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xml" ContentType="image/vnd.ms-photo"/>
  <Override PartName="/ppt/embeddings/oleObject10.xml" ContentType="image/vnd.ms-photo"/>
  <Override PartName="/ppt/embeddings/oleObject2.xml" ContentType="image/vnd.ms-photo"/>
  <Override PartName="/ppt/embeddings/oleObject3.xml" ContentType="image/vnd.ms-photo"/>
  <Override PartName="/ppt/embeddings/oleObject4.xml" ContentType="image/vnd.ms-photo"/>
  <Override PartName="/ppt/embeddings/oleObject5.xml" ContentType="image/vnd.ms-photo"/>
  <Override PartName="/ppt/embeddings/oleObject6.xml" ContentType="image/vnd.ms-photo"/>
  <Override PartName="/ppt/embeddings/oleObject7.xml" ContentType="image/vnd.ms-photo"/>
  <Override PartName="/ppt/embeddings/oleObject8.xml" ContentType="image/vnd.ms-photo"/>
  <Override PartName="/ppt/embeddings/oleObject9.xml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4961"/>
    <p:restoredTop sz="94790"/>
  </p:normalViewPr>
  <p:slideViewPr>
    <p:cSldViewPr snapToGrid="0">
      <p:cViewPr varScale="1">
        <p:scale>
          <a:sx n="63" d="100"/>
          <a:sy n="63" d="100"/>
        </p:scale>
        <p:origin x="-764" y="-72"/>
      </p:cViewPr>
      <p:guideLst>
        <p:guide orient="horz" pos="2091"/>
        <p:guide orient="horz" pos="4155"/>
        <p:guide orient="horz" pos="231"/>
        <p:guide pos="7514"/>
        <p:guide pos="3839"/>
        <p:guide pos="1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presProps" Target="presProps.xml"  /><Relationship Id="rId72" Type="http://schemas.openxmlformats.org/officeDocument/2006/relationships/viewProps" Target="viewProps.xml"  /><Relationship Id="rId73" Type="http://schemas.openxmlformats.org/officeDocument/2006/relationships/theme" Target="theme/theme1.xml"  /><Relationship Id="rId74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embeddings/oleObject1.xml>II�   	 �    z   �        �        ��    @  ��    �  ��      �B��      �B��    �   ��    #n     $��oN�K��=wv��WMPHOTO ��q?� `p �cl HH�E@   0�:B=�?^G��ST�_�n/o�{E��菊�����g��������(����;� �� <g� @�� C.� Tu� �� ��� �p� �8�� �� ��� �~� �2� �+� �� ��� �� g� �� F� I� M�� P� _�� ��� ��� ��� �0� ؑ� ڶ� ��� �q� +t� 7�� 9�� GN� t�� z�� |�� ��� �i� ��� ��� �� V� �� �� -� e� m�� o�� ~�� �y� �� ��� �{� �k� �� �� ��  � �� �� *�� `� d�� f�� w.� �Y� ��� ��� �� � h� 1� �� 5�� 6� 7�� D�� i4 B�   �+`����AP+�	���d`B�۠�t,��j���2�J�/6).�EQ
	'��&���=$���؇N�"0�_>�0���/�cےr���&+��6u�9sm��HQ���r�J��E�f��F�iX�!�[��XǔC�͔��w�DI3�IO@ss�dS�Z��$�2:�D���lD������]��_�8�́BF�������}
����l@/+�`��3�e;G:�!�h��b������E#��k�$tqkVd�Q,TR��A�!b]��:)�ɭ4�b� ��:�D�厷2�H��h�)��)��L�d�e�k�	F
���7=>k{$n�m!�5�K"�Lj�Y���x9I`6i�+l��0��r�s�:u�f������j!��wdq��|�Ҍ��I�_6&{Q�Q� ����#-�Ӿz��\|V�X�HP�d�*X����b*IA_�R��
bMOJ
��~�&+r=����@J�Eue1l#�q��
]0:V��&dh�#s˵UH9�D�$,��gs,�%#*�;��X�>$��T�'ɩdjc�J��  ���J��&1V#C��ƴc���J\�������3 >�P�d��1�Ȑ� � @��h� Rk����j ��  � � ��� �  � �� GT   	�p��H   %@ )<Qn<{���$o%�=̷q������Ik�"�Jѻ5��&b��34P��`�
��$�2&H� �A�@O� @��d�p�Mĺ+��.a
6���(kx(�'��A�rḑb����Р4�#X�m	G����`�ІC�J9] @Q����-5�F�a8�؜"X%>�&4�l����j�Y�͓*2/nj�� B�`vd$��*!�j NA���/B9瑒��@d H -�&   (� ��0Z�
���	E�%)������\"�$d������0��c�	���2���%�֚�&˄��:�=�J����$)>����;��0�"������T"`HS� `�R�� �
��J3��F y��d���αK���=$����#1{�&���	��}a�Zo�蓔n@�����Cx���w���`;W��LQr�Ѕ�Ф��M�U�7ĨdP�`	a��&$�����jYW6JR4� #!#:$�&����cLTd �1��0  �%����e�
�$�(��+��E���F���rHx��� ��74>�iT����kej��lZ��c	��_ �hڷ�ח�DҎSUh�zh:>���d��[/��������X�JYeKҗ��fJ��@[?Ek����S��9���W�K��8Ԓ`Q�Sp��$�DDfdu�#	M��L�l��	�Wt:���^�J��o:� h�c@h@�AH  ��DL��x2�(C����#�LX�$h!�ɂ�Eߊn�TQil��ҬXF�G�G8A�`�00@���e�+���fq�M�rǷ�W�_*&<�q0���i�۳9LT����z�7��Y�i��  @R� @�Z`B�P��{[� �^�M���?�	hU�=ǉ[5,������$ޒ�8L�J�E�VM�Q�jā[�`��b�	&��cilw�	Dl(`�p�1h8Ixn�����H"���J��v�5B�~��4�"��$���P��,|��7�45�t � ��C�\��A�u` �@hFz. D����A�l_�q]Դ�V���l�]� �g(�Q�q�y[}�$vyjCF��h�g�N�h�N�!,l}�-s��+�m> ܷ,�E9b�?-�1J���Ȏ�9X��}�&L�"аH$)��yP���nu�%H�_#�u��� �~Se'��G?��7��ӓ�7��8�Xn8����O���+m�� ɹ�_�c���;ϟ�D ���Ϲ{$\�H���-��**)Rސ��"��T���db�3�M�k+-L��F0�  r�$�� ��m��A(�0�B�����j�:�_`叞�u�V����ҧ7U4�{�����<����( ���0  >� ���B;n�ʣ/�����=��Ԙ���ߣ��CwB�!.�m�T�(�}��B���^|�2k@k����#B�Q%\m�viJ}[�4'��ҲEq^��, �C ,��U��4�$aq�Q���<.�g���Yb <������Ek.+�1r
�/�.���%>�rf`"�8XPG��p��� %SX��&�� �&��ZXƀ)��L!	XƐ/�@0d � � �  � � ��B!�jbw���5���Q�j��0��8��Qc���V��T�:!�<����L���=���Rr�9'Nf��xR�����QS�@��n�Ez;���ZMFe�%~S��f?�O��h �LӦ|��F�6,�%V~�Q�`���g���_E��|8���Q���e�� ��nI
��A��&fa���2#g��j���eZ3�%�y�2ЉP�!Snj/�15,��IƖ��D&Э����Q�0 І ��&��#�c�!� c��M���s��1�2,��9Y2�h�� � . %`p* ���bL. ��P쀌�Ʌ;�e�!<���tsۃ��	!�Sk<'�4��[B��qc�o�U�p]'��H�Q鬎�!@��L�#�X�H�cZ��|�C��96��'Ex%��t���\�M�!3C���=9�6�M�f�蚒�=�I�n�4���-`2�2T`%����Ļ���>�%���Y���
+��b��.H��� C 0 )�q�
7�%�xB d�`�c�K-��S��"���!ݜ��!�C:Z+Ki� %Ad$HS���� p��@Р���{�����/k`m[o,-���%2��N<��I��J�����*���t�B����咊n.���|�vj~��@¦V���I�qs�㟑�p�T�[�W3�ɱh��0�܍��l�n7S4����������=�`++�yG:
��!z�AQ&e�0v�q� ���i���T:�9����������ö��l��W��]��$����~�x��K�%��R6��(� `@�" J� �@D���	�z��.Ku��\r�_��+���@,	`PRpe9u�Yy�K�>�~XM���|��ʼ�DH�����{�i0��_�V������F����+C�x+�K`�D��>��Z��{�+^������"�eI6Uuz[0|3�O���	�L#lOTU�ӑp��V�$\4 �i@2¸ԏ+r5� Ʉ..�,N�L9���j- p�=U
ڔ/kRqj�W�
^�f{���p�u� D���!���C��0e G�@Q   Ar ",m��U��I�*�p#�EF{_�v� �v��Ɂćn�E1��|����J�8[�u�rDM1*�V]%�8�O�gY&x���VB� ;dÉA� E0ߠ ��	�Am1D����J�i�J^T��#��)Sm���x��"&L�O��K��~��+S-[�-w�>����������2{�y�M���3�heYb��SS�����-�L���n�(e�a���1.ӽ"�*�d��B��0$�j�/ƅ�4���� ��n6���2�_-���=�Ч��Qo�:��1+D�||!��9�2܆�Á�7�#��M"���=���D���8cA$@��  (* i���        �`2�3��(�p�t8e�t'f��l�ȷ��m{�ګ���32*E@2a���b@7QW��x����I3�\A2�9X <h��"�TB��M��\�4���"P68�Lʐs��=���?�B��@D���
ʒV�&R�O��,�ZX������n�"A���� [�v��ډ�lϵݣ��	�jR�>�9��\;W(J��S��r2$�*���k��\���&G��Y!���*E�S��:���'�4@S�����bH@� �94��%(�Q�a������t�b`Q$��O7����;�� N`Q��`�C4��r�  SP��3Z�UЫ�RF�$����U�z�9�J?u�$lW0sZ^ď�>78�1�Z5!2
����UZu��Ć�,c�8Ȏ���A ��x.�ؒ���A�*�r�2��m���ibʇ�z£-�y&�W��=��}�!�.�&���j�Y�(V@������z`��E�.!0ڲp{t�IK����sG,G1��ς�[�� @ � B � ��u1��ke���>�����ǆ�	遀 �%;�_w���֜Rq �?⨶<
�7�L4I��������u��=�0������_� �d�hЛ�q��ՆPӞ c�bm_l,]�|I&و�b�E�|*O��wrW�p�3��m��A�Ͼ�'2��{VwS�jV�C�d�:ʀ�S �z�8�j�j'��UzIc��^X�Co3�3s�ӹ������6}�VY>����{�Ż�^4
7�{�P�� -X�@  ;�3�F��GFb��7��8�#��q�D{>��1�#��W�/� �6x���.bF�B��M�5�o���;�z6�у(C��e�f����4G�q��`�2[���8�2�6Zp��."��F��+�8^|RMy�!�~��$�{�DD��-<cn�{�"�=�k�M�A�g(��D��ȓJ���T���f��[�$�]WM�T��D�ZK�F�Ѳ��.�_-�P�IF�Jb|��mYnl��6���r���U\�C��+�"v'r>��I �)T\Z0�,@B$�4 t�X	�BQE��\#=a(���5L^����s`J�L��b�nb�� UO@D�Up�D,����*�N����=-�Y"r�
���3��fJ�Y�u ��L��n��^@�D��U� �m�DW	��K�� �/�H0"M&`G�e�!b����Q� @CDw�� ����$D/�����3A���q4�! @!��F�!�-�!mN@�(�0�H�x��O!l�G]#fO�{� a �(4g⠡^���11F�I��mr� 2#0��OdH�,&z~E�tlĜ�=�x&/L�^%�a<$Mc,ʩځ�A�=*�
���i��"dԅ�uV���Φtm��S�m	SM.��քʽ(��b�At�y�(��]N-:������i��-t$��a�uS)��y�O���4�l�mu����dN �!�BY�L�($���ξ�n h�\�� ��}�X�Dܫ�5��!8\P���ve���j�V&��
�u ����Т"UD@�"�)'�*� ����<Y~ڊ8�����3�G<ܕ��� ��M}et����m��}+�4l�j���_}���ϙ�V9r��؄Ա	zEI�AyU��b3���脌e1�K��_iE�p@hB�7<�96����-�n��X���ހ�0A�:
��b��ELBƒ�E�@��C�f�o��*ԧ���4�@q	<��d���@�TA�#I�6�ň3�
P����
�CD���"D�2�\Ҁ�u��j��y"�*m�y#]Q�]�s�_�𤽫���&u�0?�M�����Ą�c�J��;�h0������ƳLx��ŝB��8�P�A\��1H;�����$�5+ǵ������)ll��8�j���<��1��ƌZ!����{� �Q�0��!��c�{��.Ȉi�be���X��޵�:Թ���ܣ����'s^�[��lb	��6�m�6�	hI��""�q���Z\�(-Dnp�l��M&��Y��5	���"`� !d̔�nL���cZ��Ũ^���J�i�����'c#��bU�QD��}*��E�*�Y�2��5������aK�w"�?��O	�V�d�8| 0������zC�	��%�Jy�r���6A�ȀT� %�S 3�X�M"���!�I
)������T��@J�Ȍ�&¢�b��d�b!��ːJ��@����QY$�J�N�>]�q9��ϫ�2r�j��#֣Pt� �	�0T����%��2���D�.��D��iju֍I"(U�^��)i��<���)��?��b�#�I��x�R8̓3f?DGW��	A�Pj�{�5�z�
�$�� 	��@d	D�MD!" ڔJA�r�>ʴ���T�T�7�
/VM��)H5�X��b�.�,����ZYe�Y���
�2�yB�[ر�]����� �E$BZր��(��(��Rm<C+�,aGP��y>$�^�f��R�[�B�e����}�N��]�b�F�,!�#d���j�ko����w��F5
/��sb����V8��'��� �B!s~��m���iS��-�"h4�Pb�PU�6�Z�q�1���y�и����]�M������Hm	�^��hl�X��R����,�ɤ?\���6�8��m�8��6��p��ː��ł�V2����k˂ �&�AY�Wy�����ԡPK�:6"0�9�,��M �V;�e�,�X
���3cy�j<��i��Q=H��5�F��޶B"a���SV�[�e	$	B�����_�-�^6T���Z*�t�#���F�������f&&WZ��`��*�=A-�H�d�����I8�.�:/�D��Z���%0 ��8.=�R'�Al�iN曳<���SY���>���$D4�ĕ�:!�[�[�)�fNV�\��驉�SS��� �@.˗-�|��P~R��`����M�Ȝ@�R��z�
)���'����
b�.���@q5��Z�)�|��4E�@$aW�kAQ!��IF2PbO�A?���5��sʡ�r@y�x�8�P�N�-��mKA���1�f!���Q18���"?D2Md��>
1D,�|\Xh�߬���4T�	��i�P�l|����+[�JV��~D魢5�V8�����0��7n�����6���Kcg��n#kT��*���cP@P�[PB�I����n��Ql�I�Ǘ8�� 8�$O|�+��F��6H �B-|�M��Z��8� �ie��h5��ȸhLi���[��+M�/��P���[C��
�֢]Ӣ�T�f��ac1�ÃܥfВ����Td��XK��U�"�Y��\�*��~���4kP����sN��vJM�!��Ȍ��dd䜩��2P'�Q"38��m�]���d+#�Ӕ�@��be��ա�6S?�&�m�b�M�������\ō�a
k��`����݅$��O��V�g�Û��mV|+rH�:m�+�G)��zF�z�Җ���A���jv���2�&��>C�_��f�y
���$q7T
/�`��۩6�PT : SX��E�=27��U���)oF���q`����
�՘uW�UZn��(8��������D%ǜ�����\������RI%c<" @F(�d"f/Z�½���>W,���>��C|q�<(���|�����E��bfY��bL��#���٣	o ���(�M_be������(���RC��CF�؅{%�E�]hoF�$E�.=��Q"�n������n-/D��Sg�H���R3���<,<$uMU�,X�F4���4H��X�⚒���8 ��E��
pƖ�6�7e�SCL�l�D�!Y�X�H܊-O�+,Z4�<MSr��]�E��'�[l�E�j����D�'�}aG����zt�xi�2�6�O�w�4,G�v:��b�-��X����k��[;Q2!G��JF��h���٪Mka�	}b츰r�ld��i>TU_�T@A�G9�I�o�j����$Ou�u�#`�dd��t���E��$���F�I5��RV�fF���މ���h-�������,e�	���%��"$.�&;�F>Ԡ)KU͠ɪn}����"��}L(�v�������f�MRр��Y尕gb<���l��r�gk}$��H��FC�N/O�D�1qT9��KX���D|�����!c�4m�S=v�Z*��h�f�d�T2P@" #'Q ��7k�Ԡ*i�*2=����@��ݡ�}��V��YP�D5���6v�]_��9��yh�C1DCg�z��o{�7��ŏ�Z�>��s�6.�Ե���e��G�SM��V4���J���F�,$��Q����$��3���ļ[c�ƚ��� ��)p��cŅ�@p7�����@���-=�>��A
,�o'�4lO�͓��X�	�Ic����%��Ś$�|�r5�#��:�ѫ�$X=�{�b�\&|H��D/�:�w��#�����7��K��c	��BӜ`��XP�,)�ǩJk�x�P�$l�To�u��x����5�<T�eEQ�����O!��g� p�ʳ�:z*'��)����+~�w�'��M�u������9��}�bh�.ޙV?�խz�I�v���X�,mZ8�8 (�0�0�s� a0��E���ܹ'!f:�g�\�4�֏'G>��� �ų��ƅe��GĄ2����>�,13J��
���i��Z!X�9`��%a�&�X$Y3=�wٟ`�X)�դ�cS�p@>*�a�2�]�c��D�͊͗?�L�7uc(�+�ZP�F�֔:�%4��:"Z68**g-�R�&/x�R�Z>���.�����Y%ZK��i3Q��v��/�ꊉeA$5��	n���q�P�z�uSb���#Q2��{5�VF�	D����I!��Jj�5���3�6s��:(h�"��1Ģ6k�v�"��[}��&7H!��* ��g����� ��U�	@�Z�]Į��%���.��FB�T�ג��b28���`d.�Ym���-G���@�rMA���p����2]cs}lЂ����T�G&29@QD �0@�C1`��\\57����49�hsG���+��v+����K�vZge)�;m�OE���I�H�?�@jT�s��eHƥҠ,������4��U׮[L�(�s�N,�%ǾK����h���楋����oC�fzu��r�g��6��B"�8��F! ��p;3C	 ��=Nb"gO��4t���:P7�!B�*l1;���&.Xr����Yi,o^&��o��
<�Fv���$�ǲ�l[�?_���4:煔�l��Ctb�Q�,c���R���I��˯��zQ�(>&6S�N����RB�K�铗�xо��&��d(�B�Rv/[#������Ʃ{�b)��KB+��+sFр���&�a�Q��P���s�|����Ϣ��xŞ �a�Ă�!���j�J��Ch����׉��$�_<&��Y���xP�6�t~<+�B�C�c(��4l$�R�!b9 ��GI�F�I�h4��ig}�+��7�>��Ɯo	�t��6b�b	`Nh�P)��y�c\����u(�낌�,�w2���Y��8Ȍ�7�Fi��J ��l���!b��W���ȅN@��X�cܺ���J:Jx�3'ٹ�{L�k�vz'�'VFMB��|��*��T:�]��u���,��%( B�(�-�aKBNC�*�Y'ݩP	�k=�RV���kT�	��i�	Ym�&f�Pl�J�)�FT��$J �k���E�S�Z�m�LY��J�� %T)>~�>���W[!�{�6�Xuhk9�J�1z5�͙u)kF.[�4@�&���� K��-A<Tvk3�g��a��l��}�j#�Lr�r�H�C%����6���{�Z~�/=x9?��0P�z�����pB/ѐ�-��Z\|�*�!�(r]��P�&��ꢲ>���W�Ψ�B�E����f���R4�0HH��ɸU�D��(Ms1�|�1����>	U�dZ]��@�Ty�)G��B��
� R �A#-$��]�b4H�eF�q�E���b߂��#�#�B �"H�U%$�w�|-D�7(r�6
4rq`�g�����f�������Rb��(��8.|ME�jUE2�z�Y�;��:u�#KlZź�1�(�wt��i�S�(���7)|fҠ������ �!�.��Ū	�AJ����C
�������Z���B������Z���"����]�� $BP`t����:����y`��~������퐊~��Q0�=��}d�F��E�I}��0T�4�@�1�u�_�IdK{�c���EE����Ԡ�2I���! ��,��I
(����0B(��(��(���(���Z�u��+��ih	���	!�e����y#�Q�J��4�3P5+6�1��� ���,;��t�Y8t��26{A�xM)�����|H��L�@?#�F�Qo���7)�t�7D�5�֌B����K�ī��#?S, ����uWh��ܬi^M�!�+T1Q�oJ��L5B�*��o-c�V��@�wY�������Z���WIm��c����y����G|\h/��wl��>�/<�vJώ��P�PQ�ޥe!�.g,H��1c��d-����jϾ�G[�X� =A����^A�Ѿ�ҋp..�S�7)}�[�h��\E�9qbo�~�E�B.L'DXM��K�R?�|̌�,É�X-@������5��ت��`p#H	PZ�h��h���;'c�G������ZȽA��5�S�Q���^L���NGDtp`��.�ȿb��Y�����E�[=.����Y�;,_Lj�]�[==Z���G-e�6.Xڏ&?��<Xh"�h��Q�H��dM�)4�T�$�d��r��Z���[,y�d[���)e�E �#-�k3Pe%��\�&A&���H	A�������y�hVG����;�M�F&DX���qE���˖^�k��1�+c�"U��wK�H��	0(/ve�HB�%@U Q~��o�#Q���Fm@A���) kc4�%���P1��(zY�C��5�dq�f+��	(���N�!\Hi�U
��QYf�K��-'!��uU��:vFL}�C4�2Ԍz�D�-N�AJ���F��$���Qm}Z���fo�X��j@@!gv��#&�*L}H6u #|Ez��e�&i���2>�i�c��!DMj����	]�.N�yC��@`0������۱1�V�ͥ�쏉��w�tp^���ko���0vL���g�@K�1`k� &�Ґt-����]aۿT��zoX�{C��s~"։�&.Dⶴ�LX�Σ���.�=�O�E&�t*��Q�����պR�*q;'��(�ݞ���t�<d!�f��H�{X��c�Ũ�H�ie7��>L	�ޤgW�K����J��.X��Y��ƀ�s^���?wp��d��$d!�F(�|zdo"�guR�\���q|��{�-���w����as�b�=�j/��a	���}��֮��Q����cp�����R1 �uq��.����`Q+LI�Z,�Z��)1%�&�&�ۘ$4����ȝn�PhHs�u,���у�'[�$8n�Tv�-`�Ə,�1BL�BFxR>
2p\��ĊU�-p�4��dE��-j��Q��9�?�Cԁ�kP�ndAt\̧VMa�VӁ31�Y ��z��֌ll�HW��SZ4HUB�T��������;Dzo@|ku[�ɚU�׀1j�R�É�{֡�5�6�e�+��@A��{�/`�"�\\ ���W:�\L!��i�̶�x���X�1�� ��1̉��o���&hO��R����{7+)r��:h�CE���	��r��>��&y#A~˳2?��Lq�RtMC�1�4c����HHҬ���XX�t��T�u(j¶y �i���@K@�'�ii���Q�xLB��鿵�X���Uǆ>aOI�y%H��}�H��@�8��h�hKX6�8D�vU�5��g��b+�'��5)����-��?�eѸ�| �щEl>�![�D0Ѳ?��Nv�Q
�t@W���͙��tŐ^�j,_�d�x��R�Pt� k֎&1J�	�1'�&T�zX�]/"e�n|��%�K�ClQE����V�s� �jT%>�]eb��+&��F�%vUG�u��� � 3đ�J��x�[*@�T6���1Y�u�k#5UFWWh��t#��	SJ�ģǒ�-�ʍ.��#��Z.�1��U�I=�̕WiXtD��uJ܃峺��M	e�UDۮ���V�!;��� �"q�������w�G*�lmv4�}x��L�iy���F�/����yt�����襋1X^�t��I��bT^d���A�ω�4bQ�	r<��p�� ���D���bRH����ټN�,��	4A4}�������j���o��7�z��:?&�����f����k�P0��
G��e�@�vrO�bo�Q���-���2Qv�+��a���1��q�����>YWƌ�ĉ�G#��ƾi�Ae$c]��v��'H����Ę����rrylL���F��zYdk+C�wZA�غ���i��g�$돈k��C"�񩫓�(��!$�ʑJ]x�>�1FS����&S��9;������6.��'rz�1tq1L�'��+*Ή�Fo�e�3Yl(��Q�����C�Z��q6��mH���ÝIP'���L�u��U�Ǥ���ɎG���6��cV9�	����D2��mΧ�"��F��i�l�aO�fG��2�����!��o���L��"�����	�h�-d2
4���\i��Zp�l!���(>��m�i����o�ص27�MR�_��(X@ۉ�2Ժ�[���2�Q�I*�U�I^�T�Z_�^�� ��J��?R11Y�!x�z����Et��*�p��=Ss�J��䣏c����ĝ��<X	�H���"ȃ	�1�`��n�~Q''��
l�mH�i,�^�j�{Sj1�Z��b׊�R�%�5�T~A�y�7�����a#�~����Z�Pu��7N�a�!]D��A��	d�
d�VM&Y�PĴa�B"M�F�5EnR0�ƍ6h��B���$5�����^�<M�$*��e�����VE"2��؊1�"�#��H���2�d����N�Y-
-�&�^o#*Ч�ӒF��.�n'�Hà��(�+��+�Ԑ�=+�M�]ɱ��_NԴ\U���B�6f�Ȱx�}�5�΃����ʇ�!�j����I�æ�P���E��_�����C�2�J�߈�n�c���Y<�nX�e�VdK�Ě- ��s�!����գN�S-i�H���[�ܝ���լG�-2��V�#�%YU�R��̎(��5��J�g��V)�����bIQ��o฼��l��S�$l�@��_��
݋�+�J��H���!lp@pY6>�٢/��3�)��\C��(��1Q3,�`�� ��.,�;�٥?b! �Q�B���6Zh�?c��jݎ-Tm�kDu�'fұ����V���0B� ���;��MaGI��kn �w��p���cp)ELu��/�M�@N ���H��i����O�-���Mu�5�z�eA�\Ѹ(�A��q�O��2���Z������ҥH؃�E��)3j@��YW��#*Qj���fر���\�(	B!b�.��:��ݥ��Ш4�ŭI�MP���]��ed6F�jf���o,2�8>�b%_P���%@�#N�芥t�D��Kc�'�V��œ�[`Ê�_���e����P*�'�e�ߋ�h	���]�)��d�g[�	%$_���Z�2����V�ͽH�IZ:�����΀�Rr��H=G���͞�z�Gdj�Z��H68��lj��]���+�>��R�H�_e�?�K�G[�1�0�ͽ�.��'�b�($w<�7�ǐ�-���q�n�@�ѿ���.�K�1e�(�K��������-��L�T 2x��dS�j��y�^��{��~˥� � q�ջ�)�n��P8p#Q��K[��~���;�ئ{�c��qFC��<�K.@��&vX!����?y]Ɖ�1�A��;E��ň��= ���|쁻�`˛�y���u��WZ�gR�H]�2� Sy�l��.#EFtb����S� ÊB��l9Se�@��H�'cH�o�T+�Lv��m6$��H2�i2�"M#Cʿ�v��!yc��g�P�������E��X���>z����[���Z�*F��e��)�"�"�(���.�(:QES33U�{����(�ʅU QT QI3**�B�Z�E�RO�HtR/Yک+q���NX��T/�<l4u��5�U��h��@8\��L\�z��/Q;�y�S�S`�Wv�R����Ҷ��`J�VA��@��Q�ST3e`5:藑�#�o�E3��,j,�����U��lؐf�)��uK:�_uAP�`#(�6i�Eާ�����Pt���ɓ�t�� f:����T������Y`e��/��œ�Q��IXyV��"��)��D7첑er:P�q2�T^��]������D�W�T2���E(
$����G(�
���e��i����/��F��d�TϏ�����ϛ�	S1�gP#S�^��M��(�>3�P	G����X�b�DW���{��Y5�M"�p�(Pe��攇��l@hО��H*��NF1i��'`~���,e���D"��M�Y�oq&P��F3�6�%=�  	�Ò��[@��6�� l��!�@kP�i? �        "  �0 �Z @  e � @  c  &�#�i�, (��  d  (              ,�b
9\�         0                          -  ��    �@ ?Ɨ��!� 	  �                     @@07�̰�w��3� �Yv h '��       �  
�  RA#@      @��mM��0�� �I�� B~@'	�G�ݺwHy:�Ɩ��0a�#	�L� ��BkB��!� � ���� �:8� ? P A0� �e 	h|            0     �   ����`   �   �k<�Q� %�x\2ނeOpl��E"|���K�   0�   ��   �Q��}L.�l   ��@@             �      @       0W   @ ` ` M������S
��	�84 @ �  P     �  `   �0  L    y ��G'�
�{_U��fC�ϙ�b�H!r��R�I�צ�>�ĩ9�0F$H �+PP��`���	ڐ�w��" �#�1:+�S�E]��ԝ` 0�����  ���!��BV� @�l�  +�Ł�	�P6�@��`� 0   �&�@ �� @       �                    �x    @��
 ;�@                                                	�x,! �H ��C4-����!�������xҗ��!A)�ֽCֈ��5��U0����("0e�1!��L����F�  ƹ��W��q�GDZB�r�l�BcI�Sv��6�-S��˔��e1){��&
��J�!)5��X��@1R��DJ�X�2ߠ���"]m��*�. !���Q\���p���5(��4�����l!��``B-��+̅dLJ0�6*�ӄ�TD����B  �dј��	+$��\�:�ϒ��9��SRK��j�QCvA)�0qQYg��qs���FD	%��"��V$�C�	<��=�¯Le�IX=(Զ�y\�:؉P1���S{��M�����B�5�X�C2���I��DԣP�0�I*L�m7^��N꜕�51t�R�2R����d  
        `      �     �               @         	4��   ?�P%I$���[��#�Q�0#�(�."��9:��g��D#�@��B0�� �� �0��^#~{��"���¯�4�  �+�K  �\h�뀐)��Tc$@ڠU$�� ��P�I=�5m����[%'rЦ��k)U���{,�ʰ���IzPt�ۑ�)����ǣ�^�;̪{�rB����<���-4�Z��zw�r6z� ��Q"�`?��Չ,M�1�k��&y��<�����K�$Ũ����C������Ho�d�@ ��ɀ��!�;�D!����J���k�.I&��W���e�Kq���>���f�Sc���'�I�ں'���R����+��ݢ����adz��a ��!�mp��BDm`��JN>켕VK�ԍc�������km�D)t����/�Da��SWC^�gF��<+�jY�Ys*J��V���ȳ��]�ϒ'�a�*3�L�t�U�:����'������ئ�G.��g2*D7���rD����Ĥ��+�Qa���y�2������F�J�� �O�_���W	����y\}�!~`dǯ;�\[�QV�H 
�  wp�b^^w0 Ʒ���9f)��?č�4�]+ �h�R�ZI�_�X���.H-��A��p����5��F0��D���ԓ�p����F����MA�,�wh�k�!E� 2�AE�ɗ�Xx#�"�"�$�( �C���0���3pB ڕ�;Gњ���}<kZ��ra��<6 NtR3�NX  
0c�Y�G��ұ���9�(��I` �
�PI�=��Z��C<�(gE��w�[=4��&}����jG��nl�*�Ȣ�[$���/R�`�|�!4�h����8V���M
�Glf�L!�C0� PA 8��$'a�uH����k�8K���&�(�-�=����<!8���(�!�����H�=�X XB�08 �A#g�����T�C�k��m��%�PO��N���Z#��ZX/ ���:���01i$��1 ƛo@VF���|ڈ���<,��r9�Y�l�<H�[� �/\ ���v1x�|�9kP��?��r���J���.&��$���q��� ���C`"e�����uu�m4=lT��`�`�!��� 3("�$nn(�z\Z�x��)G��d-�P@KAQe]�BX),�W���`'����4h��#�z�7nȆ0�Z�4;�yC�9wW�6�1�ؒ�EN�K:7?)�!4xV+� ��K1~`�����[��c�Mc)
K*��H�/���o9l�����Z��e�<��a�B�K� ���$� ��rYҘU�Q��G���h�ĉm�������b7��[�ϖ��|'m�V�[ㄿ�?�N_�a{����b׊�Ȭ��C���_
2Qe�!5��G�+�-��.�"P�[&"oMH��h ����-{��w�kX��nÒN^�SP�4�3�3)�M��Yj#�������e��&I�#Qk��0,E�O��8�Q��z�<�\#(��0�����Ò�<ڿ�H6����r[D�b� $^���5�Z����l�ڤHӀ'hK�_.�y���ze��AH5�����7�Ak7Ԍ������Br8�w8a۳��8���!�!���.�1�0���#���y�Q"�2U�CT:Y[X���B�T<V\"�`��Ă �a�|	�&�l��T4o\q3f�oȢ?Vh Y�l1��8�b���]�l�2E��Ybv[`�
�B��$�A�1���SIE<u�f���" (���4	ZC|wb��,{h��(6  �ɏ��N4 �%���QF����y��wACzw�#��K��T;����`��H @\l��Gņ0��D)�J��  C#1�A�O�ӥ��k���,�Bt��Y[}D�7��lH_�Iȷ�}�ք^�h�h�|y��B*sLc0A�q� -�;��]�b�8�<��<^���n�'(�4Z����(n��.��������L
X�( #+]G<[�L���#A�X��8��?�i�-��pp`h��OذO�vVrlf��u�  G&��*(�A(QH����Q=(H�Í���a�4c�������m}��~��	�X|XH��p�p�FaF(��>#D����l��bz���Q��B�9kr�$|�����&�ŕX�*E����M��+Ń� �Y(�$�ʴ��#e��P!S�2h������ �L6Z���͔l	c��#�(�	5�ӓ�6��sK1>�����ݩ1-2@���f�\��_��O.�F�cX�l�s�#�A�	� \$��7�F ��$ ���A _�(R|?��e���J�b#]
50Ar6Nˎ��d�t5@�1��e&�dk�ɒTF���� �V�Q�k(�FF���:+�H����e�92܂/0*����,E�$a�m�'���N��)�ƄℵhCY<��:�̍a(u4�y!�#�Ug��5�^QMJɓ�ܕ�:�P�4�"=u�f� X��~*Z�����a#��膷@5H���c!g�5��6lW�=9w=�43f�t�Z���TB�I�M��r+[m�tL��O�b!	���Ҥ��%vjK^�b>雫V :�Q�]ߏ9�~���"8U��dde��Fx�3V���OH�������e�Z��e�z���+��7>�i,Y?�U���set%g���ø�B��CBxh��
EJq(�l!���ax�Q��<�!_�Da�8��1�e�A	����FcD��U4��p�0�c��	#�����J^�V�S�oǀg���!!�.vD{�Q�tp�%R�m}Ѳ�)�Ө���
�[�l2>9�3"� ��2�m
f���꧝/eł�M�DI�Wh�PQg\�	{����+B���ŕ�T�V�1�Y�jZ3�Fl��{�����$Dd�եE� �⸥����ZW��h�$��32�u����&J�����i�TP4Td��n#�ֲ5��b�ˑ��ܹx��B�O���D2�2��-%���Z����b���]�B	��$1��p�ډdK6���BX��Y��F͐,5�W����gP��+�F����YLܖ=-�xP�9������Q]	�BB�a&a�s#��r�� W�Zk����VQ�յ".�*s�\���A��rZJ�"�zSaH�Ŭ�Nk�t�=���Iq���䨵W&	�}SF����J�i&���J��c6a�#SB��D�&�,<�ꃙj�6	��8A�R�@�nj�J����hX��U�5]#��Ir%O4���P��=�4s!NP,�'�R$E<�Mg<�m b
'�dZ=e۪TZ�/A�y�e�>�9�u4�;1�A�l,��eP�:ƃ�A��a ���8�(:��5Qҥ�bR�$����>��"i2 �p@06���H�!6�`�A��g�FH��&��cD� ������TtL�jr�����;�jpfln0%�)b��\g5�� �|\�8bE��hb&�L��z���]i��3�S�*�(%s��l]bXvB��覕�9Nf����[#S�S!&�@�nt̔-ulv:+���z�t`(��m]P�07��V�WQ;�ϒ:�6Q�M��`��*e��l����['S��)���&:�L���Z�E�U��$5��o���ӗ~�(%.��*��������9+2	��s��
<)�.%�MD�^ق�<� �y0�b�g�
z��G<0�C�9��h.DPk��	L~���WAF�6� ��+����t\6ߴh��;UY@
�{�{(��r�A���R;A��H 7�E�ݙ=6 ��&X(�Fȼ��ʍT�Mg�F����J����&��APN�gb=���࠸)X�2DA2 G�)^g9�����_��F ��D��2y�N�g�[#��b�h$�Z��gt�L���)��z�}J�\N�&zU�TY�gD��$����A$�`d��U��kgP$|_����U 푤����f]��5EbA�VP"�W�������)�g��ZP�ӆ����.�g�`KF"��EE�8��}���C$EcQ����)�8f8�����DA`@��BHx����^�ɜn��V�,5m(
�7B�$D��$����t
�5$�
fffm��)�G��|�*ow%4��31�p�X��B���z%Q���`�PZHғ_�W;������Z �&`�E�C�A��'ӎ�`�X"�R�?�p�Ah�V�Ur�"k����)R�Ѳ�ܸ� �KF��u�2p򎘩ԥ .~	,�M
�L%0�úh��pUv�Z����Ug����ml�LN�#��~å�I�������ZW-,Y���%2�͉Q+V���
��徚oq332D���RAS|����E��zv�+e�K��a�����I���3��~�uF�5*�F�\ic
�SJt`5�L�!�[�+�XI��Fg1i��
Cdd[xuAdﺗ(���5*�ˑ&�:@�t�@�P(�h�@����f!�4+T
t
��Po)K�R��w��Jv�3��J>��@�̚��y�5A���-�������B�t��aS�"������~��/������P�@�	6G�E6xF-�B(@�ӄ��FrC���(�r�����B��`�t���G$M�ALL���H��|�S�X��-Y�#]:=]�"ȤL��\�f�g �����3�2m5l�2��X�VQn�D�s�9��g�BVx�(�'D*^@�KNE�9JjU���<��ate˳���z��I#����x`���h4D�@�?ܚ3���j�m�3�I�c*�b��9Т�~  ވ  �L ��)L�@xW�f 7Ē��u������:߹��y�v�j��3�4 �0tQ������}G�ݑY�ޚƷ��K��a���E6e'�PAH�c���<΋� ��43���h��d�;�7��3GI�-��ބ|҂eUJh!\�#�%z�=����VG�'I�qi�4K�U�8���@��q�=�E)
�+f`��59R��llT�3��j��."��b�v�7�. ^d&	KF-A���;j2tG�m�e���-�K��r�o��1��eT�'�۷�
2v�ŭ<�Խ�n0v���,Q�{[�v	&�cS
��n��RGN�f�mæQ����Y�SBi�#}1.����L�&e�q���YDv#����c�"=���ùa2�w=�a�8�/6v�?-w�ܲJ?                         R@              
           ��`��@2 #� �B�8�� � �� �0� (�#�@�e�Q�h��F�������1�� ���I�p O4�S�俄R!����0��"��8a�(�xB�׽&�A�XT�~�0dx t�|�Czh ���WJI8'����4H ��j���l
HT s�3Ђ��<�\U"۫����?�ud�:�.&�6Ɣ$�MKD����oU'�3�&]�f>%d�		�6e��1�|�\I�IG��A�kZ��>o3d�;o�}OR@�x-4,D��Qv��o��?&�'=�    e�PJɮ�l։��*���7#01#�^I$��3痡$��2�#�����~���]���,}�2��X�9�;O��-T���P2�I�Q��s�c�Rݟ�H_��b��*N����5�ʜx\ �C��C��|
g�D}B�/Ķ��%8�qDç+� NF���fDh��W(˳�ΌJ.�	�?F� �H�@�-��*�o!c(!O�y�*Y��%���@v �z�&2r�FBa{u�j\�	�F4��D�z�/)^,��1�+w9�<���nl }[$'����o-�L��IX�lb��Z Ѕ�6  �S8�1!F�� �\S=��w�ժBh�Bc�	ϫ�x!P@��>Ҳ����Y"sB�0��p  (�+��b�� ���,,S9b�ϸ��(������Cl��<|�I���r|ٻɞLV�!��|���n~��?���{���A���:�4Y��#x��H�D��Y��h�ܑY�,�Ld�Hв(��9),NKrK��M��������K�߼B���d?�.�:�E���%�+B���p�!��A������a�U����u5SQO-�#-1	ѽXlH 0�d��cNl�L�ɞ�����Y.��4���2` �����Ũ�߱��oo6�D�5���` ���;0w���e��c`�T�k������2��^���h��	� ���d���@�3�[?�j�'��a��� A�;��X����+��^��E�������άh�	2�  M�𰒒
d4�@OrJQ��)hY��B@���r)>��� 7.p<R(���1v�q��č�G�E�7(%GX��J��q�"��D�#�0*��r�L�j�j���� L� > ��x�1K��q�@`1�@�F!�0�17Q���v'A�2W�����1/Y-�&m���D
��I�½��A�Qk,0B3n�4�]�5��Px	�%�E�
�Z�|d�"��ˢ �� ˧+/�Ut�J'���xZ  �ρ�  ǒ0 EX O,�x�].�YDV�H����1�f����9�n�=��EF��S���q_�	<�KnU1����7>�X4<4LN�u$��=,��Sڪ�\� C�Y`�q`������.��VK��*�-Ѵn�Lm� -��x6������,����#}�7�Zڕ)�vhx�  YK�V�ԋ�cߪ_,�����T>,�=��M�.�Ȁp�Ѐ��@a����}��ԝ0CTV�l~���'��$�C�š�$����X!� A| �"͒ۑ[������Џ.4�Th�=�Ƈ�2�+{:���VD-"��3��|`��)���C� @|��k/C����Fq+*��]EErcE��^'F�� �O�� Ѐ 
�ߐ��2:E��&s��P�S��Č�(�~��3#LX�47(�J#+K���|��/j��U��t #!��}�1�����e���&�SW]������L\ P��`<m:^/Z*$ZX��C�֒7YJ��]��s�?��GE� ����R�T4�n�03���g��-���q����Z��VfX x,x�!�@I�;/|�1E}!�8ذ��9q\h��J4�����H}f�` }|@�m�8�l �9{f��:�Z�HW���ˌ� � 
� ��Mު2���1%4|��Ĉ�]�P���d�R]n��X�_ȅc��.N��bf���.ADV2\�>Ys½�������w`��f�%��o'?gP�'Q��ˆ[�����g�;{F՛�:	0�:�RÎsr"$+��A��Z�ΔG�^��U��F
� ����yz��c@P挲�-d`�
0 T� ��$�2���V��أ��<2�a8��������>N��x���[�? ��ZB�&�(�8�R/ƋD�pc,F8�����Q��?X\ȹH��U'�����Ih�g�����p(&h�����`���}PAH.�GE�c,n�[Z�E(������Q�Fu�U6�]�:��������c`�\ P@!"@��@pڷ�>_-�_H���`
Ps ��gG
׳�4XK6��w���ssX��q��w��m+� �Q緞 !���1s���)G�ݚ�'�~��r��gΩ�@7h�u!�rw/�|����1-Y1�o����� ���- '�7�ȉ�wj'��Y�O98�J�� 6�B:(Z�Da�%�A �r�7��b�HJ  G!�QHL�XE!H I�&6�ML!��3�QB �&,%��!�aQaT+�?�����%.4z��1
�E���FX����D�b� �� 3	�A���~�(P�Ä�Ǆf4e(|D8H�,BU�(0"c�&"
z��0h��7^�T��Ԓ�2�(ADd���� �(�
)�e�QQDC�AD)A���)h�"��$l�`�`B-ZZg�UBͨ�yM4c4��K��`H"�;�C"#	dD�S[�B�@�@)i�)i`ʒ��z��c"QB`��>.C"!������""""!�
W� �""~DDDD� �!�>�S���Y�:F}�3G�k	-Gqb�I��Ԉ�~+bL��h��keu��%l����#���0 ����H���3~lǆ�m|a.Я5^��#"���06C��U8�̌��gi� ݊�*qUz����|>��/ o~��D� �O+ "��+��R���ߘ��3,H���t�h�{����"`�b�X��[k���+�&@L�v*��g��l"Hx�_b=��l	���m�X�F���2sn'��e�{�Tx�<��ψPT��o��a{�cؽ�y $Fg�����������LG�������e.�.@|"�)� �z{�Җ�%׈p��@�8o�v�j�I�6��+�-�� ;�b.h�ࠇŀZ�[�lGq�>�F�>E,�R�o���h@�
��
R��<f����jJR�͎6O����F �Sp!^{&�9�����{Ʊ���e��׮�gev�[�={���c@�n��4�,!�H1�	ŋbL$���U��� XCa!c`r�.&����.u��D������g��JR�X������f�{�i`�f8���b{Vy�b. ɳ'/<dg�.#/x��2֌��eV@sPT����}C#��?h�,$��x��ӣ�ٞ[���\"<<X	�����G)�RL�[����<_B�#R����	���m�B.m_���{Ӡ��\P*�OC�܈�i@�0F��;J�@�����ۖV�E$%͒फ़6e�����p`�������Ymv����K3���/t�����:��-6A��ߩfZ�Ȍ�k)JR��;���x��ø�s�/f�?�K��k�Rb"��+��[�TA�0@0�b��.���DB���yjA����(��qtШ��G��,/G����#��;��5�l Y�	�K� �0Ƅ�-�������L��?����!
f������מ�+�_�R�X������� �-��;�.Kcf�$\��!#+�;��_x�h����F��6��y��Om�^�
������/~�
�.|��n\XH�����Qnȿb�����`H��`����*	px(�@�Ϭ�~ �(.��X��z��,x��aVx�\D0&1����.x� �z82>3��0��!�w�w
��4���N����^�G^�1�|�+��Z���A��U� ăoԠ-I	j�!)��{�mk[>P�#D�6�mz��͜��I���I�Oԁ״T�Y��{�M�L��"'���sB���#�FK��1b'�G�z�F�z.�h�X�q7�nDV0���UT��a﵀{:�g#c�A�q����0H��6�� �3�e�{��ŨQEC/|�p;YEfɛ� �� �ٌ�1���p�:�Q@]w���S-�C1haKC>H��V�1�� ���H
&�L!�qX��A
!cE�N���Y��G���S��%��0;o�O^�Q����'^��+%ۣ�N��AHQ����N:m�B�u�3��_�!���0���Jקש�13=���5,�'�l"������4���ZL�6Dv���a�..[������?�q)�2�bN��Wj���=�| ��M遥>M;�*$�ZYe0q0$�Tؽ���S��';�獍���x����h$_tL�2��2,4� A��E�iଶx�_=F�����pZaLy���F���g4IJy!�i�c�������p?%9�dA�B��z��t��5�ш!�7�1�$Q��Q���	��Ōa	�ӱ�X��Y�v;c`�����(2��j<b4a�^x��NWQ�JH�yZ�<�ftH�*05tcѮZs�s��R�|��l�  �<���3����`����`�]��`c/�"$�;̌X�W������4"�@A�G��7{V�A���m��+�..,YvDN�����L���
��ʕ}�	��e�\�=N�-ni�B��|�.HwC.	��,�������qd@-E��q:�Y.pEkٙ�	��,����]H0�&���!s^%Ă�.l��O՗:�d��ڭeV�M:��S`\��ŀJX$�=n~ê3Ô)J�R����qF����WKex�M�m"9jϑ�A��,����]��br��a��h@��tD�)
��y ��"�2C�E�HP�Ԣc���^EF�562�*�u�CJ�q����:N�� A
=��,���.[�X�Zð���현����Y�@�E�.dP",��t�t��x�m<��N���	s3��ØI��X;S�\���C
��bvRW���X �S��.!��~�/�G!�1��Ѡ�r�=
,NC��ζ{-kf�s/�2���*����b�P�%���c�H�/p5`�E�L �@�嵽���Xq�4��q�U3�5F
��@n�,��J�ҝ(P��c�4C`l��֕���x�$�$3Z�j�X��߭Z$eu�7.��1��R�����35 �0MI�Y <���p�`�\����E�nx�`�	!�.�PX!�B2�ˀ�T�P}�r/��B珓�X�ݘ2�(Ř��}�
<�'�}�Hgl�B9F-Ǭ}L�k#|�ci�'�x�b�y�d\x�n�.q��O�.��/�&EV@w�Qb���L:��O��]�s���%fBF"� �g9��� A�B�����@pMB� S�D!s�Ct!"�i�༕�ki�mHO���>��A]z��eȌIt�.e��`�Z���[.�3K��;��X5���A!�J��
@ǉ�C[� �IP\��O`�ˡY�����*i�܎�2�Y1�]a�5c ��������A�\��.	�妁�!�%v�M9�����dD��?������vj�3��_ʫ��N�<��8I�n�#	Ҙ��qB��AY�׵����T�V��i�b�%@�k�3��&�(�YbPT�V����"V�/��ƚ�`�n�t��"ڵ�[�(�T0$��p�0<���w����j64D20D�@ X@-��u`�BB�M��D(�nz^J�&�8�� �II/�_�J���H>X�d����^f��͢�d��Fl�=��N�� =q��Ω���x<sa�6�h�����~��Vڞ"��.A� ���x7�u�pnw�zR�@��WE`wl�F ���DdR���.1�L,A�a(�C&jr��r,x�Ů�=бx�����
I<dNQ����2VT��j�a�`��uLe�c�0�e�X���}3ف���3`�W3{����+7T�4�J�]$���1D{������DlK,@��K��3�*�^�=n���璜
�	��F����;�x��f4e9���'x�P��1�=.U�p�0��&�U 
Ƿϔ u������HhS�gE3�240Uꡬ�|��=��l�Hm`��M@"�7��`��  �x�; � @C�B ��!D��)Җ�I�T���A�88�+G@9�Oa�I��:ͫ�ՍRFl �[#U�@�~j��x�u��t����2i�0�ɾjGm��H �z�N��-��pt����Z]R�Y�ة���������m�#7b+uEZB����*�R�����<�>"�0�'c0�@��)�>��qL5,V�}	C�P�Ls~�=��K-��SK�LAx��Su1B(�:¨d�kk�Mn�r���޳)ʗ��yB®$�T��F�Ƒ���8|S��	�A�$��C��L�mЛz��0�ԗlJ��M��\�4��LW[!ʙ.��(*eZ=:pc�ƃ�Yn�J���O|p��_bj�>��eX�F��2�hq��~!���\/E[�d��h�T�>��UFe^K�6�x�8  I� 0   ��     A@     �    d   0   
r�  t  <    }�� =0#h�Q ���ϾIuI��z|�Q�RXD�w-��-i|^��>\�)E��hj:�M@'z�oNT���8g��%�HR��*�D[��?�z�w�p��!���)E�0�E�8��7�NT�f��P��.�T�0@�;�柳y��_rؗM8@��,FB8�/D�@� A��*��zB����=��
,8m� ,0�Q�a��DA{���O��M���/>   i m '��UE$8V�y^Q��p�8� �F0�0��8�#�x� �pDx#H&��m�aG� �C�lr@� Ɇ,	��8: ���x޲�����ȁQ*�:.����(�6�DE/8�QhX��j��\[�),3H�A�0\SdP��I�/���ٝ���ͱ��&+7�r�h�<m�A�4�@����U��j~���]i��`w�g�F�{eN��Z[�(�{j�(�]Ɣ�LKv������n�kH�@t!��R��B]H�bn��P�S�vq���gU�;)�6#@|�?�r�"��#���{N�x Y�/�`��ŉ�t�"��ix�����r������,����o��
�^�.i���n��5;�4C� ś��(�7�tK�����A���N�i<y�^�󬃆����@��ؾ��=�y&FR����5+9��čč#f�`�TaF�!��x'�k9)xWpRw�(k��k<�!�н,2�]�f���yUve����}�րp8�.����P�-��^�2x�-D��
��{$�"\�D�ĂA
��e�<�̹t��<f1�5b�����BF�
���}i��"I�!F �1(ѥ�v�=m�!h����X�@�u�����0H ��2( >�5�?�+yG^!;��!�f^����_N��D�����&��D��l��$H��:$��bI�Q
!�BDJ��T��d�.�Is��ֳ!��2   Ե�G�4��  ��\�؂8���8;p��a#`�`�G��_1����${]f�E�J��UϬez���4��J� ���(n&| P( �A���p�bp<~ե���y,���� �@bb����͛��q��<��Q�d#I�d�%�� � �T Ӊ�&��^	�R�]�p�Tx
��^�	�.L��ɞ4Q����F��GW��p  <e4�~,4.�"�"H#8",","�m���jPխ#b����&B�O7���ۺ(�Q�8�Qѐ�m�>����(�y,�L+��'cYuV�b�@�X����&���\',4H��� ��!��B��B��9�uf5VMU�֏��#d�d�K���)�@Y6��]4p`q&P�����\�J� �O�	�*��-l��c�b�ܘ �ďe��������+q�b�����A��/ŐG�Z+��7��Ű��.�ܺ(�u�\����Un��B��@�aC��-�"U;�2s� ��q�� ֎]h � � ` �� �lȀ��`�0 ��?F�sy� U J]��/6� cTu/@X�G��b�]l4'�ذ��ć��5�ҼG�3kGbڶ{�۶�����޳E�u�>_�=�k���[
Y{z�&��u�Bv^!	T�"���\v��5{2�BE�������Z�uϤB�Fh�	�:� (8�*G�G�]]��8D��}Ζ\��z��D(��%1�܃�"?%�L�=��I��a �Uy/�f�@o@@��c��U�7|ts7r(��{2K0Z+i�  \ �� |� P�D�H�Z7�̳��%�/�:��������`R����+Ӄ,n:��s�y�k��м��i������K]@�c}?Zv���abE�k���xB���Sc�r��Uzo-�ǻu�x�x�M�	FZ~D�*�Y���u�ŗ��*�����UMA�=�A��c�`�`�`��``�����r"���	�q�YK\ �@1�pAp��F�a��6]*�$�}-�LP����M3͉�;���1���ew�YEjPۼU8�!�#)cw�?Ԛe���P��c+/ZD�ĵ5�v(G|������a�mƸA��b�-�/H��_L���Y�e*�'�yc� ƀ`�p�� �,;p'��&� 6���xB?��x�#b���㾏Awgj6�|�f(�b��B+���m��ڶ7�t��+��s��w���~J��iL   R�?*
G��5���45�1��߃���G�$��i��C)(&4ςO����F��Ň-T�h -� &?@9��I�4��� � �*�����G>|
�(�ঢ\z��]i��4Nk'ᙨ�	������ L@N&<.�A���~E��Q��wk��F#�~������e��-���������F�	� �w�����s�#-<����[bRW`
}��W%�Q��ds����&x[�i�H�+��qQT0S��+L���W���u�������5���}o���_D�"X1���j��"�W�2����������<�mD'	A
&QƉ�J���q����ȟ�X�����s�q�]�+�sc���y81 �
T���Qs�0l�(k���72�=� ��.;��9�4�Yac�C4��NUY�&��P�_�� #"��� �X ʽ�B���&9j-kcD�$&��Q)��a�#����K�P�ȟxM�����T�e��>#h�Bٗ�dO�q�k�RM��D���!(mJd͊����X�4���}�@Ԕ[�U�
���S�π�~q���%�{���  ȢD �QH�.�6�!H��*Id�" ���
�(�
(�O�D)��ADQD;�
(�3�"�!�&�M�$W�Y%�{� ��$��0�ɱd�#�
Y%�}�AE�Q3��\Ǿ��u��d��Dg�[bEJ~<,"��
}"�
 �A�h��//:��P���>%`���a��(�F��Q\��aC�	8i [ ��� �(�2�3�,
,e�-b𴒡�V�QRŷY8} o���f!����7�%QBG�J8P��E0�3JE!Iup8!"����v�p�����
�:��L��Zm9�q��"���Dǋ�[�0yH����������]��dD0$�� 0��@D�6�NW�DBF(�#�QDǨ���(�(Z��iu8A��!��F�S �4h���	�̙��(?!a���8�F�ńOZ8tԌ���E+�HY#Vh gX`���	�r�"����n�1v��Eѐ��Q�#�A?"=�（���Ͼ�*�4��(�+�hט8ƣF3Bxx���%r�v�$bTo�Wݶ���?�l�a�V?Z�(f(��%{5�U�V#X 	@5���H��X��,! "$�,�l&�21���X����a0{�^�A�B"*�
fg��m77����!�2����H0�DDfg���P���3�b%˾�Yl6�4B#2�{�^�{Ȁ�S31�����
��{O�$G����'�
e�;-���^&�f[9 �����{4܅A�0�u����X2�����y�!]����W�/�I�&`��\8SJ�W�&MB�T�0������!^�����#=t �
j!Lp����!8��"��L\24Ps.L�� ��(SZSW-�7�B��3�R�<�`�^k�L� �b���g�}u�/�m���_D��2�9T��(�wgWԯ�穀@u�wgr�IIS�]y5��Z� �`	y�
Мs�d%1�]�k��1kA�$j�`1*���F��[}�I.��3��d.��E��>˝'9��'��l��{d	�H����8\)J�%q9Q���=`���p�*H���& <�����E�a꨺����͏O�{(| �@/h�Թ�X ��A����fd�֬��u�נ0
���&"�)���
"DJ��@��`���(G��*!9 8@�u|X��U�`���G���8ڻh��<bBǥ@@h%A�^H?�lJ*�&6F�L��* te�Wq{*x���ak���p�Tz��,�!�JDz����1��`��sJ453��jx�uf�,�#,֏���Ɖ (�T#/CS�����9�1F����3Tv�.�'A�PZ��cb��Y��e��G��-�am3�t
�WZ�����}&�O@��w,����IE�s�!g��,*���ı�bf��#_�����ĝ�@�"/���,�Ap���e���,(����ǀ=ݶ�����">�	�`?�#%E]z����mleIa�J��JW��i��ҥ^{l1�Dj4�;{��
�$!����!1w�� ����
��樓�a�౭�-3+�:H���̃y��Y@G^��A�B!����b;��V0 ;WX��:|��ipϬ�2���$h���WHΰ����Z�Y���N���2p]i\���Nr²���I��/��6&<)pJҥ��Y`�����,nI�Q�VC�Zxt�ny��9hoD��b	2be��T���?��=k�����q��(w$<l݉S�#� FR�l6.L��f�M�N��KB��[-�km̠�Bċh�L�"�$G����9��h"+�N��2�+,��	/	8����e�˟f�$ �L#�R�\5
���D� �#;>�_�ݖ��!4赢���!�/��͒�zv��
'�	�A� V>�d�ieD���0��$,$os'1pz �n��F̰v��A�זZָ��dD��W��1�F^���UUV�����Ͽs!}�@�a�0���Q�s`�CBe����AI�".4X �����܁	K�O���H2��"
0��`p������-�}7�ˋ�	�6_ǵ��%P�e������1�)	h�L�o�}��.hL���@wRӕ�q���Z�DQ�5�����$yrC�P�0��sC`:>x�|�.W��^��Q)@��2�/�c�" �A�4b �
��ȋ�����d>�];��(�<qF�|��3��/~�( ������r�!�!�А�p�~�@$�!L!�Z4�	��y	! !_�D��pXаA�s�&5}b~�궒Ís>w�|I��%X3=�i���>���>H�}�$��� ��'�,��w�}'��~x�#!�X��0�� ǐGP0\ ���e	�:�����oC�,!�؃�wZ_0=��wk��L��2�e��<�A6�pF����hA�?��c/x��_(e��L�فL)���``_N�Nͣc��I,��4({Y6k!Z�:Aʈ�YF@A`�!y��f��

���ఀ���E�Sk؏2�P?вeS"(ҍ��3�A��e��C����o��@0l-$�dEdQ$�ig��{�?�V����+�?��K&]0,� [[=�YZ�C���rlV�U���SH�8$}w��
�&>
3����H����� A9�^,&g
�cJ4�B`�l��!N�2�A͉������Paj��5|}r�E��������K�޶�����2I� QL�!2d���f�9�>H�s	6�,44y�jP8��0v�!oaY�?^̳A�[\rU�7�f��v����5�6K��!܎�8,�`�1���A�L��
����
�b��J���bATBb*��g���n��fon\�%{-�z�n�=��62�?���e�Bh�Ԍ���6M�^{-�.��h��>,\G�"mVM��Ɍ��g~�jA�#jc�g[Di��K"<p�1�Jm6�������}kBq�g��#, �Z{����� ����c����o����&Z�P'`f=�/O<I�&�(�@�>Eq��0��rA�� 90�ač�P��,�B �bbBE7B;��4�O4�q�9���8�٨��̐� ���f����
+��o<K#�y�2��{���wf(Ŭ_z#�jg���i��(�;@0#`��`�$x��&؈h4�L�S��x��@:�u �
�1Ef�0dL&�:!֛����!�����=��9�����U��r�x^�����i���a�38	����詸�=�!+>�!.��x���Y�� U� �A�;�X��!�9,nD���d�4'��
���3�y���*�#%��1�b�8�
�FO��ӣ�J#z�<x6LlY����>�f�#��ç�OE��1p��@,���'�q�ֳ�Q�pB]�vOj���!5��L�§f@��x�P�F���(������r��D�+8�2 �"�:�8�B殞�B�e�>[cb���O����+��3Ȟ��XVl��D(4P�!����U��"HU2���%��n���b-�(��ǡ�\�?
e8���8����I��l�I��g3r�#��|�K�����1�� ��E�=��= �^��:�'id��"�g�]�+�>~��
u>u�܉��Dd|옣1"I��c$ C�
P��*����Z��2���t���A3�|�a�H��	|�=��|�5�L8w]����4-BWO�`��5pIJ<��)��<�%*�Y���.De��F����J���i��(�Cc�R#"��B�$$$4s�t�k�u�{t��0��<!�
��Y��@rc�������	|�$�E��}���{�~���N�v��4�"�!0�e���
"#�-�;L�)~�j_����G ض�`�g�%�Ŧ�����ՆB=���wi�=�^x�豶E+��q�(b=���Z�5M�6��84�3(Ǹ�A�8P�ǉ�Q��?��=(��~��y�|�dl0C�����KZP Ba	�;A���I�����9"!� c�a�����Z$l�/&�
<�h
�A��DwQR���x��	L�~����%�(It.��=-��D`*�m��{��=��v�r9�����i����+�/���Q�#���5QF��6K�����g��f��cF��E2���	�9��mBՂ'�b��$�UL�X Q��A�L���g"e�C��<�\�b!��W<��G������JW
g���s	���������x� y�ֱ��P��͛��K5�j5��3 ˠrЮm0�ʅ����!]������3�Lf��zպ`]�\�u3c18���{���g�c1��Y�@<̺�X�mpsiG��\�#��˞g�C8����2�ʆL��v��p1��ܠ�m�-0��$v����BR-dJ*�,�J��ɇ	<"�(܄�X̲a�A7,6�b���r0����Wp]~̹Y ��l-�.��d�1�{2��Ga�CT}P)|H]�f_���5�>�m��b����0{Z�=��{]���0�O�������7n;w2�A�ff�&$	FcC��@y��I�f�X\�BD1e₅F��e�2HI� {�Vy`�Y����x��P  !�h�7  �� !�fE@��m���7�� ��@A���m�rf��s�.�'Y��-��I���FeJL���ɐ�j   �(��d�3*e$i]�:7����M(S ��N[�zQڎ�י(I6��1���d �m�.��R3�Ƹ	����D	DzM��-lt�E3J�V�ExV��Ԇ6YX(!�S=�(�J;&�L�i�EœNxPKT��p0��MB%@���eO-�|�[?E2|Mi�$	J�� E��=�$y@H�U�(i���@G3l��m?N+��4$��.sU�@J�Ȋ)$���.�Ѝ�/M�pO`�Љ��� 5$�|���L<�Z�w����%!J�/fͤ�!�Њ@ ���n��8D�k�5�^t&c��x�BX�x{T�v��8+�C���VQ::uW���j�����"@  "J      b�     �      �  �          x�@ab�Q��D�K!B�, �4��D,�R��Ѳ]������L   ��8��� #  8 � 7���(H��2L���C�	8h�<�L7'�`�]�
*8Z*ѰL�bj   N�*_7�\) @ }7��[ye�  z���MV�␾)
  ��j7cM��	���m_�n)�_��Y��l����D4S $�&��D��^!�p2�{�޶�,:�3	G�8���%����W�e�Ы&�KՋֽv�~j3N�QMPؗ�����J�;��̛D�I��g��]3������"��M�b^I�M� ��_B@ЇF��`���E�3Yz�5��ф��ћ]�/J� �׬������N�&���?S�[����:׳o(>L��1EfT�eσ����^h��@���	τ
$x ����پ�v|�K����~=r��qt�D���2"/c�hﱥ�;�jNW:���8DxC?�S�,lsa�#ѣ�4Ru^@p� �Pb�����2B���T'�R����x�g�"N�(�����K�)������oO�z��m��0x x���C�AaZ,��P C�0A�`���4t1\��;�?|��P����O�0s������ʮ��؇+�N�bg�B>1����k������f��A	�#0E��" (`��h�����D���SJ�Y�ЊN���XH��m�JK�5N7Be�èط��閉��VӍ,   ��?���HD䐬�N\�@��y��q͗�-RIW��$�l��-A	-jC4���z��	q0��"v��L��@ �A�AAA�>� �	ƀ7��E����ca �h��}h +8�%0�$��?�ItU�,�����(�,����`؀'$N ���#�'@T|K�~��E:��9��R�.��"B|�` � w�� 9/uTc������:<Y}>ھ[_�i޶�ǝ�Ej�YVҍj�8��pN`�g�ql��q�.l�  � � �@ Hc�Q=��A�k<��6(�<	��T�IV6&!2�6w%��9�od��C�6: ��XT|e�Zr��3��H������zp����*JXLX-�V�ˮ��d�K��z��4X\mR�Z�e"�UQ�=��{( @ 	�1
g'b'����g}0C��A���]���τI������{�Ԗ��xICu�(�	p ��0za�\&�@��w.�"���=pE���[b�汜,Db`��T-0�E��X�N
� ��0�
0@;o=��Śx�!F$fE�1�d��~$�f�6��ŋ|�[H�2����� 	�|�:`�     e;x�BA�d`؂e�ӹ�ZO��]�N��������d(���Ő ы��jF�ɡ�	K*W
g>y&�{���]e @z B>�"5N�ϙ�]ÌA1	ce�(������Z�ܹ0	<
����
v!Mh�$��^��zwTL�[��{�t�8@>\�/1����#*x��Z��������,���������#��R.V.:��%0%� �    n�ڄ 0   D�[�c9D�+z=�}�Ǝ4�� �<�_!��Kl"���-�_n��hH�Ő�l>b�vE��Z?�ñeoxb]��,�߿@�=ܔ� �P���E���d$���Iʺ�����SI"�R�B!=�O�"�]HWn�+E-�b���kċ�qG�>�<�5[o��gew�b8�c�9s��|��ɀ��,�/PS+�?�Y����4�`*� ��B �` �Dy�b�$�M�z��10|R���(ѣ�&�(�ɱ�6 �  2Y�	��B�P�H{��l|ߟv��p��  4 !� � 8 �	� rC��m2���cKfTe�+q	�x!�] j$	P���Р���T�zZ�(���+;���PB�͢�a\�xf\3-��q�0"@6.�S����2��謐���IO(�V?��ˎ��p�b0$3� ���S"@�/F��p�ú��O���S4�b@�1��0X@c`0�[/�3I:\:���ܕ��$5A��I_���r�ya2��t�JW  *���< ����[5�<���r����$oz'Xf=H�D�k �_@��  G���������$XxH�1���˩2��z���1�%!�6&�:�|? �"D$ ��(����P0���S�:�.�(m�T)�'���@  #�A��(���D�T(��a�A	�����<� �$1��?�!R�Y@PZ#Q[��E1��� ��� >0�	3	��$�ĘR�=��$AD=CD��R�$�w��p�!#p��� ��4���T��x�M�9n}��6���Ev�PC�mO�x��~�"Yb�bHc3�"H��TATYQ<� )�!�)@Y,�"W�$U�Dd� ~���Ul
D@�,=pA\$D2ȏ�2 ��� �1��y��H�3{�FUg��# ��3Ƞ��&"��L˽�zRH��/�G�l��Hcۜ��9���-��U�ݹ��}�ۈ��`H��}�.�A�&��F���� �#�1�-�'�����"Z�y���:����ʝ'�H�EuyYE5������3\���"��J��HO/�ԙ�7V��kZ0�0���u�wP���cƍaR��Z�_h 𘾉�)�#�Q�X����p@��3#F��F�ֵ��&I3�Y�
O��%��iK���N,xF"B��v�(�B���xM2�.d����N�U%x���00��b�dz��B7u���F0��l�UY24O�6C>?>7�L�/�ߊ����.?�ď��ٔ�p��aƂ��z\�Q����4t�3�V)��d�ђ�i�z�)^�q���:<����x˰�����t#9��cYgc@L���@����"�Bb�~�f����26x�G��1�=��u�;�����Zn��1j�l�;��wW
�
ʒDe_��RI�-Z���t�J�`�"���$1��D�����Zݻ�g�w����Q�5�k�`I��`I��/����P���?�������V����fǾ=>�тz<,���Ŏ�\xI��'a��'?:"�?�
CD(�ze��d1�� �1��z<�A6y�Ԕ +x|(��,��d�9�B�(��!�,�
��P�]lR���9涽2F]s{V��z��h�F�	�)�o	�&m�z��#���L,��LL����J{-0���U�J��7�W;��Zְ4��A�C!��S��2�!��XQ����lٳ�0�!>��X!#W��(ʝT�,jfb��P��b����)�l�C���9-l�͑DC��K��bAQ�i�)6,}�ŏ��ODJP�I$ !`
DZx|�6�6�XʤK#��!��Z�W7`!�-����ĸBp�����RcZ.�h8�1���he4�Ox�Ũ����{�w�(e��B�E�7�6�v�n��l��6A����&7L$rcu�"k� a�9�Z�01�X��%\M �3�^����]	��G�G�� @q�fwM��'`� ����\jK�jۻ�.��ݠ���>�X�޶Lǻu9��-[���&6#A�E�X�3��QK0uǅ��Vs	|�4,�(HE�2�%5��ѡ!k1��&�ͮ���I��R�."3�B��&2���^�(�^'`�D�=��k���M4��	��p6"��2���ii��C(��%A;�K�`2��	x���:����$�T	�Ǉ�cjc" g��Le� /���U]Q����$E�`�.�!����"oV��Sm�rƋ<i�\U'�\�O�TA�R�����8r��Ӏu��T&}�0Q�B���,|��y�Z}�����q�I��2`���x�KY�v�b�q%��R��`�F�~��Fآ�����l&�Ũ��%�X��ikl癣L��7����%�"��� IZKJ�""at4��e:�7�꙰���` �{~��./^>_޸�M�ؘ@10qbR�����y���2���x�uNĉEb��W�)K�j`�cP��	�.-���;e�W����$%dyo<�	��>�`�_�$<w���?�<��yƨ�Y����v��l���l3F�R��Y%Ѥ�I&�������1�����Va���|�M7�4�"�0$Ȫ0K
�A�\"\!1��E�c_��7p����X�G�5��ʼ���,V]��׸ �+��Caݩ
���^P�E�(��γa�f@���&���D�����	�\j�Jyx�<��D^���Iq�<�+0G��%�O�>H��V�X�2R�X���� �Di�r@p�����Fa� Ì(�E"��XB^�dFdDZdF��`���La�;R�Fj�D1&��K}�I9ݡT�A�Dn����$���`!�Df[˖*m"3���`cӃ��'c!}x#~<v�j��| Yqb���yR������X�z��F��*��1�����I� S���Hx�A�'�!Pfu�<��Q�W^�b��n�!��,tĽ͌�y���de]\̌�Ȍ�b����x�� ��x��J�x�#1+�G&����n�e��9ihx�R�h�l�[0�������i8�����"Y���F����
#k���qK�$�c�l��RQ��p����?u�5��������S��sҔ��b����!�>�ޣ�%;��&-�kI��1P� �Z���j2������9k�s'�F�8�D�C�v\
ey0k����Tȉ��p ���N	 '�żm�����S���
�ǶO�u�:�[�����(�a��=��F ��%Z��'���"Adn� iK��͙�B��o-b/��0��LU0`wT�H9^Q��!BE4���0XgX��8��D1Q,Y�p0��������g��"�������qJ�/��ʵH�T� 9ĎS���U�A��P��0U6)��30�C 0'Uq3����*���QO2*�8[�̄qa���	��UFlӏ�ư�L���*�V��`Mk���l�$�����Y��=����t!�يL���Nܱ��ئf~�B�������2U��������쑊�����}�w$�+���~�e!�����;�]��%l��y�CKB���Aq�n'�4l���͉�G= 
�
�n��>�=��g��2g2f�c�ϴ\\[�$l>I�
�.�^�zJ?&u�;���Q�!x�*�9��w{��E��^�U�������Uh�,ٳX:�+�����1W�v�26�9v�B��:ي�b��/y�&�Sx��v�:�R�k<�+S`)\2�7<6�٨'����=�A�"�EmX�`?�(H�A8���#�C�%+@:��Fǔ�z���22��<#�V����+[`� �U̘�-%=��"(�������&(�iH��x���e��G�_*��V����:��Ȉb��dc)c�������ǥ�a&J��UF�m�袊�a�>s���h��pb�@  )ވ        CAƲi��U}�^:M�қ��`(��"��M��tdd�b5� EsR��(]�
�	X����M�%�5���fM���#�5�clK�.4�O����L[�d] �u�JЀ(CqAV�J�4�⑋�1i�Z%5������ Y��z�t��'��i&��$!C�uu�6�p�&(���R܄۾gVa?��}ި��lq��aZP��s�C�b�i92œT���L�`���r+$�Qg��$�NQ�Z�~�Il���ȟN�XF��{�5�&�'��15�*�C�"���v�B�U��N:(�k�Nz�7	
xv�h��$��<F��֩w5����H�(<��襀�N��W�  *                                                         �~7;�]����F����W�D��a~f�í�.��^��D�q-����K!Z�zM�h�y+�m��0��f�(�F�����[��b(Iђ�H#�ٿ�����СRs�Y5� 9o�H��zvTET��:��`�z4|H��[�X��dޅ1�l�D�����ף�
\��?	�ZIF��D���6=糹E,������c!ƨ,�FH��w8��w��ݽ�x �;�䑋�ƈa��Z��l�ұ�u�����O����lc��8�OTK/i��ⱆ;9�t��V��X+�(���$Iw{�2[��!��Y��ZS�S�L�B�)�*�JW�D�1�N�q�Aj~q��lb�hl�	��K�?��Y��|,e[�t|�� �P�m���o��nTBqe�}��~����˂ĊJ!cD]�*�?��C^td$Q�"چR7��Wے{�E!#�p�zd�p�@�������!�A��g�G,C�U5уM����    �by�t�ֈ�*�-XۦE�`�Dy��"/w�E7|�rg�G=e�#�t�.ndQ0r�S�Ǝ4�4q�:�#
^� D�G!�N,!����e�?˟�AQ<�>zL��?&��@!���i�(�T���yU 5���    ,��H-��g�K�JY��5��+��g�bݲ�5+�֋o\��{e�E�$H�oD[� � �y@)���*�h�H���#��u�4_�|.�߾)��R����,cљ��X�D����� Pث>?�����?����!�X���Te_P�� ` ��C� <��aV.�$R�@�ah�h�@�At�?KN��챠y��.����S/��bI�N�Vb,Զ9�O�*���@2@p��E�E��@ �`0_�`���� ���[Y�.1��g�h�\ |��Q ��H��)�^,l�ņ9�d!0��(�-ڐ  �(  ��  [D8  �mb����
0^�H?���.Dz��_�K6?mN\�tM����,�X��4ym�h	�9�xḃ9�yh�������6�RV��;�Z}�{xƏK�����=v���X"�n�o�!�OǨR��Jo.Ok�% �m�\��9>ϑ�~9���U�J��      ,c �h Q,؅.@� �[�k�6`S���Y>x;�N&X�Û������ĉ�"d�`�w�g�E����]�<��??Y��Z,��O��G��a���be�^�c�[���\���L 1�`��~K�g�^08@`!1P	�KZc�5��N�X��{Z�7x��������}��V�^��e\Q!��ɍ�o%�L���|��W/�mTV�NZM{��Ӭ��k59�j<���A(�EE��8܍�_�K��j�R����7�D,D"�\*�Xg�UT :���^m��%5[h���3��{���/ܩ�m��I�"Pz,��6�Ƽ�]��e�'�D6��u���cǙ����L�+|ۙ+~�8���M��֑ �������KA[X��ߣ�<l"��H"� -��=�~I}e#�`\>>4H�aĊn�Ш��� "(�Y$ɟ�g��A 	�s��EBNh>�h��E�gi@gݮA�� �/g�=r,�����y�(�t�����u��zLRv�{	�����d7g�S�K���P.I+��Z�����Sl{$� ���$H�|�,�iA���7D�vƑ:&$I���8C-�:&
��.��
'�@.�D��!tMqp���b;C��7:��bm��=	4k���W��!�����^��(��Y3(d@� f ���g��D �� .�w؏�6kkJ�i��Zyzd@�FI���ǋD��{P�CmiDh���ǣ�qE�Z܆�N*��#sI!@  +G'�E<�,Q\E i�6r��Y$�D�RY��CF�I$D_�=a��q���BǸ
���kZ�4��p��F�nQ��e"E�9���Gp 7D%yv�F��g�dH���bT!����-@��]�轉��U�_�L�L�gZ��23���B`{�l�Sh�*��R"D�Q4�Rּ�^���I٢�y^]�V&�a�P�lr�ͫG�BS��k����ue�)p�������g8��U7F�ζ�V�T�ǎ �+����?��e����E�iMAR�	G"�(�e�+�+6F��d�q�(�I(������(Ϧx��#4B�g ��������Ube�4��5��Z���
����-�5�Iɚ��-����B��]_	"��u��J��/^К�(�/�P�ؼPf�_O��*�qa��"Pffr���ϫ ��K��j�l��"Z������C���_4��IX��p�U���=c��w�T/K��n���-BZHDy�$ �]b���F�S\T8f��B�*7��ǑS-l��ݗ����&�*�#I5-[=*9�Fȁ*
{sɉ�Q!g��2��5	�V��i0T�H����nh��mZ���|}�h�'���EX����ǆ���1���W�e��&i>5�Ó�K�_�����Ƹˉ��:V��Fo�e��h����-/����|�n���@��@H�D9� h�$���_�,����G����������:���y����qg���j��W&[l-9GB6�zp=�K^|��g��·6T�Yd�i:Z����._����5�zVa���	5�ş����t�%s27"�dT8S]� �
#q�kQ�4q�ϥH�h�h�H�#F����&&�a(��C3�6a���1��;�0~	e���h2��N JV�{@�H
ָK@���M�&��`�4Ra�"�
~X-q
1�$1!�F @�� ƅ P�S.I$͓dJz8���O|�����*�8.>�g���S�+7�#��7�J�ɠ�t}���=N�㣏%�eY����0����D<��c�o��ܛ�!."���_r*��E!@+`D	$^���tӐ�w�ri1�t$�����H�m�>� ��xQtvb0p��+�ku^�PD�N�/�S��V�wP�"�{��"D�,<�d@�>H,`��7	؃�P�n<D�w&\���AWD�k}RN�,�(DD,�&����A���8C�A���
F1@�Nq���U$��S���G�/É�۶��9ʀ\�kİ �XnD�]k5B�&�.����Ȅ� f+�܍���yRχ*TD\b�<�y���i)c���z�2?NL�����J�ev��V9��zKG��4.�Y �x���Ц�aLՂ��u�L��@0uo���楠��:��?����F�r���쥼��YkI�'U�<��i�0ȣOq�B��h&?Ă8A��0�[+� !�p�,�!�F��k�:2R|�`ӜS����*�'$4o6"����E����۳�"3\	E
e ��8r���$�!"c�� P!q�a��!��h~IG��>�@��Ư�FqH#5 )� ``�D�Ѣ4�цh*X*���e����+�擷��l�Ǆ�a����{(
05 'b[nn ���pbQp+l���</��T@fEZ�����-��yѩ۳���i�&ң���V(���� ��P��&ΰ�ȣ���![��r'!�ZX6Ad
D� [dPR<�@�r�?ʄ�>� � 1�5`M:I��`�경���}8���332||p�Kt�J�{S�fI��S�}�t&Wl5�q|bIjD�("�:n��@/��>��Xua5&�`��F��h�t8����@j$_�\����14$���+e�-������H��Vz/�*pJI������عѓx��Z
��Ɔ��d!*q��Xf��q+��cc��(��tP���Zl
�-_�%�NI��a2�jB�KȿT�#����ԧC�` r�ؗ���h�X���䗒k1�MhfQ��>�[*[�Ǩ/:>D�uy��F�Ԡ�o�8P*�$v�+k�J�q���#dD.9J?-7_�������B���0Ȟ��/-��8�q�QF�9�:�J<�^b0D�6L����D%,�4��p�Ň��0ѣF�q~�E�ap�Q�� ��-X@�Q�r�C�.��N��6�A�aƞiH�4�9��w�Ft��
��8��IY�ykvX�.b&�r�������333��ޕ5W2��&{�N���
#ZO3G26	��&���pY8<�?;+W8�gQL�i ����ל�/�`����Z��r)ˊV��*+�㭐������/_�ӳ�)^k��Մ�H˨��,��������9�Z�&*��<��z��Xj^��V~�[�v�=7Utǽ�bE��d̈`]0r�j,�9�Z��-�D�R}��DW4��r�A�M�hJ�����	�#A�D���̦�E�=
�f0 8a@�k���RY#3[s��L��2���$�g,�<�S��nO�܆b���Ϻ�ٌ�"����D�4\�֪:AË��`�����`*�$G����b�p@��CA
aB#Z��e���A �0
��$aL�`@�!�6a�����Z<��ԡ�Q���H���'c�h	$��R�g�6�"ɫ��'���&�P�T*̹�
�������o�������ONl�"G6oM,�p�߁� �P���D#��^b�_�N��Szʖ�:`����;��u s��D��54�~��~W���i!< y	ŧ`��r,̑  ,                               1��l�� �B�h���(��q��	0P!�C�DXJ�x�Y��sWXb�J��ҮS�B�\���N=�B�Z�!�h�VV*�a(2`�+����t�J���y�UZ�'��@��$ 	f�	e֘ɸ�k����*	;%3#���+��Ԃ��k�2�k��0b���Q�9�-��NZ7~H�CBM�&b��=a(��t}���ՠ�L��	�t��&�����1�y5�-vB,������VU�nn�=��Ik*�i 8B���'}� �#?��e}�d���BH�׆��$��-��Q�6ۉ�g�[����E���"��!��@.�d�!6&�$��TG�&gN���5�������l��[�/ ~Ռ�L'X��#*�i!���:�W�Z�v���`�E�UM��>��qG#�i{BH�V�e,3TXu�b�PH��4��]�����h� $�H�>)�i*�[rsP�]�m��#�����m�KXF���; [���A�hM-�:�9,����%�tS��2~��0af^X�  2.�4��1D    
 c "�a!�LE0�   �rd 20��B��0hB 2�R<�=h�a.)��2�4׃�0��9�4n�I&�
%Kt���� �"����m{� ��Ow^˼�n����o�!Cfݔ��F�� ��!"C�F��Ⅷ�9<Q�#�KW�@h���|h�+����@�0�$\^
�H"��q2
��	��_�Z��71����27�*0oo��I&�H��8@�_��)�!�@(
�,�}��[)�5�3�3s\Iji�o>��Cb|a�!a�W�X<��P����f�ath���ؘ   
� � ^X��Q�t�5�/�-J����(Eq(���v	�<�D�5���*��E����܋�n�$(��&	'@P�Ќ(�Z��,? ȻKB����S�*���EǂPSS]	5�W�y�ZXHJI �ɩCkA����P��]iKc�*x��s�UHr���x$�x�=8�/�yi!�l\�(Z-���0@E � .����|3��ˋ/�0Ȁ�cq9uՉ��I�e�bz8�
?�AܹffT�����%���z<�����?߽�^�R{�ǘ�#o�%�Z�﬉��#H#�xh#G&K��H1��G�h��V�v5�gUh��8�0lL@� ��E�C ���ˏ�,*���L�"td>Ò���˶�D-A��
.f6"�x�7^IR�{�E��cEo�m�rd�ĉx��U��\��,�M�hq#i;CG�>LG�Ԁ �   ���� "�`  �� (��~� @ � >� (0 ʎ��mu;�5��E���qh$�Y2"�w{����fB�l�`ؙ/�#� �H��� s�)m���ԎK�lVx�3�e�)��f� �dx �h���V$,j)Aʍ�=s�g��ؒ!�@ � ��k���6؉���O�  $x�T� �o>4�|�q���{FL����=�����Dom)���e�E�&~,-p{Pĉ�b�5��h�kr���7/V�k��\��a��݌����(�R}�Q4���R<�r��?�s/�b"�Ӛ��
+6"q���s���b�[!n$B���ż��͓��b2mR�_׽8��/�5�*&��0B����38UI���,m܆�<�Cn�   @��J͉Z����  ��Q���!� �&@�|E�����1���I�䆘����"f�B�*:�@-�J���-~���}�z���&,.$'�!4�[����=Z�O+�`_�{���>����
$w/,6d3���qȣ8#��3(y�LɕYHT��?��o�x��w~5'"h�,|�AU�x�>�I�|H��F�c�ȣޯa]{d �(#` ��DE�I$�Oic�Z�R��m�]pFQyx("�yU��,���<U~~��! y����=��T^�z�@q�1$�Þ(���.܆�F�d�,!F��P���X0�/��L ���F��ȟ��4Q��8���n��'ܱ{����`����̣D��N�,8�N��%Q���u��`bXg	$��>�|D"<EN˶B	6�$�U-�:������ ��	8�y��Gx�@:G��HC�
 � [z� ��䨸�4`� ��������o@6�����H,dۘ�P��$��������(��婐˫KKS2.hyn��9�d6B��F��¦chH�!�"I�!?�/GL�@� ��0���<�Ѩ��r)�o�M���Yr�d�\�d�r�1�����iQoi�O��P&5�٤I�&�f41
4���A�6m�%u��V7"���&`J)�������Ѕ&I���J����d��*C��R$��
'E��a# ��c����x,iZB{��� 
��)�|�/	֬VS~T�x&��%6�Iy�om�Ib_X�EbŞ��]��G����4];�~�b@�A,�H#( ��j�]v�O��`�w��
Vջ$�Bɐ��Zվ�^lE�Ŷ٧rL����%۳���_���]�?�^ C��Y@�%���5ty�n�Cf6��FC���*��#�ۋE��N[Je�<�D�u�`}�J�~2��1��X�=��@ ��L����n����3i��B2��C�d�}�v"��<7md?��R���e�D����x���������|/?WA�ԐДQ$�V΂�N±Ā���5��7��7m#NCs���"��G�3�I�B��n��̏)Ne�A��6Y"�,8-�v,7Gb�8�T��]�����D�mG�＊�2��C��
�Oh;?|ׯ@��
XG2�B���0f�G-��� )�&J!��H����*�'�d�#�c�"H�-叏cl��9i6�|��>�V���`��scѓ/�'��`벙ӌ^Ģ(����Q�2��-���"�/"�� S�lF�?�� mqr��.(ك	���� D�L��J�p��<*N4'��
���*���3�<A̧MՒ�`�Ȋ؂�b|0 ����C<�ϧop �ny�p(�i���B ��������"V&�}f�������Z��Yg����S�6�M3~��7��PR���/��l�fs}H�Y�M��=��}F�ފ+�}�m9.��؍��[6l��(f&�n���6s��B����@���${f��,q"D��!�?�ܤ��\�����D�H�ǁsŴ.�<�FV.���,�ڔ�����/*	BG�֨".
:�*�&9h .�;8E�?���b��°I=��E\�jz��R�$9n�$��T/�he��!{�Q�a���`��&vWa-�L��"@������6 �@/7��b{E䡧�*FB���b���,bx�D���e�����3�'i��<Zg�6<EkE��H;9q�D1Ր����q��0�@����)�>��*����P@�C�k��na%R�ِ�Ρ���G�D�Dq���� iӹÕ��5DUl�C|���Ū�Z[��UI�2Jd("���'���������ڑQ�@?�w4ͯ`��zHj)=��!{/�G��@�`�r)�d�#Tr0�n��Aq�r�t�
�$�c�Bt�~nX�N!E=�Ȕ�e_�=B�bre�A}�S+>�}ƃ�C,W�Ǫ��a:��Bg����غ,��u�Pp�(�������q��2f��"��u��ӟ8��/��b�Zs��,�朚�^z�L1�/� cLK��Q Kp�"�W���v� �X�iUq(G(����fp��` (`���YPR���+G<�(�Ę+
�`����ɐ��Z )p��K�ִs24��|B�n���:�_�'&�]�$�C ����sFN��T*�!2	����b%C?h�߰ $    7@X1%`
��X>!ݑ
j��x���efɸt�����h� �Y��v����LD�"±nV��6#A�&��0[ek��7�1r��3�ss�#5�t'Q߻V�$e'���R��ʣT۽:�̄bp:7� � 7;��z#[C���Cqǋ��w?�}h�M�Ȯت�N1IX�w�k�v��$��$�jҔ��nU6�  � =�2^2�*>c�-�����,�@F^�?|\��   3�P���K�B�b�W$�$��(�r�$���(#WE1��i��V�Ph�E���B ,DKX�"VD��iLg�XF�c�b�$,�_D�������)y7F��F�G>�)�%�ܛ\�8��@Y�=ۂQ���!T�ET�Q*@�z�)X��;�&�t_ۊ�xi)>��JK)	*�Ls�e]RcKD�-�x���xu��?�D1a0�4n =7���M��<h��Lo�^�x���e�G��:p?����۱�u�n����,,7���8��D�4i,�(�1� �F�Ä�����
��Ҋ���� ��$E�0�<4m��V�d-�C������(�"lo���t�M�d��O?�D,q��y��c��ĩQs�5N�����@������o�҂w�>�i��GSx	�a�l�o�D��-b�Xv��5
�7� �v�g�Bb�M�
��kZ˕5$k�B�E�i\,�0bth��%4Q�ӄ aAd�TEp�a�|p��C�5)�G�9���CFq�ƌq�k{h��+B ߣK�N���b0c"qÆ�H4H��y56�p@3H�,�����]k�+�x�jkf�Hrh���q�����od˃���1Ff�X2�a�Q�3��xE#�`��!C�F(�a"�Evf'd	�&I!�+
�ʴ�hU,+b��]J¯��Z7D�ؠǵ�� Q$�L�F�:v%�jz��Եݟ���,cd��r�6{xm���X������x��$�*��v��M���?4Q�'!���iB4/T&g`�v���{�0��3��H�;Oї���GA4a`��8\d4F��l\A�d4@A��
�� a1`�<$h��� C����O��� 4@��
wr��H�D(ţ�"�n$h�DAi>���� �a��CW0�> c�b!����Yr�Q@�A Zx2�up�AB(�:�FX+� ��1�F,<+�lG�F/�x�e�0hѿ���O:QL�żԖw����3�1oG)=t*�)'-!�I�bR8����]�R�>(��ޱ\-U���(�RU���6��̘֮�E�G�L��uAT>�d�g��2���WQ�kG^ҢX.I���ڦW,�Ѯ_�m���R�n��xҷRH��t�d���l���[qe�"g�u"B"���Z�R�F��5rB��h�0���j1�BI楄i2��������7p�K�1�S�<�r����H�̅,u�1e��@"@H��S$���l���}u�Wɫ����t�n�VVp2�U ��������������},��(��N?F���;]���=�XpR⋢�X'�d� �0�1�@��q�A�!�p@�A�
3�0ѣ1�p2�q�8�q-�6r��x��m��Ğ�9-�%�Q��!*��hK8�[M%�y��u2�~(��5���)<�Tww!�0�+ C�7֒\/* H��Ph�M	�$Z�v��9>�Ҁ�QM��26�/����ƽ�BJxX�Wj��Ђ@�A#H�zv����_IOS(ѵ�̖:b>D&�C�ҫd$��ث����vM\�vJ]l�nA����#�	MKJ萓Q#5Z/�l\�����4$.��PqO�}���0JҨ�h�5--#��S��jO��mB9&���c(�U}YFV�M��\!���A\ �WF�!jģ��d��&�Ǎ �Lʹi�X����r�u��*��7�O{�� ��FT��y�f����m8
k�t��'��� ��k�s	�"hH�ЁQ�J�a!��GU=5𰕄�b�`���mZ�(ь�G����q��Ѥ&1/�QJ;�5EJ)��9����T�Ǳ�ș蛡u�YB&�w��`a ���,�����j ���qy���L��1�h����6��U�r(�BN[��mH7���B���Զկ�u����bͪ����Ay2-a���P��S=���v�u�X����E�+g�m���lƕ�I2�J*1�VXog�S���7��Sg(�m��KƏ���D))ڸ��2�Q��vdڠ;����]�t�ö�(�JpdƦ�jRQ��H��C �2v=���CX��bv!OlH
��p��]��T ��dDK	�4��*�J�eZ@�`�o^4���2�W��=��$KdD͔6�L%n��Շ��� P���,�f �������P��K2FU �(�������5AP�&N��Q�t`���������-��B�,���O�֍.Xw��G���C�[X�e��"��Ab^"��;��i�ۓ'����:ɋ�O4<��FYLβ��J�oiA'�`��6�#P��%���\�4�E~�["�A�т��q����[�6�*L�n��õ�KKY�)���$�P "@L��ZM&�>��/���E�R �� %ڝ��>�S�?�
��6�FD��"�Q�X(��R-+ �}�,����Rd%Z��6���ERK?�P��ZtQ���4Aǃ1�pK��e�vb���# ]*�m>�h�O����LI��jn�⩵�hv��KjǶ�b�d}�"�q��	]�F�
��g^��Ѭ�X.�v�Z�z�؃��aScf������u������E�D�=�:5;S�[�4������"`亳*>�K^�$	z����҂�����+M���n�@�X�Y���TV�H �"I�ڸx�zޭε=��(/��+V�LJ	�O֊2��]}k_�O��u�;
"wS�$E$+ֻǩ"sLǕ�����|d�E�խ�oUio��-E��	dK뢦����1�X�0_�j�jphi�	��� T ��P��Uq��(�ԗ�WN����� T xi�Og�55\,+_�p�F0 	��jj%���r�JdB#��S��JInR�F*:��t�\� �.�A�G���C)��2���\� ��
�d�_��M�Q����v!�m��j�A���n���V#��5C��®���t��4J�Üe���D�@H��r��Q��f����
(�J��5j��F���o������B�u��ｺ҅Q����YEQ�P%F*��ߘ��w�ւOLKB{�M�a+i�j�;a`(j�+�ӂ�[Z��W��Y�Z�~LxO=���[+B��f�n� @�&�2���b�A^py���cTh��m	aRD��_�xN	�$���&�2�ftKf�K]�I��$���((�&�K]�4Xj��Ԃ��`�=xоER����!J��kAq{{�����1u<oqT����|^����d�L&��$�=�B�w�@�x���p�a�tw�Gs��Jn�ӐP@�iLa.�N]�q�����<��|���G�^���q��x�lp�%�s� [d �K����kp�X��d�0�I$����$T!=�������G�#�Q0h�FR���bc=)]��(��7*ͯ�|������y��Y�_��2���:�����<,C�#�.!���zq$�!MW)`�b��2��h���C"`ۓV��2�����(�'aym|����H��lq(��'Y6g`�*R.D� �������r~RxbT$��R���3�CGm����$Pӽq#��*'����,�mU>k���Dʡ4���7��$�&�ѥ�e�S�1xS2���B��֚��UQ�[�T�di$��d@�Xs~�R�)%�R`�$�R͠}�6�(�l���5moi����Ƌ:G�<wI_�/��N%_jB�y�G��L�F0X���H-x
��"%�8g��7
�jf�!�$�&
����Lds�D
� ���

����w������\ȁ�f�V��Ȕ�P�Iz�!��eҺR�dR��p�A�S������`�L¤��b��PT$N�c'\�l���hUT6�h��{�o�B����P�6ɽ���r`=	�QFC1F�%�<�o`��tX�]�p����H�~kb4f<j	�w�6:�����",i�#�<<=(�G>ܱ��h᠙�#hP�F�
l��`�w�ʢ��	������X��k�@�x����\���H��Q��bA	~u�c	����"����u����X@�R(���������r8��&x�ݩ� ��XA�^�P@p>�r�C��l�B��㧓��LB_���F�s�[�4o���M�ɱ#/9"�b��~wWd�h�� ��������L�i�DqEM	&eD�
K���"��dP�"D����������]���V�D�+�r�u�m�l��lb���IU(�-�$к}��8�9�$T�,gE�Q�r�,f�.jov�vOlH�i��-l��.�>6�C��$G.F$�&A#1EBA0iyf*dL���9K�G�CD,�XPkԈ%���0��~a~�j[hMu?��q+��ɤ���6g�CQ�"�߹f�W����()��={�Јl��B�I��ő�w��W��'\�*i����É��rå4�JeC2uVJP�H�"�d' ���X柩���Ե%��ш2#,��/�Qp��H��z�
�Z�b%�.�ZUH�-������@�~�L@$_��4+c����	D���wٮ�0�FP �*ϠҌ��������5���g��|�@?Q`��͌�gЄ�����ɄlUN+jN�j�=��4�}�T�_��2Iɽ{��ܵ�1mW��JP��`5�J �P/��,��{mr��� Zͱd��]�u��e@��E��V,6&[刻�`H�<�-W���[Q�Ɣn-؈��B�q��e�-���r�ۆ�%S(�T�I
���#Zg����D0��1�!<Z1y(�z�J�r�r����o��������1�Dj9��.\�$��^n����n[�IL���H�B_��ː����X�bL��rb�f���I�Eld=�3�&��m6��1�	��œZ�;*_"%WW���*i ���@_@K!ڴ[��,7�Qd��t�kr�#���}T�L��Ծ�Υ�"" TdN�7S@�]rj"�����O�O�`���u� �ԍ��{�������%
�����5*��l����ԅcte Ϫ��P���^�I)�!6\����� ���������PU�|��#�A���Q��3?�A$\�|p�n��!�Cu67[ 7�o� �Ĺ�G�NzU�r�D_n\�+���&�����uf�h��ݪ� aAq���okl�NL�*�&YJ�D�o֚�^È�~������߮��#6�G2FC�.�8aC*\���KՋy��A�i)�y��޶��=h7�( �L[k ((�WV^[������u��x�X�
 �ɬJ쐯;�(n����� �ʶ��Ѩ(�f�U�Vd��o���f�����i�lF8�U\E
���َ��1DaG�OB^|lF�b�35td���Ԯ�+z@k�A4@jk{P7Ϩ�BA��sH0�)�e���[�f�����h慏lNi�Z(��v�����!k]X쀤`E�Fh5��(��y�1��s{�-d�/�/j�iؕ��t~mA?�bu.^O��z��H����y0e�k���D��������$H�t~�m��jB����$����h#eUUw��ȕ%�:�3Q��5�o "(?�|�u�������j�%�*��%���3=3�k���R��j
���9D)A���i-������g�t��
 ieNe[{��F���V�1^��xC㌨Ȫr�<��6sbH�Sj?_�﫫��֭'ZE�6��\�疜�,�"�)ɕؗ)
�m��o$��J��Y�<~�SI��wo2�Ϯ�U)U�޷�/��0���=�]|���H|�����Pyn[�	[Ւ.��y7o̵ANnt�y7!�boxo�� �Aab]~Ͱ\8�'�#8��͖���濍�ށ?aӀ  \�] 9sr��y�u�����7SU ~o��6A	�8�� ub�h�,a���! >����9�L�˅�
x��K�(����.��ih��B�=C$������&�z��<l����?�Q��bϭ�]DD%M�+�cc���
 ^XZ���HIV��##.�2#"u�Q:rju4&{nE��=e�
���{�%X��P6X%���Af�L̀Cb��tj洵���<35tIѠ�7S"�6E�.��m
��٤)���kP/�=c#y�Q����M���&��M˶�bE�e?�`\Kk;|z�h�C��)Aҋ��z������q��"Q�Y��j)��(��0�&���ü�Ļk�""7AA���I�Ll�ٓ�J�$P0�d凵��jt��i��J�d�Q�t?=�V��knM�ԦE̅�A� E�����D����g2:6	���u�T���{��Y�}�BC�њ�L)A�mfl �3���s�����u����7v�-��޿�p´�ji�hi���m�����3��ͩr���8�7��l��Z�vY�����?��y*1"��&f��|��X�'��U5mbSkh�T�R��ҤO����V�ԋ"tl�[�řo��op�y�9y�Ǘ%�:Q"Z�HU���I �{����O�(��һ��5p�a]x���*/W6l���&I��~�<�\��d�R(�AE>�6u��#�N,�������p�Z�q�4D$A(�b���c�GX�on�lq��걿�=���7�n_�� ���K��h�#ŉ"�G�o�a�����;����"�>FmK9� �+������B��)�f�X)}�hї�G	 ѥ����,�$�V(�-�]ݸ��6��rԶ�k\֣ ᢰ+Lt\[aᦰyE���X+���$N�e�bA% Nư^��h�nxΊ8����xg�ы9R�~8��#��ǆ'Ǵz����Ea���,��������2Q�TLq���1QE%�E�Fb���a��<��6�U�$h
(�Ѱ�wuk�v_:�I�@����D� +B��D�*��W���<o��ma�$'}3�lǢ�HϢ�t�@{f����I .���v%T�������N�{�;`n�Ikt��L@�8���ऴM��ه)>fa�䂤$�̂�C_�,m��M���J�P�(�:V ��m@��ku_�C�����}��@A�z����:&�z�@��a�?�W��{/#�s��٤3V�m^����,���.��(T�oY��G��#N��R �ft�o�� �CP°*�H����h�ݕ-+l�� �*�d���WT ��{���NL�c$E؃Z �;4���H���0E`(7j	���w����`N|�j���@a���!�4��������/+��`7�Z����˛�r��OD��,�իPbEL���z�*�1`� �$u����'��$H��-p��0�V�l��Г�>5�|�N�}���"z�֙�`�� 
���Fi��%D}�D͓z,�h`J��1��d���1D�,m2�䨛l��@K!�.�&���<u�7��`�ݼ6n
t���~[L����
nn�6UU!��a��"���K�>6'��H��Ο9Gn�53�7��)������W7 ��f}��d
v���[�{���l�V���]#�-"Ud�":�n�<�hH�[�ӕTU���n�k �K�9 �w@��	�qZ�`ݏ��^���xS,14PL`� �@���X�L��@��0�so�Q/i��6��kE�y�+,X�)`�Ŵf|�=�b�	>}P�wwr՛u&�I��P�}^�ԏ��]L����R<!�/e�fLb�0�͡��(��3*-��%`���8ذ�5�CoH;#"�i���R	L�I���e����6�`Պa�m��}���D����ˎ���1��9+tt�����A�ߍs�"Y�����lY�Fy�$A��;~�G4�]J7)AD�,�u�@��F�S�(�� ���+e�����-��*��HL�[:���z��I�Ó.ۡ&e���QdCʓ�2.M�J���"0�� ԭV�e��^Aw9����\k{G����C&�cy�U��Zd����C�H��R�+ڒ���D삀��dY�@un���e
~~����A�Gy�A-0Ւ� j
VT�	l�����u�x��^u ��Ka۠��kEJ�Q�t� @3��9��

��{EA��%+>��:#�L�R�g��y���ᠼk+Z�e6�����0�X�n��2�R�I����WX%�L�v�q��;�x7k�(.�-D�,�2d,7۲/���� -�ć�x�NyH�ǳ�����ؙ^G�PR��FH<AiZ�a!�LtҶ�I���i����-t�7��4��%2�2�0d�yo�������g"��F8�F�&ObJL���k{󊍖�6%�г��ȳ�"���N�SΥ�b��)Zۘ=խ6�\��ls������N5����-
ׅ� ����c*eHSb4sV&l����4:[��G O�Ld�Ӧ�M���bN@A�05q�a���Cڱ(Ұp��Zz�Q�_6��%=�vΡݒ5��*S!`�n�����ҹ�[��d9���S%��i��,W� o��Ai"��x{�Ԅ�IB�^�~3K���v;V;@����%�X��뎜��ތ�D
 F���%6L�[�o�Q �v�ɖK|ֽDD�����J�!,QDPI@Q̍�g��]Li�E`+��* I��l�`(*�0��E(*��d �᩷����yEuK�w߆�}`u��z�$Ljʡ5�XZ(�,�=-tj�Ox>��0�@�=�Y.^�o2�P굏r��Oj�S(�-�����-�������BàQEUT4��_đ�ˉ�>zftZ��'uԋe��_��j�K[���>Q:���4���v��{[;#j�8�a4�(�����!"y<Eb�F�s�׾��dL��b%�z�T�wX���D�l	�I�XP7ܜ��],r����S��)7h�{fWhܢ��#�͂���W�����8u.�%,`��UO��qdN���@�	�������T��T����W��5j�"ɇ�6bN��p�I��[�ktx���ڱ� A��$
�C�Kd�t>�Z#��Z�/�:c�D��+W��B�fA��:<A�7X
��>z�,�{HQ
:����)�<���� �DL�J�b�V6�h�%��

��&����~G�U���xmN�ꃗX�:Ʒ�Az�LV��`�MI��X��	K\������ۙ��ѿ�7�|����-�x6����(��1�FŞձu+�D�Ȕ�n�O��Ö�A335A5AS�g{�5�����333  4                              ��F8dB\ @ B "� ƃ  �� !��b 0  PD �9�4�D��4ӏ��%`A�  ���0       @ @ �   �)����y�~����ˇ8g�p������#(���N4 ����}$ cP�(l��H��!!3�`D "�Β�@  @��� �  ��0 ���0 C   � �V k  w٢�a���a4�򄽺B@�a��@� � `    q�   �  �f���x�n��. Π� �ɀ ���  �d�/ 6 h � � �wv �ew� � 0` `�E�� 04`<��   c���0�  ��a�3��<P;�  |�7�		81��� ��x~���6��@����ֳ �{8 n-�|\��J����Bi40X@ �� &���� �   �@� iB�8c`� 1��2�9J��Y���m�2뢴�p�/1��9FJ��	��E�z2� ����v�T x���8�!�j '-�6� G���4k�
��o��@
6� /���<�b��(f � ág�   ��! Q>(	&v�  QD�]�-�<���{����#�� ��!��(� 3   `Mx 1� � �0� �0 3 ��      f[��  $ 0<�  a  0       @ �3�30 c��ʰ$� h b0   ���a   9��ؗ��#[s�����B"�(%f�N����]U�س�G�Ԑ��#���Χ$��E?	��7s�D"tYk��9}! L��f�k��GL�đ�&(΋w0�k̜j�8��`�-^hʘA���F�%�� a%$���%�)�ʫG�sJ٪<3�68#��l�U�DbsLۼ��e�`�f���znI��qR%����7���
�r�i@���]����UZ;D<�YQ�.q4��wb����syH��H�m@���]�W�PPY�iGT�� �0 H�i����!ԏg��N�Z��,x�z�7��4��!Z`�th��X,�צ�I��q��J�B5i\P{X���Iŝ�ۛ�2h|��/��e�R4��}9t;��Q�D���2�����N�W�&+k�[�ԡ2LB�'�8h�#�@%���}M-�N�.coӆb�ᇮ%$U2U�@(�K<�t���_�C��N.	3)���D9@��a��G�@3@��n��>h
S�}�Э>J)��@����I9R���*�|�2C9�uTR�	�A�"�����i���M�Db��F$G���{hz��^	f��$�!   :3����}z�x.N-�1 � �R�d.I��F0/*SB�1�b�`��h� d &Ol�X�� a а@ &d 
"B#   !�h#$v	 Y���Y�0}ڻ�۽�Ln0@yGq���/!�Q�D�-�Rۇx�="���Y~��B܆�C~}�� _�#®zh8ħ�&m1J���K�G��]�>>�Y26�wB<�!��F���v�#CBh9m�TX\z�L�HL�T��T��يr������Kdv��o%��ռ.�K���g�q(����X�ue�.�:����������IU��Qs�L�rXu���;D�i���O^
W���1%���96*�aaaߩ @  �	B �$�0 � V3�� S  �!
�J�l!PC�����E�
/�p�v-��z?��*����@���B��#{&�!���%Q��˾?�7d.�e��5�
u|@L� "���Z��#��rdՄ���;[:�)i��H9�H���ׯ�B�J[����@�k��˾�7>���*�7�z-1���Z��zP<LmU�L0�����$>l"{� ��5ˁ�c���}z?䙪,&00�/A���n0�>(v�1eH�(g�b ~YQ �I�d;}����Ő���"f2���&K����AFM�'��,�0�N�Z�ɦ0� ,��O�I� a�8AzyV��`u�:�Ka��"��1��9��<��|��Z_���Op��@��%�c�|��S?I�a����/�������*���+�^�:ЬE�gV��ځQ�0�1籃�6  [ E�)� �r#� �Hv��" ���C�ԫ�[	���M?WQ<����Z��0DxC�{^X�h�������#�5�*��'��`�vh����z'A��H�6���Ԭ|�'u�ZCOwh���L0�A@�    X:��ld P��dܳ�_$��\�G]�Zk-�s��S�`�P��g#m����X�Ey�!]��@[9KB�,mи�*�@h ��^�AJH(��w�F��3s���{a�{
�H�̓J}}	�l�Xq���15��!ˊjG���!��K��E���R�g#b�d{������o"
� (ȵ�h�ԗ���Vg��i.�`���!�g`���� �$��U[6m�ۘ�։F���%7�� �d��x�W��� `�B!�:8v��C5h52��.I�%h%��1#-�/���q=�R�ز�=�ԏ��M��c6yy�'�%F�#9�(%�(�8�Z#�*Wë��sƞ@���vI�.iL� T��(  �&�R` |#�-A�*����Ud�Z�1�O��N<��GLϫ��,�7\V[�FV�*� �s����� r�̵C5��{Q �@ �� ��\p��"\d��� cR|�q5E�(�- tU< ����!�qpEp*���|�IMڌ��!��  tCt�D*��HE�ĵ����,Jǽ�����E_F�ۦ������a�!�&!6�%�@)��Q�/�d�'��h�#$�غD��y���o��.a(bqL^a�(�@�0� �	`��2  E�x] �� <EY
�$<��|��i���č�k�D�CeͩZ��%�~�o�t�<$6$T��+I�C`�R�!C�m�lt� 5��� pM��x�
��>��ʋ�B��݃�QN� ��5�SLT�_x0( �d	Қba�`ͲBB����d,^ģ:�� /20�D�Cq�w[-l�UK�I�kN�peZ�#�e���S�v��vq���N]���:1屗B��3T��nSB:mL��$�pw�y] ��ǈx�'�je�>29d�@57.d����D^�
X� "�8�! Dk  0��.�9:LAO���-��i�I�bJ�wAD����9�Z@b  V� m�@ h  ��`I �b"�P�nfUE���Z��Չ�^�t#�%B~�5w�y�յ>m���#��'�n�t�����VL�E���,�+ȴ�2�<��<@�/��>}P��3��Z�B���D��K;��_�e�� �p��𥁅���qAAJqtC2�,_g���5�H� m����<@9�6Hp[���,�L���<��� Q��E��%�ie��V�5B����6$h�W�J�a��2Q��w ��p�{�g�C�'n�I�%֪��M�^�G�6��P��ԭ-.C���f��SmIM���Tv��P�(�HaB@�[()��b  �  fg1�J��F�ˤ�zk{�wz17��4# �6$l]������
T�,�bI�ȌU�[�I޿ҷP�|����Th�L�vH��j�2��F�~:����!�V�?J`��l~; n�h]O-�G:����t��l?!F\���)`F�RA�!e
��1#"" �l���ʹ�` �L+�ݘ�K�M��O�Q5[��Z����(���JC��K���[�Z11���p"��� �a�=*;�S�y�.�зTu
�atSd,�A�c�B�G��y5��5�X5�oc��,<��!8�!6 #J�c��Nec� �L�7����@X    �K~t�Ԓ�.,�{u��ٮA�5!C�<��Viq�2�*m��	ë.E�_B�B�ͷ���2����e���҅�EM4�[�o1};��}�
����@�:,�LA Ｂ���c����`_n���kTU�_0i�%��7��?���$��@Hkm^iV6}�03]2�A`$P	�4�Z��
D@�B$\��N�#�H,rRː!�9�"�L�} F<�Bգ���<�:�y:=�v�t�f.��.;��>i[�-����֦&N�d>��t����f�Qq�Չq�A��c9�~ "؀h2�]X_DY *D t�G ��K<-L`3�F/�VH�5b�V�p�5�Vum�X��]�Q��IL��V�zM�/�o�5��R��xF�'R�qdA��kJLŐ�s���4�`[��TKf�x �2�,�ez*4��� �X�!0���ɉ�T �kռ��Ӊ:E��, &&�eԳ���U[�|��Ugd����D��St*#���#tJ�ߛqT��ԥY��p�3!(/@��?#qP�9�q0J��2#\�#k#�F9pX�_G�v9j����S�+j�"�jJ�$�!��ԁ��O�%�3$�@<  \;�HC�p�[��:������h �y2�-���==�Z��hl��Y�ר���	�.u���^B���=+��UL��a�����ԔD�U�����I��K��b�z�$!"��[�R1��X��AZ�k�@���n�X�98�޺#ߣߪT�-���=Q�{�c����fu�Khغl��mEE�2\ q1r/L��QJ�9�<�6���36$�!�Q|��3�X��]@����@C�29&�w�p�����BPfB !JX�֥�,"��m`�������i�� �^��
�f�2�߰�:�-1�)L��[,y"0��|�����F!|кPCA��+�'��c�i$�t��P���.W+�F�",��rF��](M�w(Z��Yr�s��OL�bu]��&�3nY�NP0�I��*:� �8�|��UT��{M�כx���TR�g�͢�M��N�X"���aLV5�ػ�7J#kd<�Ep�g�N %Y%�����WDu#�1�ỵ��jUS�A(�h��N�e�5ȭ�!���X��N2=���  C �0���v���y�u�8�5�L����&��b�Y0��܄S�9� S��'�J13��b�.A���MZxӐϮ�ځ�-HTCZ�҈@��0 E�Z@)�^6���3���L`wdT��E���C�`�f��C��$m�bL���HXji?&_�:q� ∾n�.�D�-�������B��P���KK�!G$�s���9<PDe�f�q�,���s"�����һ�'x�ad��=M��v�.�� ̀�Z����]�,���CǄ ���)��mI��dJ�	!� �6�y3^y���C�m��ѕf�#�6��.��"i�ǃ.$�$�mx	��X�
���C�_�HVhD�*������' 5��ȹ�� 6����{�H�}�u|�c��v5�L�)ٟ�@��O���"���DAꤍj��o~Xpf�BI��i�@�����f�A�,I�7fPZ����� &!`�m&���N��𨀀з �[o���*J� �t
}/����x�Z�A� �'/Q�!<�8�P�/��me3 ��{�E�ڃ (����?(g�Л��ķ�q`��'JT�YRpHJ���z�<��H����0�t�p����:i�B������Ǔ�8  ;u0!�f$�z�h�&ؼ1�H�_�f/'M�!^0���c ��!WD�Ż�+a�m;aeS}���܉�4d���ů²O�,EH�F�*���(A���0w�N�ZĿ��+�:k�x����AIRU%J�"މP(
 �B� �1,$bDZː�E�BW�(s��+e��=H�V^/PD,����'�MD�
<�Q(E�A5�yt�r���a�*Ri_�E2%#i������jZ�l�6.G3�G.�PR�OD��B@�T.���}�^I:�c���KJJ^�eL$+b�h2+R���Fu�z�U0?��э)�D"*�dR�lI�����AWPWKJ��v!�׼b��R*"��b&�H��ü�D)b� �F���);r�8��Wx�rM�ҭc�"^��*�1(v����Z�F$�$AKFH���k����؆ ~G�͵蟩��0�:�0�	5�N�TUD��I&,��	$͈���ee[R�?+�/��tU^�����V����8�Uu���=��D�e	 d	X R� UQD�� �2�d�0v��V�x�ҋM��g�ػ���V�ﺸ��D^;�I2(�k0�]Q/�]b)�k����$E
��k"S*T��b��o'5�I&j��#��웄�1�L��A��Y������(F����������&�g_eE��!4<�i�ixkA���"�� �-:s�8t�H_�5�.�d�闣�-Im/���ıS�( /���'1C�O��v���pu�fC�$�T��x5�i���ԵU��q��R�"�R�bٍH�m�R�[�_��jj�g���F��¸{�ZJ�@�,U�B�X��衦daB�:S[lb���\NUk׋�E�Wc�Yd�H=�T�؄1���k 0`�J�����~��y��Y���W�RZh�{L�)G���m��))f���B���üF�9�	�aNu[<3,/��h�������U��}����S$h祍Pd8�Z,ә�gA������%����d��e `�A���u��GR<�ّ���b��n�j��'�&d|�)�c�[�!��&xmX� ��kFh;H2⾔�Y��m��he��F�:�=Uz�,�b���P���臬qY3֭���"P��X�K�����s��z}J�w*���|�Aʀ����h�ޢg�UQ�Ѡ���UL�<��J��4h=�os����X]��p�@�TXEC�X����H�XzG��g�ռ��
�iե��+˶YpL���^=���{!����4�{D���F3��9���:dʈ����
�������F�Yb.pymv�=�V&[h?�A�$CY:%�_�![)	�jj�_(��&�\�R�|D��80�D)�D>�Z=ܙE��.�WZD��	Y�h��}AF�Xk�q	!"g�$�)+B�
����!0i�H�8�2�7|��'��T�4�x(���XC� cV`��E�D�N�Þ" �,��Vr��/�kd�6��A��b�l����wʰ�4[#�V* ��x�	QW1��B�N�	�nxa֠M�&╲�c\��u�����9�#FZJ�7�����@K�|#?�%�n��Ǜ5�.���9�����364ڈrm$z-H��'�ܒ��&�0Nl�1�YWH��D�z�P��}#� �v�DA�>� ۱��j=�N�ic���,L������Q�N]��hX��J�X��Z�_�G~1s�>�+[x��ؽR����bF����,RK-@��(� � ����E%�q��+�7��;�ɖ,�l7�-����#(�L�*7��'�V�n���G��	�$�L�`��7Q��x�{�	�T�%a�.�A==/d�JI��v5�P����&6E}���l�(�Ow���S��?��<h��ґ��p��gb�2뙥2V${}��q�
6��|vS�&h���%���ªc����>$�H
���KC
\s�����l��FԌ��!h�L��t���ƁD7�a��G$Z2��ڳ�F>�۲�M*��<�/��oB����eU�,TR蚽!r��Z���D�2'P�u�6���7+!�E���c�_D�c�E@T"q\z���o��W{!���?O��7)P+ԇg�c�I�lcܮ��R0�*2�"4ǜ����=2�tP��A���/z�?[M��*r��PUH�N}Q�5��Q��P�m�E�>,L։�7a�p@p0!��Ba�׵�<A=,�<�X���%F�g�*����V�JB�Y��F$C<1��3a ��h��L0����3?�e"� �4c>L���K�%(�q"tx�@sD�Ne����,R}�<<V/c�s�0����8����[6���f�I|�"A?�<
��"ۉ*���9m�X���}+pH�p����rt*�FBv��+
e�sci臌�!c��&YH��4)$�@^�yD'�֨ݙD�ۃt+aF��"Q]�	%*'Cș�B��#j4<i�]ĈJQ-���2Cܲ�Ԭ=�F��2³y\�ic��~5=�2���Y��*�G�g%������J&jV
j;U�?�<dP�� "��=�t
lϪ&tPw�嵖�*�V�C�(������+�l�ʬĽ�fi�?
��t��ۡ��ŉǊ'�SA!���<��s�2e�T˼��Y�� ��
 ��* ��o4�J ��L��W���)* ��
��
�(
��kQ�)A(��v�RZc6��(���j ���]S��n*��&�n5��4yڲ�?X�Fl�HB�&c�C�ZU�XRTh�u�%��oE�1⋜䑀l�z��~YQ�b�r���NW��j���ca�ʆ��=^/�Q�!��dDk:��?�M g�U#$��ꫨkQ�S���♥C���%�t�'dj���/�z�����,U�*��vG��j�u�-1+;#7�=H61U tܦJա���-yFyX����{x�E��G0X�>g�T�� ˒�	�b@��b� d�QD~+S�����"�q�$�I1N�O��$u��[,YkFk�v�|y���@�.yj�]�g2�4����fŪ�2�}f)bW��$�y�ed��<&l��:�Ad�PF�QA��@z�Q-H�Y�ɂ@O �z�*�j���2� OE+\P<���������!���l����C��O��ڮA�9�T���$zH܃�R�M5LW���*���uQ����.qk^���+sA���@�#��\O�>Hq�>���St��-$��w����5�R�u�P��sb��#W�����"�n��F�˃ץ�$e��Vv^�lx�U�N���M�[�b1�!ǵqo���>G��F���.GfXE�7����>ּ��a��vA"�(To[H���6&{���o�La ���/X6�z�w0� �V���[����(��J�J I$�K�*�f�J ����E�sՖз�lyϲ�
�+f����q����VEI��	����4;���Y:��u�v27��_Yn�W�ؖ��_9W��@gSP��D.�C���'D�=R�9ѱ��K��Tz��j��=��Rh�G �r�b!�e�]�tI����RT�����Ut��&�*EC"[�9P�;���й<��sDdD�
�U轶H��˾���&~�A�Ɍ�\ܤ�)�+�wr�;y��� ۼ�a-����m�ߛ�h9�7lֹ��t�q ��`l�cp9ε<�p&���9�	����r�ݔ4,{Yj�=V@��"r��ީ��]m0u?��������3�j\�5o�����7�]�l�}k�2���B�>�^�@��W�,��ا4�wLg$�n���UWsQ�˦^5,r�ե�b������%erE��
�F:E @"�j<f�%y?�^�ӻ������mNX��D��rb�Ll�� �0��@�3��p*�ф��� t��!� �(��h4�HV��ǎe��Q��F��1����@�O<%,�/����э���4є�a�0�#��D�&趆A#�ZU&�1aC"
�ЍŦ)�뒙�Ơ[H1E�	HU�aa#F�TbAB���s^���6G�'��NZy,�u>l��"�iOhz�
���7������r���[���&���Y$��<�Cw�R8���J�,{�'�̓!%�W�������H�Jn�a������Q��h�fG"q)�K)!���M�z+ɘ��[��X�MK/�Op����wZ5	[�|㵡����t�D��D�<���e�R�L�wz.ˎ��ۇ#�FA�S�I��ʺζ��T+�JXڃ&Qᔠԋ(����/4�*X��֥�90�_��T������tJc@����b�ԏk�����F�Xw���zd�#V	�4�y�
(�n��A$QEU �5kg�u���YJҪ��3��;�؀��u�W�-�u�T3C�s��y��ű�z��Zk�*�GG3����,�,�����=`[���"�ڄ`�3f���ث�I˹}����B\h��$��"����4My�R�W�h�uk6�9��Xۢn�N�s���*�GE�m��|����$������<��_q+/.�\�Ԥ{1^S�p��y˦8R���1>G�$h$x�-bzJ�KK�^�d��������+��wp��S	�"��r����B�t��Y�̣E��BJk�f�$D��7��0�L��7�$8�2*a2�����̿��2��r3�1a�a�`}�� ��G>�Ѩ>>�T��������k��8:V$�u�[�wTG�m���du��uu
v�9E��<��w�t�_��w��t���\��y�?��2��JsU���
�����ƣl��2��|�C?VN^ΖKT�k^[? ���j�̥�^�\B�^��E�(]j��шT�/ZB#�P�t���
���W��Y��P���k��.��������G[M��| &3 bH��q@���Li(���,Kb��BF��,g11�R�&[��>K��#1�^!�*��dw����"}������GoK�a�#��F�R���Y���ێ�i�b�L��N,����H��/̈�GuwUA�Y��ʙ�ZB���"1��q�;��>B+>.l�<f"�-��Ybm�L�&R9�ؐ���c�b84e
�����,Ɗ���09L?'̣h��3r�ȹ����є�f��ǂ4���1!�+���=��W�*�KK3G��y�&a˦�gD(�$���Å	�3"DM""'�E��IAR�Yn<JB��#�\)���j��� P溏�&h�Eϑ"XX�$���N4_ً<$S�Π|A4r9l�uvZ��DPVgu��DG �
���t��6}��Db��/]��AkZ]3Nɛ}�4CB2'�D�r'������w[l06���6G����}I'VvGh	b���N�,�ȼ\>F��Q��1��@(�ݪ$���m�b����ulc���-�I���>X��Fw&k���X�4�,��u@U U U U@3�J����#�(� ���
*��
�(flL���W.k��G�$�8��0�����%�l�&6(�άH�{�B��D3p�IgQ�fH������t�vX;�\lD3�HO}����@�J������,ާ�0+%-�p�ق�,7�l�k7ε��]Z--`8���W��bd���.y�`�bC`l��̘�[�ִq����J bH�/P���@qq�����C@J ��M�~�@d|���"�����I'I�9�=�,8R���4`�(�`鑹f�4��;���M����&/Xq�`���Fɱ1G
�D]C�qG�He�Ya�)�C�e�.bb����Ղ���B��|���[�	D�[�%�ai�����s���@�d��0v��]�+j�@i�C�-��
p�����<B���\�ٹ�BΛVq�!��dTHYG��kV7[�ɨ_�D8�����NQ7�X��YYN�&IW-[�!z�g!0މr�Et���E�w�.|�<X�=���l�j �5���XB��ldlQ�����p4`�Z�:�+�G,����J8�\�6fFo�ޙ���,O&(s�i�i%3��/#� &@�����RA4��O��|`;:y��\$8T�����d<����"de����P��d��3!��x�e�D߫ɍ�)V�65�ն���e��^U#!lJ���,j%B���"3�J6x�s�˽�:��A�~���@ٝ��ńQ�0�iH Q�m��f���)*<�����b�V-��%���\u#�Ş�ZJ�]Τ)b�X�-Ifli�$���}��6��m�p-����,Ei�K-��D�8�j1AQ�����J7�j<�R����>~���aɠ�.�I��9
����DO^��"�@���H�(�r�?W�"Fs^/��ɜRQ�.ע�3���r[�M����I�e���@��N��/���2�]U���&��N������(9u��*kSm452|�Z�,ɖA��h�[P��5��ĉ~<RS�)�!K�'��ܗ��Ǡ��ֵ�ߩ��ؑ2L�=,x� _Y�T
�	��emÙ<ˋS�TIP �h��M�E�8����I'u� �D�#�1�TDF�H{o>�N��+Ow���R����2i1Iյ�3$�}u0@s�|CF%����W����H���\-ˢ�Ȯk�;R��;����wƲA���V�]���i�E�U�1���hT�aKd���̟�ʈ	���r��[i�>��#R)����JK-0H'�}V<(5��!@�Y�8FQ��vndE��t�����,;�b4d%#F�`>,�v7�$�fx�`}@x,Ɗ<����rCE�A�s~ ~�S�-y�e��[�Ձ�ԁ�Qa�?"�HpN4��Qll��L�Z�Mj/E|�n��a��E�՗2�-`bE��C(=�f'ϔ���Jh�}�O���=^v�e��)Ӻ����[�c9�:���@]� EߊWPPd����e�`ɯt���t[	��) �) �ۭD�!�띞�[�V�pX
�s����L�����8r����ل�80*@��\^"3���;�*�߅Rٯ�3mYQ�d2��h��]����@K�_���W�DC���� u/��Ͻx�zf�ty{!�"Q���J+����-��Kc�rʪD9�&ؠ��+� 	 _�$	QtUE.�*����?��7���謂E���i߭���Xv��qU��m��[�?u1������l�~5�+�Ƀ~2.Ԭ���G.IE��}���- Bq�I�Y�ů�#���jt"�5�X!�>�<�bf]6���?C�ޡ	�ƈ h�m�!w���?#1N�s��	�`=J|���� ������B�x@*$%L.���Ao����?�����6#��h��8ʉaęBsv�>��z��c�%6��*������n%�R<B#9$���8T��Rh1��3�6<���T�#W-q&j��yHeS��s$��͂���6z�5�$�7#�������P�i1?|�M�4e�V?�lc�ic)����^r�̶G�3�q�=3f���Ƥ2b"�=�ǋ�7~��l�ۊ-�:��*�a �{$S�!0td��m�I���i#shX��� ���4�Ԝ�2��X}���,f���ۘ�������<n���D=�Y @���In��@�B��E&!P��n�g�T�˲����!<Q���3���i����C1��b9c�9#��9kX��(�Nr<�E������b���W�����zv����[�N���YfuCjɨr����/QI�Zr�i�C8���Z4�V��7 ����ȓy��c¼��=ζ{_�O�eA4襴b��o5����D�]��M(��$�?P6a�§PL2�Ԑ��x���4X��t�]����U�E�����2E��|>-r|��)#�/����"�Yܦx �Y�$�J��ˑ/�D�*�#�91_����˗/�Tb����Ϩ+!��2y���D��[�QWr��/������\FbE���o0���ۯ�Ù0?b�!瘻K��z_���-�$B�=���@�:4bR��~�<�������)�
=�D�tl�vk��X���I�,�U%���\z@�nP���U�ڻ$�C�j�����ӛ9�٣���'H�W���l�n��K�� ��C�+�_f(����<��I&��&��5��n��L���>-���dȹ'9�5�����=�"�%Ѡ��`�D�l��sf�ז����b׈�s[�w�/����|Y*Q�tk	�v)2
A��Qs�5��&*�l���+���;�ךi��<�8L��A���A@�{��/����wҟ��nu=9�����_%�,�]�7�X��׶��$�����ɋe�SC�zh���ɱ������.�G�y16��3"��=��Ա?���Yr�C<�@��3�'h"�?�Y2#�d i滳�Y��f��
��1� �sǖ��N"���ހ��I	�C��� @"E�q�����T]&�@���7GyE����e�G٭�P!�9�n�h9t��#i�#�?�E�];'(\Ǫ�X�Vʵ�I(��&H~�N�a��5
G.N�)n�ϨH/ ���)��i����B
Lg��rm�i�Ik;/�ݘ�0�1�$ 4�M�}L���b�j6�Dd�M��ȯ9L�FFzl[h@R��	|���ŶN3�ғM�D��)�H��sԵ&j��!⣐0���� )�u��Z}d��a�d�Y�ii�r8���J��nu�.-E�$��{s��@�#(��dY�n����`�I$����IXH>^iPy��F��*�������H�&df�e���
l�0��Q�����K���@�'_�3�����l��^���LYX��".�Ƚ/ߍ���Űđ�Y�LW9:�/R|mbw���i��V��D�JB�İc���u�ڠ@�A� �!����Gg�L_u��F�r�	�e�K���~��@4B��"�@��]*֐�$�d������[UqK��e굼�!]͏J������ZGԘ>�#@�b�n�ATy����Z9W��f<�����,�wÅ�iB���ly^[)��T)ڋ��"@��B��8���`��F^�C�
re!i�h���l�'.����h���:��`%c���'PH��]M'��� �bZ1G�H.�u5�=(}ʼibΉYmP֌Vg�[�F�1��4���vG��xK,s�{��OG�2y�<����&�H�*�TX�����,_2f�����[q���X�\��mSݨL��o��/��: ��R�؞k�,���N � �6�
��>��D9L��<_�Șl.�σe����\9o�'�/Ns�[�B�9<f0#��>?��>Q5�N$z�2F��
�L��`�(��x������~��/c�<�l3�]>B�c���tC�BD��<B�� �h�Dd� �i!HB�(@�>i
@���^��+'6g)�.�9;t<��5d��/��V.[���0́@`���sٛ6A�z�]Oy�զ��ҌKR�(3Fx�k�M1o��Jd�W-�$h.�F���b
!�"�L�4��e,`�+�.�����f��X4 ��"�"�>�j˘Y�T	#3.X��\�LG���#�'۽G�XoΓ�@�^��ף����B���|���{4�K�,m�K���X�%�{�v�'P��:�+Է �x��H믲96'��2�ٍ������Z ��g�"��������s�� �4���^f�4:{8�,�S<Me�������i�u��7��Vݨ�*��7�D,j24ّ+��`y~U�p�*���2���%��N�y�Z�4�];y!��e�H���đ�R�����\�)��M�݌3�U;4z�x7�=��a$֮i��t5��,]T]�}�LH���i�VZ�&��J�@���A�^�#E3T�#��j�˨٬EA�u gJ���A��Zhu8Sc�n@�6�U����;y�g�0;�nh��Z�L|J��Ǡ�D��j��/�}Hʕ2��c&�MT荙̑��n�/��9�Ր^Idp��ٸ�*����(_�s��#�Luv-�e����9�O'\�o�K�].�Z"��J�,����YT����44��81*.�sIش4�wq�=�z��Fƌ�_i��.���s��A��Cd��Z���)�G��L���ӐJ���Mȍ�Z]w��3ޜ��w�D�T�	�ڱQ�O�C�ɉ-UxP���5tk��DP0��6�-��=�1{ܗ$�X�)�/d9����p��?]�k�M<���ӘG|���t^��xQ�M|��/ң�4��v8�XM�<�#F)g�O����$9���"r</,/= ��.G���Uٯ��2��� :~��h���Q�N�׿�QE;8�Y��H٫X�=�+��s�4�"�������&?U��>��g�K󳐩-��GΣ�K:�X���c��_�ފ ��	�~3�J�C�J��J��#r��s[ ���h�F�"���4Q?��۫�����q�{�Z~#>�$���$��=�
Å#N�h�]���h�ة�Nʘ�*J�d�h
�R�K��G��N�sտ� e�<
�hƥ�hYysB��R��B�(CRNd6L��O�CD�d�Y�����#�R�7��>�Z�����jy�I�I�>�(h2?!���k+m��R���]7���8�ҍ��'�/F,;�<S{_N�6Ĭl�Pm˪c��FA��y!�5��wwZ��\��7u�y:��@���������2f=���3U��5��]ү
!,��b�X��ݣ���_�Ƭ���9S����u �H�6�n�s<˶8���-����-���q(�fDfD����Z	��#��hh�E��Q�-P5�FW�# 9���.�71�Ua�����P���h9�u�2���x���-b�F���D�c1�U�GOH�M[=k�f�F���z�`3�|��h�D{�,����͆xRx���o_E�_geT�Ͷ�?���^�R����:���`lt^���s�b�yb�t��G��2Wr��-���U��K۲��qY��W-Ud>\jY�U������/'�[�V]b��6F?�r�G��6����t��}Q��c���"��ז��U��d�j�٫j�%��-��\y{(�� �9ko�SıFĉ�[��S�1�ɧ��R�">�J�x��VN�Ea�X��p�]����QvU�Pr��R�\#��D�tM����|�oŉ�H����ŏ*س����<-�_�&t���Y�Z���SCS�2F��	G�1m-�,�)RZ��h�ɇhH,�?�~�a�ta��pq�B�����j��^�Q�PM�M��]V�*�t�+X`\߰��u�<� ��)�a�b�p���Y��!���F&�{�	4X�^H�'�Ʋ��݅�6���#_vZ(� ��ke_�<�DFk[~����U�Iu�cE�Z#���@�O Z#~ٞ�H,��"Z�r��b� ������u@@��1tM��<�e]J2���i���O[�M)��c��s�WH=G���@�Q#�,v��-�r�	%Aƻ<��c�+f�����Z��K��B�T�ڄ�H�h�\G%�i�3�ѧ#[������5�*�\W:dh�:�Rs	ɥ�kMA)�(_�ɸI�q�W�l�p>����Y!OcO�sEeK��H�b����nD���wwu7��Y#���ul�=ڃ���6��m�N�7�m}h��#��g؎.��F<&�(�(�a�n�8�AL��/!p�Zz,T���a樚��Q�NR	�Jx�z�. �2��������Dfם�Z�ky�@� P q����&ȰWUq��f�/��&�.�dz�!��l����6�˅,�J&����u�g-�p�\4x���o���sl#JW-0t<O��Fzlh#d�F��e�Zأ�Cӝf�U��.5��6zT>���_S,��3�@H�;��vG�h�h�3��FFձ�:�-9#�a����d��i-=���Jw��َ"�l�K���RGs��|&:z`;�-���y�cW��F$׭��,~H;��Z��|��d�������
�W��~�u1ȍy0:�C۔���M���f�'5S����Ɂ�Z�"�z��v�L�ǥ`��;�Z�-�N��K���}U��S���X����]�,�):��DG�nӑ�=$�3"3%H�μ��n�]k)zt+����(�z�Z]ʈ��-�\�Y��;.�=l�i����Zu�K��윫���2��q��4k�&�P�6ֹ`{RzBcg�Pr����=s�XE��թf�}hEVI��^��D�dD*،�.cZ�T�4_.�364Hg�ҹ�6O�H/��GADC��^j�m<U���g�e�\<0B�#b��0�}�vO]i�$ط_ZH�Yu���|RG%Dc�#���8zF���!�4��"�⹛�)\m>�D �(��� ��Բ �>-����YT���#�Piѣf�P�D(�!�c�,ŧ_\�b�z��yf"=#����?
$ZE����P��
��.E;�Tm�
)��g{.�5�p(���A V6��%G��H����f�n�:�%���j�M�FB"�a��blg�5ҝ-��r/op$Q�7|$9!���iH���%ɺv)QD1(rng ������?(���jYk�c)�7��rX��D�C$��` P���81E�]@P:@����#���h.�H�!h�,�d��U���S"Y�#�Q�*�^�
"2��/�"�E���G� ��h���#�S��'�=�T}r�՟Q�� ��q�d��lZ	B��[�6��U3<R����=�7N	=�;h�i���Z�F8gP����L�8����֡�,j�E��u����T7&�#�������|R�-�(T�����f;/B���f��@�� ��N�w�b-�����;����+�&����c�f�F��'䞉U�8;Q��~�����;�v���j�n[c=���
��A(s�@��G����飱�H�H��~5�b7x��W��2��/|��q��7��T5f
��O�xWS�>�mg�$5��Oד@�s,d�*��]�Ȕfts0}9e'��Q��|	_�I�X�D��pnu��z��-T�mLG���?%��4�M��v�Q->�w�L�Z��Od&"&�ؑ�J��G�����Zc'ұ�����-��dg+x\��5��քk�.�V���O��DRז�%���.D|O�Yrɡ�����������b���OP��N_�<���f׭eo��R�ipx��}������K2e�v�Nt�����Zt�sz{C�3�{�NN�v��>^��c%��k���U�����2��>k9�5!��E}ݶI��ӨwlD3A�qtQŦ��#��8��+������6Qj9Ȍ��kN�z&�_V������0lb�DFe�-d��؇��t n�������\���p��f1Ţ��a�{D��Z+���l�F�����Sa����q�ؑ�1ĉ,eGX�����3��TD䶓����s��:��}�9O�r��n	��T�k�
�3��Q�������&@]�8T�g�#J��'�ݛ9����  <4�m�>�t�Z{v2��	T�� ���w0$�Ǻ[� � � � � Hl� 0�n�� �(Λ�
���&�XH
0]���zy�T+ ��gL � � l   @             ��` 6 �ŀp ����l@�� 1  8���0��   ��     @R �`  ��F           ��     � 0��� � QR�<�M0wQ��gg�%��%^�Y��g� �1�P$'�f�y�s$$=���? D @@ ʀ��)�E�@F�!�02 # �� ��(�� 3  �X �`d�� NF	� l� �,�`� � e�� ��� Yr�� 8:eX
!�� �x���p��^�	��@��f�� ��2��   0  ��O� ?. D   �  @j��@` B  ��x$(Q�86M i��         C  �b�`   � ` $��� ݀�.�0t��aR��`t�
�|����@ �       h��C��@@   �`  �G���<�X0ZU(�b�d8���(�="A����1   �M��  ؄  |N@  �� 
`� ��`k(� " �B0 � 00  3 �< f�0�� �� � H��@ �e� � K L�;Î�Lv'3@&󍀴���8�L���F@̆@R �(�����@&6FC�ʀԐL�@�f0  0   �@@ fl^�5�a{2]� �| !�`@�l ���	����N�
� ��ɌY��0��0F0�`(�� �  "� ��	� O�� 1DY� �� 0$�_���l߄QK�%�CY 6Sc``zE�p� g�^�ҀV��$2�$ �ـ>$P"�HN��Hv��b0�-�z���3:�P�n�Ql�#fL$" 1hO����D�@�F"�`�e�;�	�?��1sx��PK��`(;րa�7�@K�QXFF 1�      @   !� �  0 0    A��H>�Fk&��%��M��d�]�Z2|��1�#u"�"`@�ĉW+1�i���i����Ǆ%3����I����P��`6��Y���dȝy-myXI 2�I��v�Bjxѓ���Gc<JU�GIk*F�~��d�nz겍�%Bu{�"W4�U�d��k�Ū|R��i�j�@P��3nC�>�۠�.�4_��i¯�4�*I�s�ɚc�0��k��Z@�/�ZN�5���G&\�f	�>�QHh�Umz8ޟ���l���ʏ�{�04�%T3�к��rBˍ�!Dڔ 9oF-'��C������s%q�\c�_��Z&�ť�sJ��U#���(��$�O�W�	�ͼ"�r�= �d[��h�t2��0N'(l�YCm�����m�PB)�D��� A{�6�Dc{%�O
$B�;�I��[� /�"�(ȐU7Bs�9�>��N��86g�� B��~d�Y�ZNY\-�.WAT����[,�`R�"�vDq�`v��Z���2I䐱[)�T*�0�$>�eEq��f`vS.硊?-���P=�N�x�;�K��T��[  B!���`�J1��x� B 	( ?�I1Œq���a\t`~̍�b��WydW}ؾ�:�(�~�pUvX	��C�ĩ)d	̈�!VB�Fn�(������J� Q    �   >�q D 2   8  O4l��[,��� �ѹ��&����m�{��0�3��h��E&'Ms,NAh!`ذ���<��;u��q��m 	F�u��|��z
8����\��Ab�N:´a���7�&�)��M�z�,�z��i�
����E�v&�A&���<`!\B��!�&$�H���=���	f�1�%%<,t=5a(A(@ � �x��Ҥ���N����4��x?�Q�EЇOBB ��(E� j���q���,�!y�I�<�:����fH$��c�������V���Q��^���LJ� �  +`  ��( ( � J0 ;��P� ;�m+�I����d1FD��LI �Eɻ'�8W�r�+Ì���V7�+����2�c H�e��<^[���j�� 
�b=���v�s���� �g��4,�ޅ�NF3�-���,C"�D�m��z�,׾�rE3ф�r�", 1`	���o!
�K�	�� ��Q(��Qܩ(ߎt�#���u�蜞��y�T������H[cJ)o�;���+��i�^�� 2�b'�!�>#�m��L�H���Wn8�T>o(f4Q�X��FW%�A#DafY_bw��woZ�"ˬ�=5olծ���$�W)'j��9A��4f�BvWf�0D2 ��PD����2��N��9��  @�r�?����)�u��m�0�����j��ͥ.�!ya��@jbw�O0H'�л���q[zqq�KFBg��x�A�X�y�&OW�FEK���0cXv��L�V�_n_�rz�{�v&ΫT��2"����Ry�Z�g��o�4�M���)>
���f���9��0 *�0=@�~2!QX��p�я�@☸6A�^4Aר�E�gQ�o�|��l��$*2�
L"	��&Ĭ��۷����6�� �E8p>D�!i:���!3" Q�eu��V�(n�� ��+>m6,�� �B��vH@b��-.�d>��4�5�А�֐]x!S���(�CӫN�������A2��VY4�R�o u۠�Ŏ�utCd%M���CF�гp��͛yȸܑ+������O1
	�ė��bp���ఀ�2��%	"��C��	�����J�~D�Q5T\��Pcg��%�aP�7�Ȼ����Ȁt������  4�@&��� �a 8�$�-�.�\�bLH@��fd���D�� ��}��FŁ��q������[ƹ�F�Z
��ݐ�
	V��S�F.0��}�a=�~\��I�H
�aƊ��S�	�'� /�~K�4@�M�����9:�O���:OH���X���t�l�o�ctTUÿr�U]	XUK���Q}c��Xy��(	Nҕ��"e�ɧ�� �#�d;'.]12��j��t���:�x���V^�^��SGp�o� ���    4^� F/� ����!9�0=�L@ OW�a@r�100@Z����B-M�j�?Qox�d�Q��ڀ� �-��ݭ�4�&RgZ ���s=�a^�`�;�Ո��;"��3%���d����GBI��y�c�#��U���l"� �DP( =�����[e�J��~���f�R�:�D�rkÇO�?��f��� g�
��-xU�)����K�~)� UF��(�_���e7M�������>�`q��v_zG��@�1�ҧ
�D��N���e�q6>��F3��)a�tN�]HV<�T` _����-�n�J�3���M ,x6H߿��q����yʑ��QH��"�Hl��>&!74�8��R|������~qr��wm`��rh@<"<.02t��|p�6��A�������|�]_oQ��I���Rm2⡨�����Z�P�s޺��U���F��{�{�����z�4����e�;0a��21�g�)�\ �Al�|���o��$V�+�xS�2,iR��G�V2ƈ/�bj�f�1	<b�dU`;��
�X*q�02  �y���Lj���E�hma.�׺��G�DSܣl�=0w��I5�!wJ�~��k �^_��>�Z�N@����I"6[b*�2��Vh���g_�{����d\cO�*�_L�څV���֨���!��G�  �E��)E�c�@@3��  ��i �uzd稶[�$#`�Z����A�וu2+���� ]:F��<�LP�kɈ5>Ѕ�gy`%9�L�9sU<����QHS�@ `�L1KC2���%�E,"@X�@;�,��T2���R���������ɡ����2|!^�2�F(��@� �&.��fy�j�F���4/�U(��|M��5:Qf��h�m�%s	i��ğk����lOڦ#����%�`8h��v�Ac9S�&
7��D&�w}��GKfG�������� �  �v��  B9 `Z�& ��d���n�q�s�l�\eS�!�"n�:��|*Q���'1��6����C��
*�۞�0�:itEX����m��y��!���p�rxfĦ����cP� F����	z�����8��Y��ݜ��՞Y9��BժuX�� A%9�;��A�b%�!�C>O�_�$..�-m<ݠK����cE4i3��d�i S���
&)B�dr��ﶹt�<�:�Q&1D*�kӵX@
ɉwhq�>�o9a�W�a�j�oC���|�!p|�$f�!3i[�4oA$�����a�78)d��T��F+ rnt����ozF�:��n�����zu���Е�_E�pu1Q��%qL���1�)�������&�� 7̥�4��ޡ��\h��F�+�r�+Q�H��g��*�"oVz�bw5I������RREVU(+b�ː ��@^;���Y�J:^/�3KC,&�"�j���
A9O6���[�ɢQ�E9�gabd�w$���_�<K:�j��������G!|X��6̱0;S9���{ؽ!b�kU�3����J�1�{�����1kG1��bI� |`	T�@�#cS+,D�:(
��4p$+��A����p�	=� �
 &���4��E�8���"��>-�*'*����g�¥��
0�;(�y�6/i3�$噇�I��ƌa�����B��~ 1�!@�X wa��9��E**�K\�<R���R&�D9���'Td��A��R?0	��OO�SR� X�D6T*�~~��u0�f�;�L��@��#c�n��Ԏ�i��6���H���m�T\�KGQ�@� W�������������ڄ�n�	�阷v���ϩs��&���@�4��]:�b;��Cr��K�!����@�6�Ჺ'M���J�Ј%�m�} ��+�����5�! �*�^a��ƻ<8�-��j�H��T�A�h�ͻ���t��
'��%�s%H|��P3�l"*]M����r��xl�����$L	_����܂P�A�@8��[)!c%H�� |Q��J	����De��{�"�������D(>y0�g�(ɖԽe����F(e�P���i�Kܺ!��D'��S�iE��"�xm�t�44L�^�E3�8�x��2���6�l]�S�p�~�:�D}	��T9�NK�"�;�D�i(�l��L�>%C$3m����j&�t�����2cT)k� 1"e#-����`ˋ�'~�TH�~_�ד����覝��#Ir�KiM
��NTo2yQ�2�'��p6�<
 �@V��@RE0�����c`(�P �ʓ택xh���ċ�LH]����+���k@�RZ����&ZPZ$��.��|�/0`=��E�0�i������� �xC�O��q��=��X���m%��}�)'y٢
"�����Ɂ��;�DSH���O�xkd��,�@�J,h����a�UM�"Hb`��L���@������  �8 &j�Lz�⹽��DJ(��A�� �$�wdx�/N�T�Aޅ�����| Uܟ���m>�	��ht��`��(߉�CR�c�9w�1�zSx�D#�CIC�L�Y����ml�jEo�Eb$� X���38�c��0�L2��Lt1.M 0��(u���1y&8=5ǕGD.o�58%|��GI��淖��*'Mۻ�RE��0��HLP��8|l�Z�C$"Xd�!��%� gX&m.�>"��W2�	
?�L�_�c��D��C��Y���  C�&�J�sj�}O���	�5�A�L�z�_JK4��$ԧF�M�k&��-c�$߅�/��I�llH$�:�5�!*�,�D$Ph�A��=-,���ʲ�1)J�{�mc���9E=��.	 � ��.XzX��O:+���b�3!�E���5��,�!W����,���@(��ч�.R�'��@��!�E C�a}���X�
1G�� �BB�]y(�Ŧ7
p�э$!���2��� 1M�!`�3���C��3�q4b�3���E�R�%���$m3��l.lQ��7(��U��MI$� �x>F�r����A�N�FY7#�8��gI��h��lo�r&��	��`�������v2��"�RĐ�*�����eo{Z誊i�ס$wPe������R%^U����u�8� �ZIY͞����������SEE &�3!��Q����R���6�8'�J�WҐ��ڨ��͒A�{�[g*�R�b�m�E����:+Z�\�q�Y�[�d��R��V�`U�i�����]h�Q�ݬ��[M�%�*��U3^[XjV a`�O �[2�
��&�l��F��e��Jk�%@�'��f�L�����2�[
3�)�1�1�)r�}(H����Y	G�r�w��ƨw���C��~i�}|�rDiS�8��feJ�$��E	n��&�g��lrH�F���t[-\x 5cb!������z8���M�\s���۫%?�ΙdЌ�1�őE��b�(��Q2�Y�ܛ�|R ��G-����oƴ���提Q#F<Ѣ��k��+���~W�0�KC��p�	6��&�e�%��2��zl7!��&�?p�J�vhrL��P�Yߗ���Yu勖��O�q\+l�f��wV�_� G��I���D�(>�vs_b�g���I	�Xn6L�1F��8�Y5���zE$��H\����j��V�HeHJ���ֲ`bM=3�P�Ԍ�V�3��6u�/���,q0��(��2�~X�!X�-j�*�a��3=�܌;�ȼ��;���,(a4`tX��o,�EQEQE@@3333���N�,� Rj����:��1��tr�C^|�Hf��(}+��]�nY��ma���rR��|!X5��}���`����v@����ht�74IV����Ig�ҠUK�uY��jF���Pf��]���eCG�
.�~��b(��L��O���wX��"K-Ƃ�!cj\�*�Mx�4 ����bO� �ȊW�ϫ΄[(Yn�V[�/:|��aU����ź=wY�@��R��B�b�a��1r0���eB�>(,l�J�9I��lQ�Q�MG����<���I��8Zϳ���B���z0��2&�L>�ŕ�1�S�9?���`06��rCx��ȋ�������u"�J��9r�>���]Qx��BOJ?�N����-eg7׶[�5"bH��
 ��_D�[��A���<����9K�X���5���JzX��7%?A���HSc�r�Y�2�� ��Y����%<�
��� o��؃�7�1�7��m��*��K΋�K�#qkm>忎�"OG�U�V�7��z�y5�|v��K-�}��4	��]�����n�⊠
(��)q#�O}M����� W>W�
��(����<��
B�dL�
�0��vpW�i�⛢ �c^�tr�ʀJ�J0K�a�@t�6��9w��Ƅ�W���&Y�-�<X P�q��YmS@Z�]c�#֏��pr(�Ex8��ѱ��1�E�#h����7,�#��C��D1�ѭ�E��@B��l�m�9=M�E���̾T\�r��;���04�ڬr��R�"!Yd��6A<��Z�z�W�h����7��M }� |��F�X�g80rJ���W�a	��$�$
��V�̫i	!VI�ʠ�	i����j�TRg�Z6�
��� F�DL�$�8���96r��ܥ�lT�)c����b���c�k�洠��8�E�)����|���_{ރR��S���2XT.��F�F����Z��,$h�N^�I'#��AY
@u���S�Q��?P��<��njgurĈ�DZG�Ԭiz.|��
{0�O]��JZ!y��!y��b1)Oj/4��h2��}4JW��/�vµ��l"k�)�S���f��3,�WASw}�J�w/�I�H�����t׶9��3��Vm2�ǞQ����>Z�E���WjY����jq�[�IP{.w�f-�qu��t]�,Y�LK�t[�F!~�l�dV�~qm��B�o�(��d�Ah�"�^g��I�:j�̹d]Τ��+Q���Z�徱61o]�XY����]dF�M4�y��&�y/�2)_I�ϲ�f&y�,{��#�`2*�@:��v�����\G27����9�tQ6�A4�A�ȣ)Y�q��!6Y�Oh�$h�Dє8�����x�FCF0��!ya/�l��6I<��6[�YK8�Y�\����h;^ꨞ�@����A x����X)D�gwªx#���-��f\e���BR��<(���>��J�D��Y���G��\G����:�.����FC�"�l=Q�f �x]�.hp���w���2�B��Ĥc4Z�V�z;���\�PYU�ZbeȌ-T�ʃ7
Zzs��tƶ��,)�u�2����IߦI�>{<�:�'X�7j'K{��^��]�˚�C?r��7	P*,�d`�~�ՠ"��9>4M���O��zG bJ`9�ʋn�L��r�M��%D����נLY	Hj71���Y��"�D�a`�G��تB%��{����[d�WN�H��HX����u�9R7��n_�e#�݌b� ����mr����O���h��i>�[$ђ�f��cH�"�fU�d�l�9�ӵq�$�$���2�pw��qXS��2k`ZǴj���� ���FFU$�&�%� ��:�����q+�]�i�<3r�Ŀ����~��D�e�35ZU����/5�A4��3�&ō�٣F�7����ć����O�|x��q��_��a1�E�LY%�a��(ѷ��H�*�H�fS�,ml�E��>��:v�c�,��0�X~s�,���~�W��$g/���HdYO<��K%'��g�e�����n�H��E��R�2eB1�:�Hp�a��i
�L�ɑ(�%�s�$ve�*-�,T���3�l�pF	0nM	B��P�h�����)
iɕ�O�LE�6`�Ɣ�S���:6��ഥ�t��!OtI�vd�V�A �M!�k�*P[����_� r�ΝF����L���I��魔��@Ta�F�m/z���i^���	}kA:��/����MG�9���nCI�\�SeV
�ld'�̧�':-�T��w��M��T��0l3F�:G'��w�dxpx_�Җr�
��>��(גt��Ǣb
��^��塅�������Z��t}��o�8wI�ܬ�;�ʉ�hjX�j���ř=w&�3�: �{DM�y�b՝:�"����	��5J��E��&�"��"g�!-QE$B���W���Y�o\F1T��z��eH�Ԩ��#�R1�g����G���������4�^F�BZ���y��B[��"I�V�F�	�]$8re������A�>)��#����$;Qj":ύ��f�{�=�=�G�s�D}.���{h�<z'�S��J�;᳨���I�v��PΣ�l�Pʇ&�3�i�L~���q��Y0ppp?Rv 59J$�ԕޯ��8�l�����dyؘ����M1s��x��OkA
]�ү�����9��U�=zJ��{�2�� ��2w�k��T�p�7U�Qa��|)�����~������R�O�lCP���p�"g�UH u�!�!��S_��ZǺ�>�FE�0%�G������6mҪϺMU�$�|�"���,9�'wh����"!%�B�vP��oу�Z �s<Q�����D6|�E1����b!D�8�~�lN��{ �<?�H�	�	���2���%b�^'d��{dss�/JO(K>�-	&F;N@�H��[?ɫ.e�r[EH��n��xl�D�~~�kM��l�^@7�TXؚ&��H�>�� g(=���*��Bf�,~�����lD���e)�/ɱF�w��Ŏ�) �~Tf&e��֢�ɋ�C,����u��:�R�~H݈@��l���=H�[ά��,����e9��MX 8{���T�.\�(���a�t����S͍��֝��1�b���a�`;#lB���}�WǈD�����u�ő�*H.X���,Gh7&9�2)ʕ��R�D����� ��{��<��K�Ry�����h؅�1�����4|}ZR��MJ�`�G�Ž�Y�l�u݇jv���8�vtn�����H �J}a(Tb5�KD1Q�f�o7UDjjT�?[ZFEY�����FHύI=Y�h�m���}t��'�C������ ��<c!#G5B,Ý��Vt���A*LX�QtV����u<]�$	w@������qD��QѭBTŮhu��m�����e�.�Aٗ,w�dN����.����C�O�V��M�w��Y���06�5��۫�&�yM���<�ey�Q:�sܖۈ ����B��9�m?'R�~4:UG�*R��c�e�D]M���F��'z�<���1e������O|�4[#�����'ܵ��$��x��fR�MƳ"�W\�D�
>� ���2�@�9�Vg�	^��$�sit���~O�}�-ԟ�1HK�����j֊Vso�(�\��P<�y����0��)��k�0]�
���vE�R��~D]O7�/����ޙR�m�>�N䊘ݬ/'������#*1KZ2�v)a>EF�A�$a<LCL>��y�� �xD@@��p�cl� �� ��I�� �dH"�DD��CH�@d�I&fl1���r��I$�J�q�2eDb�h�Qe5J���Y��;�Cc�S�s��P~���Y<O�W�:�>��J�%n��2kS���T����CD��S�-���m�J�	,���N���5Q�Xl�P��*r^�RWE�����NI�R5� '*�C����u�Ş��g ���(,z�v݉PT�ʼ���!�*B^��x�cߞ��KNS���Di�����K��и_/�J$4h�'w!˩�Y����;=�c��EhR�M*E|OҡM��#�y5��#�6ۚ+Zk�f�O�I *+K(�� f����Q�����'�ġ�R]�x��q�x��S�� �ѩԔ0鍮�g\Ǳ*-�u�Efg��V���m
�޲�{S���`�f�Z�,���yQ����q�0R0?�a� #>Z�1Z������[��&z��s��E�^����Š�h;�x��*l;֍�����������
�I�ݪ�gA";�ȏ����~��1�4;��1�PjU*CTu�.��"<�M�T�������t������,��)yA��P�xG�un���?���bId"�<�"���L���o��R���	�����D�����y�E��(8}��A��@��蒞��^|��}ū�?u��Ŀ�<-��=G�}���4�㈡r����sj�Yȶ��cnfpц!&hı��_��\��`���7O��"44�"Y�9c`�(�ce�Q6̉~�G���z��)�&L�|6�>
0k3
z�`Vc�v�2 �D4S�CT7��S�"3"3#Ȩ���I���0g\jyE�@�����|�n����('�$�A�,�Z0J�ǅƥ�� �W<���w�U�61��g�oZ���2Ah�ER��d��ʆG^��>5d���'�OQE5y�F�5�,���]�����K�a�Ol��^�;,JZ�I��Aj!(���L�u����Q"�WGz��j�9I��P:�d�IW�,�
���ɷF��k�)��]2�Z2�}���4?u(�u�����	�����|�L(Ģ`�E���Ki���׋�{F��ԪADPD<��!l�f��W.eM<,5>aӲc�n�����rý�<�B5i�MY�"�k�w���j@#�U��x����e��eCYhaԙk�-15 .x�,QES$h���}�tL�֡�h��q��=ǖ:����B���%e���"��L�؝����,��R2k-�G�g���'���%��b���ߍ�^��/��?Q3۵��]��J�28���� ^X�/����2Y?n'��\�=���Z�l���5�1�ր3�fz�R��u�M��)�|MQw)CQ��9C��zN$��_����,9��8��pf  ��f+��(����N�t?V�*Y�#$����G�k �C����>�4c��!��i��=w��ϒu��h�X��Z���u�dZ���(�b6���z��:�!�	H<�j(y`��f|�A�2{��bD���Kj+`{�E����qo��,�c皞c���џ�wQ���=^��#��T&�bv��C�/���P�41޵ ,�ֲ�T�6�����R8��\��6�訰����/.[�7E2�M����tv�5����)�e�)>vq�O�k8)�*LV;�w��m��(�g��@Q������[/F�\]e��إ^�)c���%z޲A�0=,��#tJ��&n[�W��:�u��wB���:>ﭽ��,G��P�B0�f8�q��ۄs�SQ�k��Ox>������A��.�/�M�������7Q(3L� *~��f�#��8@`�c���.��x-�դl(����c��F��V&����5?<U�����G�R����e��B<8S0oŭ���pn��Y�X+���𑡰\��EPKPTz�^<I���E���6���ҳ ���ά�e�fJ
��*�(�@P U�d�b"2�G���8��e��̻����{Gp����q��\�˶�ƞ$���ӏ�%�P7q�|���-'GlL��Y{�{�=�`�[�HG-,cYO����Y��~�,L�6<��v(��G���͉}�Fl\!ڌ�qYzQ�/,��_����O���`����A-�lTkA��2�1u���wnTpZ6,j"Z�n��+�ҏ����F�f�����=��sɟ�p[�mO��<��Y��_Ka��~ʑ?����X)��q�>��,R(���C���룫.��Z(��>h��^J�=a޴�<Izi��]b��~CX�3(�����h��2�D]/�/����������'����4Y�uԏ���H����g��V�c�Ƃ�m�~���(]�D�=K�[(��>?��Cg�ǳܢ@��/k.l�*ܯd~�kchT	���b6�����m��1QG��{\؂�G�[��r�����<��z<�}��"y��b!�6�����E����c�9�q��qd���G�e�
�з�hg�xb���j����!��ئ�k�PwYd���7���C{�$R�e�S@E���\͍��/j��#j�̹cp7�Y��M5l�)��\��b�}�HJ��?��o�FkX���{#�1sw��E��mhܱl�/��,�ܰj�l�Uc!0Zu UEY�'b!c��,��?+��|��o�CC7#����F֮{�z�b*�3ǓC��"�M�!�r�Q#�7Z<�~��c2~:{�<�Z1W�n��>u�����+��*|K�/"l�ڱ���2:I%�LF���TH�a�3�oYQZ�����g�]1�M�_*��Ċ��b_�e�1�0�Ř����q�.Ϫ�����]G����AeH�����Mx
��TNj���(�2��������qtؠ(R�2"Th�$s:����]$������q���4tiK�I$����w@;�����񚆢`��MDB��@��~��1��"�3�[�0 �"�G1G���G�H����)-�Ef��M<�wFN��2:��B���=���FV���"�>ʳ�䑰"+"��;�y�.�f�
fU1eOn��8�N�~�!������1�>bf�_F�����N��3���z��(�K���\.z8���Fō,�ħ�Q�Uӭ;��*v/�BQ���G��Wk'V���#�N�������qu���A}5q��Wc�I�/P���o������͌�g���Gc������`?�`H��dQ��g츝��h��6l�ֹ�`Kx��-7E���=��G�>�v뜧g�YAε���q:'�-9���<�9~r�K�A4���<��lg>�lA�%'S�Rd�k�-iY��j�'�1ؔ|�}>}J>ԋ��\< ��-
X����]<���9�8�}����;/6w�ywOԴh��T3Y
Ñu�I�(Ȍ��R�ި�;�*����֘>97���ph���/�a�)���e4��B��H�\�S<Q��I��VC�B.����[��P�9��cQ����Hu�X�r��TS�a�LpJ���V2YB�:��%���YY<P{�0���M �2g����8�b�?�}P�H�q�!��ԭ$0=P��(���S@�����bm��0�l����>Q�^��Ĳ!��2����[���q�0m�qP��T���}yB8�����ڹ��#b�{��/q˖�!����	 ��1�b�(��r����!�'�US���B���vEA"e�ύ���Q�*4e �������2#�����C�� ���M؆,���l�c
2,�/H�2eQFB/D��2f�s�CQM2��S�h�9�o�A��L�v�짶����86Qf ,���B�
<ǐ;��9�
af��u�Dl�ny�lR�C$>j��Ɏ�&8�Q���A��/�x�BY�8CĒK��Z�~Z��[��J׺VAk���Ðv]��z���i��
�f#Qtr���S3��J����Q���-Ԑ1s航��##��mh������؄1��r��������z(�%5� C2/2{�Y��.|����������q��0p Y���lc�rk��t�=Y>�^��Tb�/Qbw�U��ƕ��[?I�Y =\H���.Y	��t^�x�1�N���L<d$Q�y+'W"�cݕ�i�r %*w@��#,�V�_Qx���Lu��O'�H���g��_"������G��x��&��r4��'�б��r2˨{��I�{41�]g��]��r:��-1/FԏfFNwfUcX�W�ѹr������Z�Ǐ���Y�E��*�������4�j��l��i�Y�,�%������n��k��r�!d��X�--�l��R\�)�R�8�I� ��7��F�%�t&!�� �e������+;)I�.�H�`��"��3�������рu5�OF���q�0T}(��_ǈ��>2��]ڕ\W�M� '��e�#~��^�۶�<�.��i�Q3��8�hȤ�3O�Lf$M%Tĉ2>B;�F�,����4i�YDC����z?N���oV�5]FP�e��6Id�������Dw!Hڤ�=����AuG�� u�)�H��~��~����W�8��V\n�����-)D}�wPAl0���E��D���7�&x<�J`ƋvĐq&-H��0�$a3P�	2�"�����0r��y�����#4��?o8�X�,��`9<AC�B�H�Ȝ?�>!h���O�"!�4s�&ŉ�:1}8��e>����	<��Q�[&�!cH�uEh�r��f�tV<��1�WW�ZL9��"G�wl�<Pe�63����1$!d��=�IN�t�7�c��$�?��l�	0�Q�G/)�?�R,�CAn�2���z �e6�r�)��Z+� 8\P K`s�dB��=�V�C�ƴz
��)�8= ��!m�1n^���e`�A��ð�HnD�E�Z��{�@� A�@�S�2��r��0��(���M�C�`�Ɍ;��Z�<im3y(��C������29 �$��!d��z�XGp�=�QO1�(�S����F�q��Ɋ�b��=AB���1��D�xO�A�]t�	7��U�F���ȶ�N_�����d��BpۤV��⭫�S��f[#�ȁ���Bfj8ؐ-pb�E6*���&��şQ9I:zZZ��ޕ&9��/�e\Y^-I ΋���f�}��%H]4�$��t8ţ���-�^��@l�n{Y.����	
B`��x�[�%�K�ǖ�B8Ҙ��oH)� P(*oT@T�3�F�@by)����f���;XhI�i�j�*>J.$CE��mߗ��g�0$W��ICv!��X���;��K"���bN9�DO̕"w�*D_���O�����Z�?MjI�걓��R�ca��$�����&
?E�֎�����U򛈈���[�Pv�����f�ʧдW=?}�c]Mj��'�Y��>�C�
4��̖�G�YM��R[��x#�c�k�%(�D�oM�ҼK�K<w�ji^<I���Ȩ�!F4E�q��L��rc�S�ґu�}r��<�ؕ"�Q�/E��Y�z�#J�僔��e�,($� r����рJMQd�i�&��F�f�(��*$�MԠ=�D�C�9sRqZ����*��qˑ�g�b��Bh2.e�4����2���A#�vAR�]1�Kk&�R���!�4��fP(���9��3�lδ�<+"��0�ыi��syɝ�x&+
K�"N�6y� ,�X������z�)�VĐ���X>-�؆��E۟]q��|�Y����ا���C�
��k��yg��R)��(t�a�w�	��PKT��Ü� 3C�!
�
՚��loҢ����$�!3AJo�3G���@A<ȉ���8����Z��}�|CK�	������\G��{i��M~>���q��Ԫ�D/�l5fz����ޞ�̘wF�)o8AiYe\8�"���H4F?����<�6#1YE8v�烄0ݗ݂#�&y��x�"Q|}1^g�Ab�,D&�����$�a9�߁����X�D=;��28�{p��#��⌇��w�x��_����hż���Pf<D�a�l���q|ŉ-�f/����q2ل"9���&[�Qm1r�U���F,Y��+���"����f)���2!�GNx�Rl�t+�(&9s���.����m��b��K��1d��� �Q;j�X�#c�V��V�^�c�֙CB�N��������fת���b�a2����z�~�Xي��dD_�)�b0u5q�i$j�ےgPf\A��e^_�s4�qJU�����TH�n���]x�,/kPH�� �->�G��Gߑ�H�fk��Hs��q����#4Q	�Fa���.�c�@�� �|�#E�r�����q�IbP�����Լ9�wB���
R��Uml[���~���2/2��2�|�C�1�~mZ�e����}0]�c^k�Hu��$�Z��5�ؗe�����NN��ʘ�zS^2,e��S� �\����K���Y�q]���ڵɹ�vN��XȲ[`3O��
99v2>�<dmuB�)O�%�S��CȢ���t�Ԩ��^��;�G<Y}D����}79yi���U�P�K���*����[NQ1>�=��$��Z�b-._)N",��į�`߈c�.�6�;3����%�2��D�	�d��e�8���#	�g��ʎ6���|QE���܀�)J��������U�[;�Y�������ȍ0��C!zRr:��8���~���)�F�N!K����zgB��� �Q�U'�y����sF˛��e򁴂���Zo �bH�,���'�:����xA!�>ĉ��QJs����G��0���pnc�/��r)�-��<�	��X(��V�֠r��I�6���9�5��l	,�Sӫ[�9D��e�x%S��`	#0+;�^u
�A�0��PP'($d���U�D"
0w/�Q�,��Y�/n�
�ޤE���sصKZG��Μ���N�IS�Ql/���E�Op$���)|r(����qb&wq#�ʦ�}J�/b��a�)� �n�������o�X�Y#��P)L�|���e�����'�&MZ�1�(ػ�#.�&��4D9��8�A(�#	��ו1"�~� ��!FC�4M�rpJ AaH!~���W��!��S�o�!�J��	^R�rj�k��=��Z�� I�	 ��FF-Jȟ�#��`R>��T�:Aţ��X��Z@��3��Yńmy�N��nd,D�q)RC��*Ն<h�76�=C�z~ǂbF9יb�R�`U!G�|9`�4�fKl�}*/.�Ńb[";wǏ�!t�Q��*_�gr1�5pE��O��B@�-�W���]˹V�+�RlXl)T8�X�jE��1a�~>bP
�پ ��/�/�@DQl+*!�lP�Cٝqj(�62Cn��~��E�N_d��{���x�u�y��%�EŎz�8v���G�����d1��npW�#����c����3��D��:{�u`4&P�&���2�,��OWn�tYh�%�~eOf��ƽ��YB��Vx<xY�-d{�B�5;���c��l����Tb�ϱ	D4U4X�"�#U� ���W����&�^k�hc��]T�h��D\�Fd�6�"<y�P���R�c'��38��I�/FY�Ȍ�v1e�-$���Rl�%�?Dci��4Q�4fD�8�j�./�SM
��j�h�2���r��X��ɇ�?�ّ�G�9C""t4Ŗ�>m�u�>������_���J&桋�:َ)���E�8���us�硬bM��һh�����A�ogKĝ��O���G�  Dd`8(.�  � � $c'��S����7  �  �       ���    �  8�<�#��#6(��<w��3�l��QHB,` �� �   d���4*��            $G�ԐĀ3b� �Hc 5��I�   � `�  �  � � � � �  �   `    � �`��NR6#�����v���f��;�D#� �  �"      �P��r`�s  �@         �                 �  �@/��  E��`"�#'"@  �Zo:�@�� À  ��Q��~.T�#� �@1�   P �  � n� � 6    @ 7�A � �     0    P�       ��     0  RrŰ�+1���9p�9 ����I�j�9�?[\@ @@�      %`�Ab85 f����R���  �  �    � `� ��9xf    ` D`�� m�0�Ǘ�=$1� �`  @  �@  � nH)�޴O�������v�.�'�A��� c��'�����{0�B����� `�@$ 6a�ub��q���3�������  *A��
汐�+��@6@�k,6 @�p`   � � ���, �&� Q���2 `@ @  "�e���  ���1��ޑ�`xm�倧���2$����Ȇ0=@` ���(@j� s�E�L4 �J �� K����3� 	`a�"C�\Nc!�K����6B��f ��n�� y���a� Ѡ8�	��c��J�`F����)����	%��	r� l�N�4��
~��@�@
�d� `� � F^   � 2��     ��`�      C8`��l�m�� q� o�����<&qE�w�>��0 �@0 l 1 �C�D3���@�by��A� �`?�@�h ���     � 2�!� ?� �`   [   @ @     �          I��TS`�P(�W�`�e�:�-J8�ӛw�-�v$���D7B<�[�A��q�D���+��BQj�I�I��g���k}��-;R�_���88o- 43�\(�i���b�Q���V-����hA���u�&��H~�a<7��z��9[lB4%�����g�W9v��UI��=?�e�" �_��j(�b`�(���%�	2��N�I���Չf�H�$Uԏ?f���O�Ri�Ё���8�1�4�8��'*~pt��Dd���-�̜Y�q+�d�D r�L]y9���'�3�b'�S�����/���&~ĕ*Qx��F^�Y-8,�����G2蛨��T[4�ʦ�l����R���������.�D����z���ܳJ'5�iUQJ�E"��7d����Zpi��Ǯ��oB4�����#JguJsi�ѣ   J �     �    b X           0     �  �       Q�~āB����H�]V�n �h ��#e��Bp8a[�����ǄQ�xF(��h��V=2&&�cO���`� I1�F�Dm����`�C���΍FӲśE�F��LP����34'�4��-I��/0'$� ��ؗ��	���%Dc qH�e���� ����B(���[I��5�5�r9-`Ѿѝ���� I�4m�h�3em	@���������"��H�O�> (��c�yd=WϿ�����{2sⷺ�IJ�>�gU��j�(�௺�B؋�A��L��K�"�N�'�xHڶi0�g����jh{�-]K@d=������F&Wd������rh��_��4f$�;c	�HRS@`�̏�f;���V���$bP��� Đx � ��p �� F�ރ*D΀�
��e���h�>���2�r�YA�k���9s�-�A9(��=�^>thAJ�_��!ve�����gUZ���d�7r��1r��Odn�	"/�_Z�A��x
��g�`�����?a��
'�)cu]��ŏ��3B�c0�"�N�cI�u�җ��d�i���-�ů���d���?��Z^�	Ɂ-�L�u�k���cS�jA��i6��c� �L��@�C�110������.47���	6�8�g��`3�4L�pxA'��9ET��䟓�����@�� E���2o�"^���T��VU �:�O�b �T�@@��g��J�8��Y*6c����`GV������1�������L���rv�#򗸪���LY��Y�y	s��٥&��µ��پ��2Tj�~�/\�65�(�vx _� @b �$d!���^bFc-���*���YLy��f>\���^�To����2��)��O����S�Ǿ-�W�fNx�#��[(������S\iK�c�N`+�bFx��1�qU���t�묬��6\�8gBQ��<|X����X���̀6Q���`#�:)k��k~�#E�`���H�
p�&��.W����C�sQD�&G�����׭�R8s�@��)�J�f�:�F}O;�I$]�)�Sz�ۜV�?{R˂�4;��rE"��R�M�<�z���)�O�3��%;Y�Fy�k�(�?�\��=��,�%��l{J&u�Y��J*�)�K�����Ak��d(�~��l�  ��F�Y�k��� }�'ؿ����2��WUw(�ՠo���Vh�1z��OF�ܴ����g�9m�>���*1��[��K�2�dE��hw(Ih�͋,]��H�-�&M���ΔgQ��zU�~(��ݞ��c�x���Opu�PM]?�w�,�q�PkK.�B_����� �
�f^z��p]K�;�hj�Vx�̿���)���2�&R���$�����}�:)�_nC��ӑ����XF��S<z��b��b,�4�N-�~Q�m��$�;��.�}��trl#���C٠� ��������(j�P��H�b�D ��$.7�R������U�b�aF�";y[�0�Y7��ib���a�4��y��tM���SCU{�p
����H�I2�0����B��s�j����%��'߀�4DDI���=b��A4s
�M��7>f���	�Ɣ����c�w\��N�-�$��?�C�00�<��eW��Ń1I��A�� �?��"�"�!dO�cm4��9F<��+*=<a�J��gQs��k�n�K`k��'��këJTh�����FHʏ��$I�]b��i���l䗕��ov���z���/� ^)�c�`��f0�N��u6c�G۩�-&��B-Eb���PTt]�Y�G+�u;܉���>^����
4�0�y<��R�)��$rz(�o��2�p Oy�1V�*���-	�F[�%�?�"c�G��i�-%ehC�~��8���S�ͧ7?S����"�(�G�2���%�3' >��T`���8Wv�U 1��se/��M�/����$MPhz�dɘ�8����}�� U�c�`�
�:��;p)�1�n[a�p�s�/��8��E�E;c!չ�T�
@K�ޠ8�U{W��Ch����a6�����=g�����(�S���U��l�\��E�Ѓ+�V*+�y[-2�6^v��ƚ[R��j����)�DCEF �D4_b�3�� [�  >�o*
�%���"�6�#�DOI��&-�#�]��l�I���'�l�'�p�W���.M}�����u��&D3g��P�J�a��d*đt���J��ON<���98dz(�wNc�F�D� `�PR���\�'l99kXϿ�Q�SY-�s�;ty�����2ܾ�%2Ҩ�.e�ib���K~aKJ&�>��B{���sL�u��E6�	ɔ��	H�>��K4G��ZCO�Tx3oщ��Ύ�bJ���b6�Y�v|=
8�MA��h����/�hB����7��"�xphF����ί� ��r����SxlX�6LaĈ �D`^�;�,�$����bFC���Ĵ0|��1�[U�Υ�:�W8��ӊ���iU�.M�-ĴZN#�@���2�2k-��CsiH�����Q��tϥJ[�RC����][���e��1�>����O�::�� ���L�΅�Y�����]��(j���׿5�  KŎ@�Q$��QK=j�$����Y?���i�#=��p���K@��-0$`��!(������"N�ЩF�n�|a)8� �f��3"�g����6�C<�� �A .�,��fdCWk��cn��!q� ��2QqP��<(W;� ����<#�&���5����1���SU@�P�bj�B��F���*T��\�� Ȧ�
�@��s��� �Y��֙��zx�i�ֈ)�Fe���7�A��#ҿU���A�N�@a�h���M�od�kLM�Μ����,�uvj�pQ�5d���!��N1ڇj��	�56����H�Eŝg_8�qBٛD��h�(d32QT���Z��K�F\���v�ƚ����Q_bb��$7�3�|���o�����Z|TZ�1 ��iw�����fX!�Ѵ�QJR�cK9���ߌ�	�WM&'��L�	r0�O�_��<a�ܕ�z���q� �`#� |U�?+��~��8�2�9bO��Sj�J�h9�$0o����XĢ
1�(���8����������>u�Q3I�p���c"����xI���{Ŋ�@Q��(�--�`�2��ϝ2�>��:��E�P�d�U��p�de:98��ֱMX�U�����d7����؍ZF.ά��t���:��Y��R/����B��NR�`�F6U��+U�z��}f@Ǔ��xo:�TaHI��*f*�)�uԑ�'m�1^Lp�Ή�'-�)�0E���D�"�h%�Jz,���q�)/n�+5]�^�8�l�_m�X�mr��L�0�x������}R�΋�mހ��\W=8�� j0�U�%����Çl��Vj��x�	���p����~xi��¬>��?�j�i�`�e�ȡk�Y� 3�bJ۪	�pp�Ebd|EMv'u��}dM��w�\����ґ����ک�ְ�Gb��?��/�J��@��$D<Gt�/�WWm/N�2�mkIlMD֗�_��v\U��.�.�.�kb�e�_� ���<gF�����#��R�	�հȋ�O�nS��r����M,�7���eF�w(��4&"0��j{1n�������Y<-�۵;�	A��%�	i*e�2c	����ȸ�-��ov���&uM�-��������J����DDDE�9X�e�y��+Vzd�<���^m����8{)�� �ϐ����(�	���ɒ��ͱ�}A++�A+�������I�A �FDdyF#ˇ9)3K�$��4$�4�-,�I�)�v�_f�c7�&�.�%k`427�bM,�t�AZ��PP�9z���7jHH��H��RƖ�WB���`Yh,X���܈�u�gK	�9�� �H6������N&�������'�|�+��}K���jb>���"�_e0��Z�E���wYJ�m�B~s	�x�#=�;6eo:S;�k-?PS\A����[&m�0$��[Y����j(�2�2�K`ϣ� �`�h�
�Z��D�Y�(�Y�$[�p�j��R~�k,D�2�v�~�bF')D�X��R7���7D�w�ze���h�
*�X֕�ۍ���ԫ먿��-H4_H
�ĩ_�%>%�xFimr���6@�K�F�le��D3�b*�9�B������"2�D!����K~����hd_������F�Q��d��bu��q(��d_�i�5c��kΖ����L)3�-/���fy�Д��dd��
�u�N�g��`��o�����rn;���;�(@�t�DیZ�I���YW�yB�]R��?E�{u0B\�Mȏ��TP��%�a��X�LT�|�T|(X��冒��r2l��ɼ�,(�0afX�Ȱ�]�����Am�Ԓz�cO��-vNh@����,0h��k���8��ݣ�rne�������o@�8+����?K51�z��E��%�L�{�m�I��i7x��Pj��	[}��L�E�8>e[n2���]2���zH\������5�@5O�����q@қ�H7k��GN��A/��8�s��������ף�� ���(����;V*6�`p?�_�NY��&�?T@ӹyV�ٖ7k��bv*,�a���;�3�E����7�:�%�A��	�,F|��ڋ�E�]k)�H�N-n�Z�
|H�RE�O##E��9_�H%*H$9X+��Wo$=�>蕩qF#�=W��n[�z�˨ΧP�J#p7E��lX��u�kvSE�+��n�lqaU-���\.vpM���LT=�t��aC�z�>9�Kփ6�����)n)kGC a�S�~�\�7Bh�&�o�s��a���}f�'�9��F���J�S�a�+[5�3�&Z�H6f�˒��DǷq^����FDY`ߕvm��|YB�$�O�����l����6�<x�
�02�fh�9uQlj�Q� ����WBC��t�&�����
��H��$i��1`�˟�2A�"`��9� �9Y#[�$i�K<Qu��e�!`�����ٟ(C�f� �$�"�"))f�W�2-7����Ȉ�C����wA�����P�G���	6XH��������ŷ�oI�Ol, �b�VL��1�6�>Q@J`��_Y��&�L��4���{%�����5�5Ƃ�)E��Vl�@'+f��X7�&ȉP(�Ю��XAࡺ����*<.�e��4Z4t��Q���?��G���𐱦��8p�U6*��+r��x��d�D(6�x,x�˨��)*XH����Z,<�H6���Z�&��t^��tSKM+��A�qo])�$�	��S����8��d��K��lĉ̘��١G�1�l�K�7�[�Dn��b����*�ˠ~��m�H2f�����#(�+��Wt�#����a�6�P_� �83}�f��	E���?(��B��i�V�6�5�����+�q<'
E�Ae�шO�ꢙo�թ�l+h��J�1{M�7�9wS�ȣkuHɣ/��2�+E�G��'����v�6`�%� %n�r�Y`�jC@UL�:�,F2�}�~,e��&\���,�!�$��Q��|. ���c�0��bұy�џ��f����N��`�`�hZֵ ~J[�e ��yI�(X����p�E�N�A�3<LsŠPA��~�<$` W�{Do�V�ܾ�iJ����,���M,�V���̠_��e%�Q
���k��(J$k�U�㙾ȠɄ�|[Tΰ)��A4�����&�%@B�g�p��c@>��p�@#�X�Ei-L�3�d���$Hh�߹��$|I""*�7�Y�8�H�Bb�S+�7y��V���̱vo�R��e��" ��t�M�?4��X6�.�Ex�X%���Բ�����Q�¨��MϠ�8�d�-P��,�pF����e�y:���֢�āB��>.�7Sm��J�<�U�ՠ,��
R�؉��Y�� "�'�� |�Q��Y>��9,Dv4��� ���S׹(�b��^�rCS�rnT:�����a6:�i�+
K�R�UR&�cM9q�hI��"
}NY�m(p��v�I��~�Dm<\H_�
���>@%�"����dH]�``�@� �@�%Y�Z `�ef h��g 1GKE$��'��7&�u���0��Iү��L�~(���M!p�J���������[XHd�M�L���X�f�
���vZ�h�y��ҕ�vZ�h�����ecv�,z)7��i�4�"�7Gy�P/q�Z,��:V�4�L��#�O���H�}kӱM"W'Pw*�J����6�l�'J��i���BZ��HDE�,�{�˨�z��;�U��얕�lԦ��ĨPW�&	� �^IkN͘o�m�����{�cceɍ�Xm���p�Ww���M�i���P�M�%6'u���Ȋ�����v�Yt) ���_�e7���n�Jؐ7M�= �_�y�H��KR�����tՕ��,ϋ�y�75�ڬ�uQ��h�b/�&&�$��;�*�`�KV<I]���Y䈘,�"'��"��\�6SX��WN�����to]���(;�g\Փ+E��I����E���q3���3��g ��RX?�jN����n�>-�D�Q�m�_f���}�ns>2,x=ԧò{|\�kfҼȭA"��79�!��>ZUƹ�h2��E�_w7l"�����y�|�)�.x��@���p�и�K�`;Z��_��.\I�D��[�[D�����m�1�d$O�<lHHIKFCM��t�A�F?�>H�A�EogcID�"�%��߃h>�~���Nd֕�Y`{�xV�	J7��V�<�-�q�e�����K����l���b�4M�kZ�{1����js,u���7��m��,�I����0�`�Tޠv���)K8[�:�Q.��`pT�d��bQ�@-k��P�T���hN^�'x�N �

�<�CjP�BVe�VX�&�#�NQ�1aK\wa%����!����#�=T��c9������u��OK�  Q�i4� �q�@�tԣ2x�.�M>�r=��p�)�	Z�I?"@��胚�4R	#�N�C�Ga6�PST��^�m����[�1@	VĄ�0�^Ofd&Wu
/�K`,�z�������ߔX�( �"K!0��4n ��4�wy�.=��!܉HD�����R��f����i;��(8��!ؙzvoEaK��r��'�&��v�rE65o
55�.�>'73��"��*޺ ʕb���4d�r��8Ͳs��$6� SWFܲ�����}��Ħ�5nÙ[�\ln��Z^��I�!��荕�LhPc�n�[�Ny�:I�>��,��w�4M�:y�A_g=�����lҪK3I��/N|��2�#�~O�8]Q�g1*)ɀ�/qX�K���3m��30��J���(��3F(�8!%'��P�۶��38�U��X  R0�    ��!   t�@!�  �e�uxX�]/D�    H`�A�eG�E�A���z��(f1^'㮒Af7e�:/�N � !�  	Z� � �����7�(2�������>CO��R��i���NIi�a�5T�ܾ�(�,��`��ff`3z�?baF��h��q�h����wۈT�� �� ��E�ď��5Y'�8�`�� 0�C�!v���'�~*X��B�㰌rÑa�9}"h*Bu(rG[���S��@ �h��z$0 yri�7T?~��F�Z�P�X�4��!��)�������n�W@���|�<bMm$E�CC� ����O$�����#�Wj�f���_��E�L�84��D�r��\����+e�f�
mrB[gS5�h�sǋ��d�=@��7�b3qr�r��'2.I��k7}��.I�(~�� �0�-B	Mj	K	 �X���Z�E�v��=���<�\RdI5��~�%�AR@PxJj<Z7��U�͚[|RcF�"|_��>��k�H1:ay�)�L���eZ}��\5}��_B�I!  '� ����b�h��q�> �K���Z|�c+f�9\���` +F   ��g�{v^>����J��[�Ѹ&�h�j���O_�Uz#���#�V����)y�1 �  .�+c%w@�  ���\���zE�dr&�%\����jM��@ϹŇ�F^�6���,�����Zy{��mk; ��3e�q�`� }>��.�m
<?#�����������>�}Q"F� �"({�w�'7���U�	\�|��{�6q%9��z;�s�3��>_yO���}h�D\��F��@��.H8�����TBW"UP��6��F�C��M8b�
x����c���Ҳ��'n���B�>� �  lh�_x�eȁ� k����	�1]FR=�7͘��  V������`��^�dbx�Q>� NO��r� 8jPE��r�z��V�EmhS�J�|�r����	1��B�ZȄ�C�5�dl)r���3>�(�dhۛ��(|���V�&\O`wqm}�<)�Q�)d��� 2�6H^��'z�'�?#(�0�gB \[����Hbڊ�����s�	�q�@ܱ0ܙ쬢��QO�B<����+dG3��F�BR>���iQ�l�g�5j�2q<�&�m68����� ��!1X���&0����$Q(��#�l�����W-9(l��njd(@Z Xq�8#���2�^���(qJ!�X�C���$�"��s~E���2�Q3Q���~#�%�ಖ�!�A�����ǧ��>�(@��LA�a��0BO�ⷹ1���-H��+$1��.,_^��dE�a�0�
�$��ܓ ���!F�� � Cu@����c87=ejif�\�Yْ��x���A�B)��	;y�x�M�P��*'o�,QMՇEx�V�R&;V�a�	;"ZH��JU>�?tZ>(�w$�5��J��VF`x`!�'~G�+)��	K�EyQ���!����Ґa�� 
��(�"��Ĩ�'-��EdV+�9�f=���dk��jF�k��9 �+T5MJ�Jk/�yq� t�C�8iu�(��}�`�0'2p"|94
D� �t^R)j����~�r���H!IxeDY <B e�R8��G�f�   u !x!�-lYn����SC��Đ���:-:��خA:�hab Z�_(�X�8��0�fD���bH7��϶���T���d�P�np � �sÎٌ���|C�aŢ3�������b(�o�6�����H��x���E�6^�N���Eo"���U����!m�i�=����S��GM��'RIDʝ���E���,�
�c�2a��B��1#I��xvF`p�Ȝ�f�&�!�ف���D��#)@@;zO��q��1��Āf��q���.��+0���t�$<�$:*�U#�7T̕a� ��?I��C�)+V� ��Y��J�Yu��(]���o�4`�,�Me>S�l���W�?���r���\|'H������ݭoH��$L�O#K�{gk����s�o��#�I)O*"���	,�d,�o��3=a|(e����#0��tf@( + ����Ď�X̔^C%s[:F���Y9��h�	�{#�T�*��Ȏ� Ь��`�i�Z+Z���R�M2 �1�@�4P�U梌"��B �A�e��6gX�RDN�v[�nu�����@�cLZT�&�b�C,��ؖ�lLz&�c�rM�Q0�L���FԿH��tdlnq��ld$e
�Q�H����rF�D]x?�1"ꝱBMc�*LG?��h��b��-!���">J
4NbW��&����bꎌHS<Vt�Q_�S��LS��*��zt@9���m����I�3�����T-�FU��IH՛1����i  L!��d}��r�N��n�DΞ�R��PV�.��� jc�"m�-�[�E�v5V4Y�ĳ��7�qŢ{`� � ��~��`9�8�.�b.��b+@��ڋ�������oB>KܔS��X{{�e�p9%��~r���kQW�SQ$��	�bۚ�Ă���nCI7 � ^2���;g� xұ�[���|��6�#7)�e�U��#«�
Pz�eo�P�rB�H�o��:<�27���!�s}瘂�,����V�S>��id��d�h�J�j����@������D(Ѣ�x��LYa�E�HD)���(ۤs���,��SyT+�ڲ�paa�Gγ��J�謬�>թ"��W'���*��]�� s�(���@PHa@p�<"�+�0�Q�g�6NCqQ���t �(�d^ +5�I�}|O�X!����;z��	�Dg�M��h{b�g���c�r�����-���yhH�N����#�4@�H�d,���
,ORZɛ�-.��gQ
2x]CJ��wSag��UR�22�hw�q��Re���uЇ_ĺ܂E��Z;ʄL��EV�c���̬!�67x�K-�V	���5����1�aBE���B!29<�$A�� �ylb8b  ��.���3�4�� `D� 1�Lh��*'Y��\�a��q�Z�  S0�b"�p�M�m9̴�H���ȓ�V(�r�"cV���$V��	P�	"#� ��b� �� �h��E��a����1����Yv��E$�jj..q�N�_��H�	����G3�|<(f"6LH,p�G�(�$fjq����1�S�D��i�[�s�Q�H�h#ۢ�(���(��A2SbT��"�,>(e$�`���٪|����*��j�����ا�ڶ���긵�*��)�!�o1!,T���Q
]KQ���I���z5�+T0����iQ���J�	@�$$f�!��!��B�M+m,F��m[H���"b�"+�$��"5k�@� �a��|��ܲ]�� B .<2�f���;{�Ա[T�Gor�5G��=�WU7���G>k2���DBˀX�A�e,8f�.�������G�g���iI[��{N�v��:~��i#H�'q�0��T�$�mf<� �c�d��IR�%���4H�Hȕ��I*��M� �P�$8�1?.&���XHق�~�b,�ŷ�o#��b��g�A b�2�A#/P�Q
E��e��QCp��u�D*Ǖ�/r��,���&B?���+ vݷ��ܢ��*A�Djե�K�ܵ�R����A���k�f<�'�P(u]YYG�""p��"��`��A�>8 �x�2��<$XXO*��0�RT{+� ��<�E��)�{�wt&l��	�J���"I�q�ڍ��p"g<.<>J��� @D �<>3��)&0H(4\�]]@�OP7+)��@�̰F"�5qsEH���#�H�L��AR���"(�r��-���`á�w�Ȍ�K$�V��A�Q�@�_H
����"T�BA�-�q��<ˑ@��?@�$�ED��20�`$e!Q+"2K$�|b��@�5��"�nY>NT� �Q��z-M���8��R(I�C"��(�2$�K�Jd�jm�2W,Q��c.B4�AX��R�$ �4�Td�Zn|)Y䩁X����0�T	�K4� 0����$�*M����M<�j��H�A�%�1ȋ�^�(9%���Q	ߖ;p)O���ً*A����!B�ޛa�&#b�"a0� �B����΍�J#�Qb�Q�y&��jl�I!JB�-����(��\��vpl"5NFX���d���lkl�vsu�ل\"�# "c�H�DteU�#��(����V�и����r�0�?a�E3�w�: ~YNqB 0BD(�$Xz �*= ��QAⰚe��f�m�R�0��s6�g���Uy���[Y�<f!/"+�a�!�x�g�{���L��*���@��[�h^�6Ȝ"� H��G6�����,aH�
2B���X��e�,��߲'�d}�@�y6��8��2�*%��8�0�18cQq$P�8C�aG� �4K���0��1��Q�E�!	"m�!ċ�(�#	�i$E	�c�R[v}�n��H
X�}���:���or�334��v�將*�`��a�EDC)�H�$a!�����<�lad�H����\,�Glj��~quJ�K2�h�W33�6́aږ�,��L�ɘ��.<�ď�S� ���ZA�2�&sM=j����$V�l���_�mȄ�KOٖ>��A�I-��:�n|��z�x�ak8��Cc��xۮ[����KZ&$�+-�Gf9%���@����	� ��*q���m��q���c-���e��k*�
��e����Vv~�;$��#D�m�..H���σ�qq�1�`;� �����ge��k��Wɱ���C2"�@�sa�)����/@"�W^���`�Gx8�}n��gg�(R���{4C*��P
���4�b�Bd�n�Q�H�d2���:�.)Y�)SgX���9��b���ǁ��ƁE&01���BW�g��O�˓�O�A�KL[C�M`�>jba	���,5A_B�@pO��ɹD0�eD�U ��~
<h�!DQ�"68�D� �c6R���F�2�ʚdB�'#ͬ1�������
�"=�\���(��-e#Qe:_����0@�� ���ə�B5օ[_�8���ǔ<���7��b`2�dd�g��)���Om3;H��z��rv�j�G����n��T�~��7�pd��Ͽ2pu�X�߿fV!�C`�GD�哗����l���nq͂��%c������Ǿ�D����=�3D<_���[�Q�m"��F������ʮ>Hx����e�M\�*��*�K/�94�L��4�M%��#�IB[�'x�2�Skm���
�r<��.��gCp��VS����1	�>��,�W��BO46��|
��?|?|?�b8a(�G&/㨻<�;���}��X���4HݘQ`�7�D�:�ȡ��Y��(iL�R+�d��&=:�/�]�1���{�r��-��>���Dݯ�"8��(}�R�{�B��vx�Y�y�!e��i/�DK�.7�(�ȱ����Q!�1���R���5�����:���\�-e@�i )fe1N,@ ��P,(-:��tD�ģc?���C3��-Q�,�@P \�:VGH�K�X�Q�"ݏ��(��J�ި*@7ڒ��<�V�S$��!�+6����_���b��!F�ؓ@d��ş Y�B]$��Kj����$�kJV��y�*P`X7�7l�<���*<~���Nc>7&��{?�2�k�f6r`��F�&$}S�F�eG.�� �ts��=��:G(Ȱ飏��BRR"&&
��.~D��n@�+=2����I3��ڔ&6d-��K��TQJ��|˜���UT�L�&�
y�e
X6,a���ƺ�PF�:/����2�*]#G2��g���ޕ;@��s�nI���i)!EQJ���ƥ��dH�I/�W��T*���r�JQ�1�cC%�W��S7�J����cGL���F8��,82�[D���
/���P�|�=cH��H#H=��:�P% ��u�8�j��0u�bɉc�?C|��c!{M��h�:}��4�E�}{��y�m�i��4e!�֋#̓�R��X�[��ˑY��Z$�q_K�~k>��*���v�����/���oNP�����`�X�6��w��{��H��᥸r�� a3lխf��T�5�ɴrVJ�6o��^�q|TNh�;��s#.��F�6�G�u(�bm	�$��Bҥ���7$�m���2�Tv���A- ��(A�(H�/��I�$��U*��7Ф��^MUT
��*��:@�55���13���P���IP��bӆ��ƀn��E�(3��,�2���S�"2�~�ˣ- �߻�q�0����X;.��(���P�����&S��
e�Gk��������"L,�[��Z�"HV
!��(r!H�`�$��$D@�bݡk �u��7�(%�4w ��欄!��r�/T�\�:��)��* �:��136Q7�YѾ��ܬ�ܥ"�s�s@�7,̉��$�L]Ԋ]�h�G��>��W	p;�LD�P=���I$ب.q��U�޵��O(� ��2" I����CK���l�Ǒ�	�ӭ�N��o�d|���b">G�<��4|`�ɟ���r�b����Űq�� ��B��vv22�Թc-�
��09#[8�dD�@�l�.�%S���X2`�3B'0e��E;�sFX�lA=�	�#h���>,	�����t{����5��U�:b)�b'�Ow:�##�
	W%��ff�[#�!x�7@ǔ�Q�hVȉ���4�R��?fFm^���p�p��Ee�<|q���'�9��dk;��G����"k���(ri�,MӒ|Ħ-�!�z�K��~0��a��`8�R_��H9V�pj)����{)�;J����̬`�A�PZ��M�Q4v!4Q�㞁������H��-�k�20c".2*��!��O�6����R>2_*_7@��2l\�i���{����\�^V2�m�:�Gd5r0-	\R���60��e��yiٵ�Q�O��!�?��HxLR(e�@���t'�p�B`ő�A��)#� 2 �H%�����<� ��Pv�� �i:�<Ă��z��ڂ���xv�)K�����n8�#6�߆1 �J�
��nj�X+��3;��9-�|f�huϚK�y��e�<<�13E��Mx7�Ʉ��k�9q�qp�uʻ�$GU�,$ub��ycB/ g1��|���B/!a��@ I�>@�'-D�$Y R1h%�@p@(tU��y�!�B(	\4�ݓ�]xVyKR֙J��g��n�uZ���V�G�P���t�	��@u�;1��D�9����;��A�8�ru�/%��K�ؙ�h���m���G?�`�Y?;?�_%/�7�6���!>6xa_ W���f���s�i!�"�&�<)����b,b(䜘�EC��*���<N<g�PL&�(`7'�z��aJ�2Y�DE�c2<�g7��+"%N��~$�hI��4�8Ƨ�l������w���%���6'�F������dffj�:Fp��yD�̖FF�z����!>�@y�LQ	�9���ᇿ
XׁӫP �p������,dTyt�s,S,`4�U
����Y�;���3$�q8�5�^"�X���팆IݬX�d&�:$�\�0L��`Ad���t��1��Ӛs����@�	%9@�,@Ĵ5����Y9�H����j���.�G�t�re���+������(	N��ߑ��WK����1WTI�,l��I'�?$N&� I0
Q F�/TP��͞��������0���Lg��0�a?���Y0��)feEEˊFG����7C3*�C���}�&%��p�� �R�(�@0a��4��N���=RK*���bf�s��؀)�#�9���lSaB�c��w�E�b$��3S$���IU۵�G��u���6����G���0�����Z�-Q��f�z�P�r�I����$h�CPԔ6H��ԙ��&'њ�D��d�Ta���3E*;�x�΅��� /0.�O̙p�SޠY'�3�9V�D�'���Z�e����Q�RO��m}&�\[���-�}Q�t*�Eu���C����e��ՏfE���ҕ?�ti���x4r���Πt��HΔ�caV��cuѣ�airb��G�����%���� �'M�Y��c
C\'Cs�p��1\9��Q��0іŋ���	M@���ˌJ<�Z>$����H��O����]V��3��
/�4X-���_�rD�J�f�TO��%��Ps��Jy��Y�������#3�2_[����@<cl��oJU;��#؝V�XU?�;t�J��x٠%���}4æ90���{r4�Yj^��������`[(
��Z�j�	@�D��<���a`��k���$�̋q4�h���８t� b
֜ͻ7En6��|��P$#�s�t������R�WRLnG���d��t{R�/�:i���v�l	��R�_�>��P#�]'�ׁx
�x���tq��'���^�J��>��Z$夾���o�V��������zuI�1�Z�6`r��#~��0�y��fI�gH���$�6���WH��a@K�?A�m���,Z��u�65�t.Z��E�~LX/�:�󅺝�
�`��6K/"B����Ps�!�E���RL����G�	/���VGk�Y�[l,�e��K�5�;7ab�-�LU���s���w�R��
ݐP�]�d�AP�h$�@�3�$�)�g��0��F`��d�iͨ"�Il�` ��=q	i�RfĊJ�{�����~)��G��\2�<YW�f����]|�W}?R���o*`�?r�q	`���+�`�&0޷\�����h�ib��MsE�������ݾQ,��A� Qo�&<,��`_�L���\JnAi�+�Ο�8���8L�"5'�t����h�~��>С�^��b6��p�����^� DY!h�4ev�FM A4zˡ�� ���������|e���p?���р�
��ӎ�*]�&�&�����d(t����2h��?�h@�M �x�f�\8*�)7�.�S6�g� 3N̢�66 \�[ؠ��D��_~�C`��
�PL�m�-Kt��-���!�Vx]H�u W���+d�
�>ɁB.��E�6��@�@����4el�Eh��O����fOB�����-�]{�I{�QN�z�m�.<m��\����-5���~>�yJd�	�	����>?X�6B�AP�hm@�IPR!j�����o)�S�>�>_Y�}��S��t>>��:��qUљ�@�tt�:܁��"�~/���\�� G'��j+A8�*Rml`w�_Q�;��.�}.�Br���LUW) ���G�����ρH��y��лA �J@б�|��CD'��[������e&�+��Z��Ne W���]�2#}DLȊ��N��z�x,����\���L��d���,�$��9�)�<�6�#s��j d�`FTD<4�G�7RxB�I�4��	�5����~�;o�����'����������#]r�	�Zr24�ȒSlep+D���Km��b%��3P+n��c30�
ϴ�,�o���gq!s/��X����EV/��Ĕ9�f4C�H�!��. *T����C��PIH1��̍i1�E �tX* V�ā�e{vv�|�Pfm�l�}H��
��3Y�m�:�ҭ�݀����Ӓ�uaՅ���$�w��H	I�e�%��u�U�lZ�&Z�)6ha�XB�"$�$��D��a���B[A�Fp.�2���툖�]�+�!����C���5�,��oh}C�`�P� -���Z{L����X��~� �� )��+^4��*�А��`�G����c�����]����$ɳ�1��'$�`.�!C�%��u$*�?� �l@@��/��}q|8d.d�&�7�����+��T(.	j䍈<����XZؓ��fC������������G:x���&!��-�v���h�\��_����S��q1���q��wS�G��W��)���2؅��cZc���ʱ��Y���4`<�H��_o�ˠ$���^��b��6?\�zb�(t�
�@��̼����d� �o�Hb2�Ԧ;�A �ךD=�Z�8$kn�0��`�qȑ!){�>x��N&�ac�=4���!��b4���	Z ��E��D���&��iF�Q��D2��CvaA������ȷ��X��F�`�)�KD��,�c��Q,Yd[4Z%d�ı������5*�>yJS�R-D�Ǽ��{p�O�����o��{��@�y@d
AG�!��ZCD��~p�A�ٞ�^$VAq7�M2��	
G�� ��¥i��.]�`��?������g�g�at O}�6VhP�X����̸����]��u@.0n��հ�Ҕ�A&�G>lY�~�'�=���K����Y�Jk.^G(#%<xogJ%)��X��R36�~�l�狗��XUOA�s3ATz��=Ч2��0 ;�$�#Y
X�-^��U[�ϗ���,a&��Ƌ&<��B	�Ya��B��?0�x�@�H�qtx�����"U~e�@4?U��{�Ws��9NaI�<
��ӌT�� ��C{|2|ӕDO�"r���ĳA��WmCIyb�aF��'F:̢"cDv��DZZXQ�	�2�h�s�TH$]m�ˌ��$��h���B(���E�|=�|��z���Z
����0V���]��?�7Th�P�A�i�����Q��ͅC�J����U�&�XY�~�I��ż�p)�!��n1&�I��=�E�!<�PyN�\�}��-�+�V�
��@ow�X:�Ĺ�4|n2&˽�c
8$D��������"�_W2]�am��a�5qL�Z}C'�qh�ٚsH�Ԛ<-��%Hz�Kѽ\�[k$�cV����#9�!����dIV�"E���(�@��)��R-4�����1{�^�6�!أ	�k��g ,���4DOII5�@��D0��Tzf��P�P8�
4lr7��?Z0�$�X���<��7C��\��E<A�m��!3)�:[|���ß�xg�¢׋ĉw@��s�y�܀��nS�.T����&Ap�@�����P�=��1��l`M�A��&�'1��\De�q��2�t1*� '����"(Ș�',����
4L��=`���ʉ��j���a��&�Uܛ�PX
�BwBΈ�T9t$���@�m@T%CN�AKf@T)��Q�:��~�Pr8��$�.�X�	V*Y�k˸�8�q��p$r�E
�1�Cp�&���q��f�t{��q# ��N%�8�mGGNǉk�
3���&wO�s���
�v�Bt'�S؄Pm؄Pm<L�$�6P���
k49�P�x�C�7d(FaÔ�CË�1<w�N)&-Ef�o[���7cEs6Hy|
�$6)V+�w"�]�v5ǂ�U��`"x\������΋�Ec��)��< ���J3�s
b�S����f�!��y�
�#4�@�	��D<�1���4jsP�3 ���CD6�CG�8t�9.�����D����زA���Lqef�cgrȝ�@Ƙ`Ƙb͋����,�������z�=E����J���o8�*��"��(ʻ���(,�/Y�4A!��Nr	B�$��k�#*# �B�E�0��f��̆��0!�g�-%�:g9�2� Q�*x.��L��c!��*	���:g>�A��WB�}K`��}���8�S����VgU^��(���S��(r����6�H&����7 �Q���2 ����c"ň�k��#��x&���EW8?4�ARc�]'OI��4n0\q�h*6�_�4Ƨ�F[�eQ0eR��0oS���#�.V�t��ڲ=�s���LD�ꩊ�Ⰿ��<U)�������g~{��<m���ٸ;�A�`I@T!��<�t���W��A�hQ�K9� �]�H�A�|,f<+�X��}3#l���8@����|
��Mt�/����<�����?g�%��Q���3���-K���0B��R  T�  ` 2   ��-m�0�R A8�@f��"  0    1��  �             �=̈",n"#��� "(RTx�|�9Bݽ�rp29�@o��C1F��b,�L�0 z�����2�*�`1\lw ���"0 ���0\G�H5sqh4�#��'b�`F 0i@��A�0a�e�`J"0O �2   � � �  � �`c�   �      Y��$� ���8@��ad1R�H�&Cf&�	2+���p,hf���N���	����R=RN��-�͌�8Jg���@|?G��1$���u�8>Ϩ�φ�%'��Z��T(��Q^���s���@�J�GF��"��SV�&�%��#os��A\%ȥ��jk�Q��<�R��
����1v�]��fk!�L7��͒�"�������38��J��.��<��3�p�.���]$"�~���L�W����VR���X���dv˯����)�,W����@%��T+�Ryl63%��� ���j�)s/���OF�,�$�@m�8�ľuj:Fp�E\����{	��Hm1~��r�Av�gr��R9	L@d���uQȸ�:wGP�]U��p^K�j�fx��J��B�@��Lp��B�?c�������V��_;�V�`��A��;���,hY��L$!��S2!�Q��d�E4끧*���  Z
) B�A�0�b�$���d���,�x%)4F+R̃�0
\Վ�¨�ѰP�#F��|�#T��D=�$V�y5��t�!�ջ@�  �LL ؉�@  ��qco(h�h4���x�y�$��Y�0�F�?jRH5wT� -�W����Ǉ�|�cC�"w.pC` l� �� 	/1�O9r��m�$�����1:A����d�ղD#T��0� �A�g0�	��=�	������"8ʌ����b��Z�5�6�I��nxX%t5<5%%ݿ�_���c�jƭ���� �?�=\�,&��7p�!	>hZ��I΂E���Ti��:W}�gX����"��B��A"x � �@ ���H�`b��������-��X� �O������X͋*:*U�z�l��e`�	��0 ��a�߅oi��9�p��������zv��kaN
��jb���̂�Z��(��p#l��d�����Y���˫IiPC�3�a���� �r�O�)��2���� �Ր�5��+�8lߌ,��r���q?}[�^���l(Z�U�	BBAЅ@�Q�DH������-y��Ee5}��$L���d�ʵZJyZ����v�,蘕 Y�nfa[gJ͜�$"/�d�����?�\�/&�\�2�	sn���\����M~r�Gq ���,�y�]���}�/а1AG}%�4Y=����Zh.H�h�!�2�&G93��U��l����D� �h0��)�D���!��x�$�Za�Wӛ�q�b�k!��,�uwq\Y�_j�X,�qLx�H�"Ŝ�q6Ŝ_�4��*�����+�x�C`R_g��qQ��[�l�I%�Rp�bR���E��O.����<:j�6�/�?=qu����M��<309T D�I5#A�r7�X�����h(+��*?Gi�ŝ@�K�2{��eɝ���d={J<�_A�^켝3Ʉ1?��(W$_�������|�����2Hl�*cn_I�SW�3��	Z)�<�����2.P����]�HI|AQH+12�&3�?]B�.:�C�!챵]�('�˘��H.j��A|�ĕvy��<�>�
�n�R�ej��[�"0
���c^�2k)�r�f�Ww_���e��'��b����$�wl��xڳ��D�əh��#tY���y)! ��aH
���r.m�B_!cD���E�5�p+ b�6��o�s�m_�m�A�³����)�1�����^���"D%ܵ9���fQhߘJ)Tc�-�����%���`r{��]:?G���,�5��WIG���cCd��44%����\k��ռ�2R�Zg��rd��c�-����,�1�J&Ͽ�h��*���3]�#e  d .\
4kd``=�S2�|���p  d�%��K1\w!��@d�2���M�A��� �S���C)��^��V��jվ��
wvY+q��E����Sg�3�,��E���Y��(+D�?Zv��hZ�@3�[�5DQ�c���,�b �R8�a#0��O�6�KED��tJ%��4Ԉ��5���O%6�:~U� �0�@�����3}[����u ���P�)
�+h?��`DBY_����	��f�صl�?�s�'�$h��F<�<�Q�G�[-�wwď��K�g��m:����(�f���a�1g��.I�ke�u����h�ŭc�,�6,B��BC�@$cTwSu5?nG�h�h�f1=�ҥ�X�� ^s�N[*��b�$�� #l�`���ڝ��@ �V�g��T���@`�#_ #��4�Mc/&�#8�0hѠ�Z$%�F�nx�#���9��^�$Z-�I�l���4I����(zǅ�`2⠯?�� ���  6��v��Lp�.�~�.�p�$�i��U�8�Ø�J��%vv!y��M�ݺ'��k��&�cF��)^��@�h�Ac��WS0`T� ~ @
v�f�5� R�����t�����koyevʠ��ۻr��S#�^�*v<Z�/�rt��]q�����`�'�znaH\��a٪�^�>� ��f!���� T�2��}BC�kܲj~=1f�
��=�Jb���tb��bȚ=�z�N(h 0��D$ �e�����|�4R����@j��gQ)յIR4qE���vnD����ff�ЭQ ���	����|W�áDA��K�3��G�O@J��H=敝�*M�2�//K8�^��Q��|��P.�W����%c5TNHE�߈Z�߸�b��c�c8��c�� ���6�s�0�6���$,�R��1��x���ҝ������kx���gDG�QE㰆@|��Y3L񚖏���#�����C��;�R$q����f��ǂ��wG�a�	���j�P�D���8�FG�h�h�D!�(�L2�{Ty��r2�kU�|��J�}V�N%cFb :��+����6�Ѱ`� K�'��ًC�@)�؎BzIne���`:�5L|Hx�n��Bzuj�-]�Z�B+�Xq���q~�r�G�Ek�K�iR֌���h����s�C��h������5ٯ �RU)�ɤaP�?�$Dϯ�U�\%�1"���"<�N3&�ӷ�XP5@0���x�D"A� ^������$44��+C#�n3�6cB$�̺#1�;���]?Z���Q����3٢�K�|�o����Dd=�V���(�h>d4u�JӃ�og3E��i"!rr*o@BO���+W(��uϠT����F�R0���sR(����d\AJ"�a���d$3�h�B` ,X��ߌT� �'��B�<U,�PQ���;?to���YƇZ��l�+�.�)�k�ӣ��]1k�-m�yU��i�����]�!E�����9(f�,��"�cCD!2͛�1�Y�NF;x�t�?��"����֓u��-?�  [����"P̹y8�Cj�6UUv�"���oY�D�̤�!D����


!R��T�"&�0�(
��M��B! ��ł���e(�24H�c�5�D����$&I �
&�h�[!0�8� ,0B4 �Pj(�0TQv�����E"G�g�)R�u�b|D1X"�:LQDQ������j"p��  ����>��I�.(e&zb�����4p����l� ��Qb�SeWZ�!�ں�ʞdAZ��T��B�VH��E�(����m��E*,إJ�R�ٱBE�J��c�Ё��*�*U���uiL��-�%DADAE�,b�%�MPB��w+��/░�P����.W
����9�.��+ Ā̴��g�˯pf�E/�!:9Oг��ٖ������Ȗav�
�09���}c0z����kY�����0������E����Y>�1��ȇ�3�5��%}��eL�J]�oIY�N�V�X�ư��WUV���;�^�I-m�{�h�ru���Rs�m��Ez�!3�Ӱ�K@��Fy )����LN�X�Cv(�4���O���fE�7b.�sF"hwX�y$ٞ�Ӗx��mv�����7i�-�%�{��e��e�ݱ�ȕ��O�TZ����R���3)�cdW�h�Ձ{Eǌ�)[ųt�)�$��vo�#Z����3���A4�^�0AaP�c@�)�M��e��&9 .�G8�ؽlxGkA�	���I�B�
-l)X!����S$��Of��6Ts��^�y��d�plT�Z �D0j!��_ꪈ㝃�GU`ZR��j���&f~~���ɡjcOQ�9ɞ�
��kZ�k�[*���J���:R�����-�>���R=��F
cV��i+Zo�Gj0$���;9l`�D�"�d� ����ڪ���].�(���u�$	�N9�����ꢫ�eDߙ����;���B3�F$}*�n�n�����͕N��Rj�
�ꀠ(3[6l٭k[6-��k�tֵ�JW�v1��,UM�t�7�@Ĕ�(0��%)JB#�3�Q����$�)JR�j -Pȍ���J�I
DD�?��~9��iJC%��NړJ6e��PT���=��S�%H����%���C7C�K,B�1��u%%���틅3�m�a��T�է�nZ�"������l�����"##.��l���j��ȄL������$�D�PԤ'\���Yƫ������f�9�H�ECYw>\���R���TģZ�07N��}2"��HM	}�X�!|V�v0��V�U�
��:��T7����/�>��NU�+.Q��	�J/��%�a���#��؅�3A��jLzH	ʢBP��%X* ���P^�j�b� �A�)u� ��\����JV�־Y���� ��)�n�97{FS�
Ц镶�rS2d���Ȯ�6��A�㨧�S�xO	E��J5=0���k�-X�PE��z�U�������R��9Q�j�)���(�r<rГ{�H$��V�,(�f�{s�9u�>��Myzvnllo#���x_�ݨi����/)�)�c��@�� ��C.��"eZY�z�l�����Q�,Iŋ�GG��W��:5�lU4LF�0�1�z��;V;���2�}�z�Q�9Y�&�h�9����a�KK%%��WW�.�+<�[:���i�QdYdR�):�@�S����]����\��R=X[�x��4���
��{��`�5�����ݤd���� �$�,�^����
Ӗ&����KkBI|eB��[hDhi���$E�$�@ y��{�X4�a��@��x�HV�EӉ? 4�5�n̂�q��h�O%aP��/�)Z�rU ��L|�ff�e�z�2!W��L�K�u�$q}����F,�c�e.X'DF��]+H¡	A��E�l�<t-�l]�kI$�;m)jS���Wx֓��d�hX(���+�
+�$����`���'�/���6PR2p`����rk�:�g+�IE1�"�K,�y&S�����H��j�L�>S�|8p���:�C�!T�Z@RK��j�`�q�5����1�����[Jh�Ʈ%�P��э�o���T���H0�L8��]��цsX��`�P2��#0�0�B��P��,ET8@4`��1�	
"+D�		 ��ʌ$	@�P���b�Xq�TS-�#��
�r=�*2�Ɍt�@\I�ȳL�pn�I�\g�1�1l	��S�-�p�Syq�}ӳmA��BH**A0ӂ��_A
_�1���y��
! ��|�'�@%��$PL�f�2u[H�t�f�B�DD�[�@q���dG��gw/�Y���d��eU�.~mY�^�#�~B���g�l����f��aGk�e��@g:k����K}��i"��r*��%�L�v�l�x�KT��p�\P4P�����(��Z�O��[�o��
��6Z��\8����,�P�6[���II� s!C�����J:�(D�R��O�`���� ��R� r1�B+�O4єc�T��H��`�Jg`yp�TSp��ӡڦ|�2")$��D�A�2 ����XȠr"F�DIX�� i���kMN��K�	XLaÐ��U,:3�Ҟ+�{��D�aj�.ְN��g��@��L̪yU��Z��j�b�6�۲�#�09�j� �(@
����4�.[ ��##&���dF�L�'C�������!�	��g�Յ�#7Fi�kH��[��+����l2�5 Jo���"�h$i��m)aF42r����	���G͔Ҫ���^�nFOXl��őɸ��+���N��FFM����}%�A��	$�,�i}�'��.:�sg�ѐ�z`�"Qx2X!
��P�)�ĉ��a�<<���.j�2�A�Ԍ9����w�I�w�L��L��6��kAe
�D�W�"|�!Ñ3$�t>��袍�e���	=X��g���dI�s÷
C��L��<���CO����Lo���K,���#�ďn�G�4d:�a��r�+�̉^KG� �fyh!�)`��K.��Hه�d�a霰�䅆�$)��.�-���m���$3Q	�1}5��%�A�,)�SK�9��ǋ�tǬ|��������R�� p�G�T�E��w�7��	̐��G0`���0o��8��
�%��s�v{c4B.#�D�|8D��DLΣ�;R�p�{��W5!x�!j��/v���4SZ�8Hd8r`~��f�*���e ���~%B(i�Wd��dm�QI`�JD�BVF��f���UDc�¯A��,}���1��,&1|H�́<�Qp�"�����I	���4���W�/E�D�@Lq�>E	Ц�gH��6�ɱ����B@B�:Z0Ԁn��o;Q��F6�&��� �|�jq�~�[��2�Ʀ5LDݛ��[_��[�␤)��c�2�5B��S���D#�X��F!�����kdz�D�?�|�iȑ:��\K̯͢��$d7�+�S�cL�����/Vodk7a]�Y����4��UA ~��jЅl��8���
Z}胏�)�ҵnCc�H��\N�-�׻)2���$ �G<�L��T6&e�����Jg(�(Ú��3֙`'��،�F0�	=�0PM��r�07=e�Se~OX���&�(�d-�[L^%��F���l��tH㠣e��
ɖ��Xq찚"�zޮg��D?ŐT"閝OJ�d���K�X�Y#n��1V�(d�6t��2.dHh�]Pl	���ҁ��SZ�{Z����,��$#a�Tr����$[D��ε�)�f\I#^��ۗġŠ�j'������&��#({Ⱦ-�(�M�(`���O�.�)HT����hqPC��M
pd��%F����/<<\-Y�V��
��,b�����L\����0I'�
8���(�i���!�BQ���FBh�9�_de�\����e�KDr�TD_v��niJ�H���R����(P�j/�S
��#Z�� �}-�AbS%�m�R��W���k� J�)�3���q�R�hg�����Ld�]����ָ����r��ԢٍO�M�AJe�z��/ǏE�����$�*���&v6aQ���\�51% "(�*B�XF*.�I�fЦ�K n����unq��7�h<�mlHKo�8��	��<v�r�ĉ�k~g�m�������qK��C`�Y�9GM�l5��Ю��;�\rg(�s8�o�ǳ�S:^A��@��	Z��r�ZqG �d��A:�Y�~\��"@�˞(/dPY7W�I�1؁\�Jh��@��ԝ�P0��kx� �n�eΕf.�{6hݻ�`q� c��28��1�O��D�V����?�1!�@���'�'%$�bN܂h��Q71����^�M��5��3�'|9p_N_�qn��Ѧy}h������#j��΁���''���3�{��F�QO1��><<(�Y�A�Y
E<P�,��)��l�+Aq��n�Bq�����A�B��4|�r
ߋM��(�E���57b���&,�xZ��
�{���I'�8)�d��'|� Z�7i$��/X��QM���?)�6L�A'N�Ks�Cv	��ي<%JX���\�#�se��h��<�E��9"\ð-��VW�up��l��Z+��&L A�!,��x�c_�{�l���<�\��]����U(���`�l5#�Y� q�	5��I
�U]�>FVYY�ylh��r˒�QqJ����D�'Upq:��!j�Õad�\f������ǲ9��j�be�dE,��).�6�%؝J�,�fGȞpy�d�񱤈���@�9����;��6�6��6���`��(s�. ��z�����)�"�PR�*zQ��t���QA V�0�����. �8�(/9�CJ����c	�l����<�ʵS"�v۲�c<B��iv����h[pZk�܆�wd@�ʑ�ק��/�3�Þ4e�6%>c�<W0h,���i���&�j�X\���x�M[�\bx�	���Fm)J�_��D����s2�b|le�He&lFM�mX��_���ts�$�H#��zۯ��/������,��-�X'f%����]�3O��q!��ߢH��m�Ͼ����r�3�kԝ.@���[=��=�h�Kt=���]ɖ	��b ����ķz�tx�xg�x�X?x������	4*��@%ؗ�HW��X�6C��9z���I =�Zvl��R�n�*��n�D�V�m�"�M"k�z���{�9hc�s���,�aՉ��D=Bd��@%t�w����T��k
3=�45z���|�׽:��Bs��ג���I���s������������Y��N �) � �Կh�f�AA$�EJ��4{dAb$D�n�mP�&Ipg?P{�`��oq��bB�P�(�@�P(
7C`R��L��@S4�!��M�� �!	
����	p��������f�4V��A�;�eC��3&M��^�N���&�$�<����p�wv� ��t�۽�>�Z�`�֊2�+�U�*�)1t4$#�!rT���Ez�y�Ҷg��7S�z���F���B�#�_ȱ")5tz:	跐s}<�j-��wG�C�J�27�h�)L*Y�2X\b���vS|ԑ�*^�:2�A
Q{�"`���UgSgGCz_CMK�ضI�$�t�ք�����Y�NԨ��CYL�����Ɨ��
U�qK"��� �(�����F�.��լ�V�R�(��AҰJL#\I2u�p �0H��H|�@ ��d�V�5G`�-����H�]Y���dL�ȍ;v�g `�u�?��8
@2"������"!QQ�=�^�j�s�2� �w��j�����*AFp|��>ǀ� -feȑ�T�H���)Zж��d�R(Y6��-�S�P_r�(��U�J�G��$7*�@r�irA�w�Cp�J}�Cp�|��	&IPN	ҝ�Z�E��lr)����P�ՒbεhNo����Ip3G-��rdqr�YV��e3��s�^�JC�qMG(;ZV̖.���gc�tu�b�d���ï�g>M������9�L�cs�Ө���j�9+2�ƚςW'����Z��?�7D�"��>�O�W���i|���b��6�E4i��vΆ�;�ٝm6X<�.Bܢ��/�G<\B�#��օm�U��"�������h��)&\ו�м�ES�c9�T��6������LE�k���c)M�b�1���6q��'�c�k�%r��6*S9�  \��<��T� ��@f�t��@0� ��'3ak��0� u�T�볃��~���;�! jVVp �                 r`CBG��/��$� :��7�c�  8 P�       `���P��N�� 2�=� 0 X L�,   a�H���Xj���|`"��~�����F8d�@�<L>�^>�?
�K���Fx�R��^aS�*���5��CO�$�=U�/> w�Hu<��g���@�vkLZGd�=�kP4ѡ�0��&��[�����' 'h/�R�:�b�A�)�D]f��q_%�!"�)^%PI�Â`��/�gK҅�T��^+4�d�hۺ�莢�4�)`��F^�B�,���G�2�q����&3E�M��l���g	M����]��⦎�s����SIb�����W��V���=(`�>�ݣ�A|bs|F�K����O�T��\"P�e@��I��v�b`������Z)R,�a��hQ�����}�<RG�s*$�Y��Lp�D47RO*��ŀN:�>W�r�����Q@�<�I�K�:�mjaoA�D)�u�Pd����Q�!�
�Y�D��v@)s%�O^�v+5��vR��38|G�m�6ˏ�$ȇ|�W�����:s��$#!PA�m;lOSƆT�I�$3JR��8�A0S���礠7���8  b           @     �  ȁ F� f   ��@ 3 oF������2$��:8Ss���(�۬@�k�b�$#|=�J���&�2'��u�{I����i7�`qHѢ)��<�(��R	
�`qGV��L��,,&	'$��D ���{[%�p�Ohk��8m���(P~�� �! �2��`�����Daqa��(H�qG���14i1ڸ:3 �$F<$�����Q���(|���x���-n^�c��g�jZi�-��/�C�,R
�!�$�;�p2P~6�&-�� @)B ������BJO�v���(n�v�σ�x4H�x4$Tw���'��Y��k�ѷ�t-����=	"�~��@cB�z� 	��V~n�F��c� @��� ���
�ě:o>�3B\�{�؝k*}O�-U�������M��o*[V�-$M�^��Kqh��MyR�w��<8t"ɏK� X�ګb��;#{8�	�(���]�sT.�Ab̦��4�",���ǜ&LXM��@  ��M�6;\�1�U9�u9�o&+:�����T
h�A "�tڄ�T�@�XB�~�Z����*VZ%�=�9�M
B��H�b��_5��Z~�K��ve�DL�8�c\ig{I���`��G����-ad�@E�DD ��	fh�!`�)h�b  (=(u� �	-+ֆ���� ��e	�H`�
�1o�Ú�W�Ҹ���&���ZHL�jZ� H����@RI^�;*��R�Dk��U�����D�3�� r��N3��2;��e����!�Co�Qm���i��h��" A\Q�� Hm,'��?�_)�8����CPJ����{X���cdJi�2��*��5jJXk�/�kMg��m��X<Ѭof�����HM @qS�����~�c��6*YF����A�K)��B�*QA`�K|Ж�dg@(���Eǉ$�fT�Xx>'��E�ǃl�V���	J�5}a�d� �P|���9:�"P����X�h�n��8���7XA�2R�A;�3�m`i�d��%DP��c�W����9�˃1 0 �� j28�L�A���d�D§S�ur��c e�fN��5���=��!�vД�i�w���M%��.,�,H�JPׁ @ 0 �@��E��̨�y�k���[� �n�����\�z�Y|�$'�6����~��1�i�?�,&�_�9�bӉ�
�栀A�?��0�4���^@���Ds��!Y��9!E!�PY�Q� �Bt6f�}6�f���>�#G�6��9_��!��܋�w������,y�ӗ��Z�"$"M� ��P�@�� ��EN�R��w�C%ɘc�5.^�����b�ǾL�"ߺ�ڏ�W)술��=��b�ż�F.)Ey��2��p��-|J��dP38D�c � >H o��9B��� ��� �0Ɯɹ�H��H泡�I�L��-��%���ƨ��-R)x$���������^��$��A����]���d��b���'����ԇ$+H�	i�Ŋ���"P�A�L�>/�E�L���� ��=���XL��U���Bѥ���P�5!QB"` �y 4���Y��Ty[�Yq&Ȋie��$&�~�0���6g=���rUd�BB])��C�1H��鰎A4�_���Y08�i�P��=�7&Z��{F*��
��\F���I�����`�LE��|ݢ��d �9	"�Ʀ���� @� ���	�����#\�S���q? ��ĵC=fL�'AD �1w�Q�x�/���`P� �;G����2����I��i  ��;�oL!0U	�x��J�Dy��1�>�Yq�)�[�J"s�j�Ac����ɴ|�ŝBz����Mv8FD.�u"���,}L"T,��D�����@�E���� `�h̨@��bJ�g �f~)�2-7�jv��T8T'*�D�D�=
�1?�޶ �]m��-�އ�4��(��}Z�I	�R���h!BL�: B�C�G�-%R1p'��n�S��H���+A�q�#���-��,�� H.H�N��[�����m���k�c�)IF�6n(�@�u�%&�A�����Ň������,���I-F��bi��uW��)d���H�"�Ad�yQ�$J�� J���r�z�(		(��'| /�&*L � @0� )�����b��;�4Ku"X@��4b0��`	�=�Ơ9��k��R�B�� U+w�� �|R�J�h+s���ij��zr�'7)!�$EKH��+ ώ�QfK��=��4�� :|ǻW�E[�RD(q�b�/ct@B+��ʢ�i|�7S�p��v�P   ��UPM0 u87!i��G`��%!3yͅ3���%Jb𚗦:�����l�k��J��"�����7��9`�Ħ��2�����͚�C��C�a8�O�{�a�`���o2����2�
q;I���o��;TħS3ϐnE�E�c�� �g�T5.z���i~�hʹ��s	]	����Ү��nH�/k��j����� x�� @��3 "�  �xg$q�G0��hkt:��w±"XyEdtB'���m:�΂D`t�π��@��a���
"�+�S��F���/\����K.4�<��d@�_�q�[Z�׺r�^��l~�FD
��3�v��3��|�	�-+�=N���ƒ����jg�d��F7[J���b�g��|�))�|� ����^~�:����)9"�q�զG)b�D�M�u0�M �H��8c  C�@" �N1��� ��B��E�V�Ǩ���d�� =�z��u��&�� �D��!P,�c����2��hq5�lad J jE��@Y!�_ tc/�_�y����n2|�:��m",M}��DW���9�U,�0G!S]���c��T�`f�aS�>
���ZhJ6z\��X�b}l�&�C&ı�O����"��Æ�ٟO	r�V� �y\���V�pΐ}I �,�  .�#=�&���~���^֕�~�+�aۏ}H��rfIB����h1{����� �AmU~����h���0�Z���@5�+X���D)�#�VJ�!?�� �]5��U@"xu���@����8�Cj�   ��`��벻�������r=D�Q�v� ]]��ړW�[T�U�~��@���QD��g*T]���ϖ$��)����,�����	wP��c�򛔒��\%�x�b��rj,�2ʒ�ׁP�s"�g�
pZ?l@�sV��tH=�ͮE�]��z�Q8�	�89��@�OgVX���A<@����vKh��-#WE�������ޜ���M4����a�c�����|8v�H��0��{�G��ɦhb[�k���)I�6'��E���0l�X%�F��y)�h̯�B���	� �4�����
��Р��)q$�� >DJ�D��[�5��b�6�>${����m�I~���:����0�
�35�N��F �jB��N&mĉ�Y҃@1 e�*M��G[��;�
ŘZ�G�����b��5�	gH@���'���i%'�eXđG�~��E6$<&u&�όlа��g,����3<UG}]}�a�2�IC[�I�IK�
;�gܫJE@��2���S�Jr33��'z#DSS\�Xe��!	8�#��M�I�����u�c2��r �A�@/��I�X�<���i2K���p/
:�*�Kk�0�!-
�Vf� ���� � _G<-f2�`)���&W�!�c3WCP�Bi��x�~'����AJK�$@ѓ� ��w&� D�,?�2%2��>ͧ2oD;�t�$=ԛ��[i��.���x|�2������c����HHC~Uei�~oN� �!˓�'`���A߰�w�jw�uPA!��'+�z��c���1؇��D�K%G)�Z#)�$\T�EA�	��P !��9!��Q�c4JV|Y ����`Y�p���l�A�[_�]~H�g�<� ��?ڴ��g�y�ᕵ)�B���R�U�\��[���>�RZ�#,�`�C[f�J~�  c+�
ٚi��*Ye�H�j���LE1��jD)��}d� �dKZF��A1$7��y�{ �f8:ֱQ	�(�[@^�L��3��M��
��������^�+�ZG�%$B�J`M(�Z����`#��&飷/��5��&J����Y��(�OD*E��yth��G2����_��B����@VxC���Eo���}��&Z��n��}��.��1	�(R�$qa����H�Q����QE�(��P�"L����D�RE%�Z�b���@BS-j�����"�m%�ao��M=����fP̭:�2w׎8I�������pp�S���1� Ql�F��AE��D��r�)�+�B�Yd����s�ܯ�J���l�	�\��bj;��w�(� b��f4m$�f%=�A��~ʰÇ�����9~6���a�B�hђ�F����4�a
� L��"	7%v� �L!;|�04h�%@�Fq&�R,^�����I�z��D?��*�J mi@Ye��R�Ծ�iL���7�R}U��'�4�,y#`%���V���mU�}�M>�ĐN^������*gm�U��:��+F �!$��U����[���CII��"���nR��N�pp-h��ObЩ�CAtp�r�WF��N(5�_ߕI&��ޥ����Q��$�k$��GL�/�`2�̂���'VL�lu{��2��HJZڱQ~�KH�{*�(�\�Jh�j���\�j�߻
 �-f�0�d���G�ˊ_���z���"���XC�̢�w��܆������]Q±	h2����9�y�l)�S�N7;aiZS�X�Q�s	 ����&&D�~��Ͱr�Ye�T`��WYb'����K=��*���G�ZM�[#!�ߪ�n�%� k���!�խ1	�ĵ��a,���.��aʩ����^��|�[NUq+*pZ�iJ���գN���[EWH�郜�ͷ���B(�cAGڸ���J�Ήǂ@(�RF��1G�5�n���q�U�)QӸW�N�ZД5:�jI��bEƎ8���f�C�8�(�g��4xִE<ԁS���:����퐑"�(����b���� H&�1K2��	�Q���l��h��R����5��HC@��
�UƌY�)D6��ז1NWGBc!�ql��BFgG��$��L�aMh7��_�n�Q�r�s��A2h�*�ď!�E���q^X�ol�	�}���,�R�&E�R$aY�,$i+׆���m&Z2�aQ#s2,pH�b\�]����f?�����8�c�mX�$S=���s��#����x���""����ؚ"���8�D�y��zJٝ�`����^=T��@�E?yE�7�md3H�P��U{YRJ�;��.�|��͍��A�Q�N�Ԥ�*?g�dڬ.�B(�RBC*�T��Z�G��C�"e���ʈBPw[=�b`��%TP
�h ͔�Z򓤈�U�L�*T�'�r׈���n�skZ��/tf�|��52��_�
]PU�����Z��ƸL$&Q�
�� �1�F�a�Ҫs`��y�*�d�NI/�1'�X�GtZ<3���.0� 0��nRtY�4kx���pL&<�B�6=��h$(�u!V'̢1���2��#<a�2FS�~Vr���h�ɇh :��]�`Ė�[װ�>���
��,�AP�
�*���*
�3{�,Ye�(��"�-�D}|r
(� ���Dh7����ř�Ȣ�{jX��'6}��5TD+$�̋5��*����3(da9������F����/WZUH�������:&Mf�>���q^]�MF����R�8Q�s�`F(ZU'���R&��}��"y�4f�dg����x�N�C�\p������S���む@i @5�`q��>Ī�� $>ܰ��� A`�B�Q`���)\p�,������.����a	�ou�v�ƨ���h�Y�6�z����AK>�3L"�t��ȲE�0+��05-�z!^;�.V�C�"]�ǭ�>�V��i3Ć�ǴC�A ��Ls�3.���c���` �C֍H�5��)�p�����Oe��c���i��H����	Iz)Wr�Uށ^3�����g} ��t.X�8�>�O'�m-��L�5Hɴ��E��)Ar��FQ+�7��Ꝺ��k2��c.&Ha����X��Ղ��D�)�$�@5��ڂ���Q"f�,�tV%�}�������ǂ�*�E����Zܗ3QX����-:<RJ4�i���e�����A�$7,5ۯ0Ez��1=ĂБ!�,2��yC�H�.���8��E�E�KA ^��"X��)���~<�I�>�y4+K����m��7D���d��H�D3����2�p@�[�,ߔ�����jĄ��W��@�V��nA�Z��HR�APE`�Z����d;�i_7��E�"�*C�*��:�>�@+l�8㢈��p�A��M˖�CbZ"7����S,\��f�����"�Q%������7�S6�6�)���{qeVtE)άZP�9�y���-2T����%�ɣq�G���R�ʲr��mt���+ �?6x�-��Lh�H��(�Gɮ�4�x�! ��b�e4J)��}Bc��@R"�4�5s@_��#�̗���ڑ-����ziۂ�Y�]ݨl�y���a3��ICY�<s�n��$�I@�"�KtP����PQ�o���G�lYwP@r���_K.7$�Ӓ�J]�+2����*�M-ԬJʺ���r{��}�o�֣�oh�W�ewe�x����.����i���"Q���<�PA��:���6>�J@V3y���J<Q`�R����)�h#j2�T4��l�.v����F� �Qr�1����`��'�5̧�c8���e�T�Mq)9�a�"����-�]�-/�N�'VP9C'x�%aV 72���H+�u��J�ŋ��<_K4����2�}�M�٨�+=�«�Q�+��RA
A[���=�bI5��J4��ri��`�f���j�#��x�>��&?/3a���]�=*�%�-h�X�a0��F@ʵ��iX�|��u-7���lG��+��֦���E�2&a ��F����,����J��t(�_��9r����@{mZ�9d�%vyk��W�؆���#�<d=[^5h�\�Q&l�����Y���!���>�}��Kߧ�=�e�~||�EV�-b\R�h��A�q��M>�8�h���{������?�|�D���.o��Ň�[�jyi���udkx�0Dt�����E���4�R>q�bD�Go�g��Fƙ%y0<�A>g��#�=��c���Fx�O���
2��0�E����>]�=OoǄ��oƍ�xSF;����`A��):D
���|Ul�l���:(u^��~:��
C/�G��^Ql<�b�C2�g�?����10[
C ���TBbt�@�/%:-�Ր�Ԃ���c[G�!*N�"�IK����̹<�J,��u�v���Z��G� (�ɲ&�ҍ��KQr؍&
X��X��j̱=CLLϯ�n�@5��ǖ�j�*
���lv��E�EU$�&�M�8�}pY{Z �1ʄ\X��E\��l<--@{���A%�BI+v@̮�p�FO6viL�P�kĊX�/V�si�J�H�)�X%H�
��w��Nġ�i#D�Z'$����#��	���Z��L�OdH�7���ԣr�V��
�H"�;���P:MI�V
�膤LbȤ�h��)Ց-�N�]7���+�-��%�G�c|���IX3c�ڱmD}����&Q�4��Ӽ�/��O�:�ұ�]⺁V
���1��徧E�Z�1�\ ���+�BF�.fs�ntE>�npJY�-�A�x_���W�G4�g�/<�*�?%\"cƉ��
�+�4Wh"}?�FK ��b^�LMް1��	p�`�D�G�S#�!�a ��Z��ϋ�4�yu�u��|A�8 X+�L�h�O��,���@�+�����F|&��A!I��Z��*,	|%��f�sHik_6!~��S����3����>����ٕ�fx�)�diJ�Πf"4~��CE�s�u���_O&LЂ+��?��{��H�`{hz8(������]2<O����LC���qcB�C3�P�a�:9����\0�h4mۊ���I�@�`�bH|��0~�@�@�
�������9���xZ����m9�Q�4d1�C�x'�𑎎bGq�H��q��$["��&�G{�4>U�,�\xHꈣ�,,	�ѝF[ǀ{F�)X����gc��H����UB4�1mЦlυ��!Cl+�AU��!f�,A`!rdQ2��e(�'f�D�"��$����j�K�)CdX�v�V�h�l��p��48�Q���C�C��I�'f�}�$�DR�r��e����x��x�_G��an̠|��<ְn���ʙ@�\8|Xpu��#�E<�1b�,�7!%�a�B�l�l��P����3#p�]�}�kAy�Ld�����{�`�u�'`���;�>ݬ�j4���E��Pyk�L��1��rU*�)aRD�$Z��yr�ZOX֠��s��0�*7T�� �+�Tβ���+�h�!fA�,���A-�V����f��k�\d��Dh��Ք"h%�P����k�"�򆾦��j��떐=Ӛ��u�#X��mE�D�'��V5��k�D%2��ȿZB���]�j���9�ڀ���������C��"B�ڴ�2��}e-N�m�bT����ɒ�Q�(����[��]e��,�obI��P�.X��̓���ᠺ8uO�'�Yz��������$��t�(��a���LV�'�cyx�F˟/���F�?���ۥ$X.��f�4r/`�&�:��a;�>�H3ᕏ��-K����N�)Z;�Q���b��Ϸ����u�U�ۍ3�D
�l�DB�֮�-̙��@�c�F�|���bq��>:�;j�C�c�념"�D ���;���MR ��w���������|��.b�UtOu)/ݛ����Ҁ3�h"l��y'�����'��''��ƺ'2B��ȱi#F�m y�@��e+�n����:}*����fI�ς�@�����6�����A��;*J���12A_ZS"���0A��
���	�GL��J���������Y�9����Q���)rK*D{*�Ħ���DV5m�[$@�cj�!PK����O�F��͍`��a����c����w�X3�^�	~���2���5�A2<��FF�b+�Z?-�AR�P�m# I���_kDN��;�� U`��^\��9��Ț��Zh���I�ƊD�'�_�������jȾ='��,��Dĥ�հQ�٣��҃���+�C8�ǖ��� �~��؎�(ĴBr�@񠄬��$X#{���ږ�<�M�J˰�n����g.og��h�0���D�pDN?�4,��aa"ŵ����	����<}Q_�.�AWeJ�"��Ժ��7�J�mU�t���9� �"jr�M��#C;(�\�8�鱥W�>¢�嗻"1�52��ɨ���2�P��mGth��qQA�Wϗ{�U�_N�ڃ	*���O��N�Xձ��XB"d
�{v�}>��9i�$��P'�Fx�����Mx��*��P.O ��\����[� �b�$�MI`"m��@$�)
�]g^O�a�(��N:0�,s��oj���T�����n��Z����)ck�ʢ����ɧ��D�xb!G{lap��P'pkX�x
<dXq��>�G��J���lh�&G��&�w6�����B�;�"S-�e�Y�����O�S�Z#�(�tE������8n�Sh�������f�F$�U����?�Ao�b�:nZy�eG&x���
��i(;��ɳ������D�!ѕ2�}.�|� �eX�̋5����v7�ps�����^���7�k����.fr�X<������~Ud�@f�j&)A*�Z��5fE�DD������A>�����@T�@�% ��Kq]}gY����k���P~�d�jǬ�2W��N�W�5̪4����X-�ۺ>7~P�Օ]����5b�g�H�u�>���?}Ǿ��
�e���YH����]��Sղ%�(i �%j#�`�9jdT`�U�����$"x�H�D$Y?�߷�0>"�����o��S�(�D�O�w;QQn�Ao�Hh�_k�~��E[DPmZ����d�n�R�C��"��lp�6	7?��b`����ﵴ0�=�&)�{�}� ������θ�xP����Q$���6:Q<2?���I���d&r�ʂ;ȴ{�w���d`Cr��r+�;�ɥ�%��f��؈�ջ�(=�wwA0R
�Yk�/}8Ԕ�b��g���r���(���<�75�2��GQ��鑑����@X�x�:�O�D�1r]s(�(����e1�<��c�]�TC�a1�U������e1�ȸ����Y%,�h����}�R{f��|W|u_$^h����Fh��b�L��}�S9}�O.��)
�R���gR��X�%�yA/��42gn$��lrj8d�$ao��V]�Y8�YH/�B[�(�G&���Z�q$�yj?bkkD"Jsu��v��K$!Y�F��2IX*3}�M��QV-_�+�ːW�>�����׿�����#�h�%��cw��y(��/��d� �I.���)�G�T�t^ּiR�G���jtk� �Xߚ���@5��=A�bK��(9"N�ũX��S���ʙ�����pkCd����%&)�p��-� $QQo�8�� chE '��Ju�z�[��^�G{��&�22_|p�&�[޺����m2L�L��&�%U��W�^i��!W&����1FD[���D��&�)ӥ�J����{!�ZJt�����G�w��w���?�V�,�->��[Ye����1/�W�EGR{r�/<��=)�F�Y1ŵ���(K�o�Ǽ���V���̿���gw�uu�g�{%���ʥ!�m,g��7E������5�O�3�PgF�V֧>Ho3���F݊p�<�O���C/K�ZW(�p�4̝��p�~�kjU] o�W[�w�u"HaN����q'���������^LE�z�	=,�����y��
m����ĨM����T���x풂�
�Q����!��DU��TؐE_Cε�@��l�z�hA*{]B�^��{�����?um��'����1�fPP�Ƚ�|d��}�b$�X��J4L��L�,��4"�s��&&h�mJ�-ް�
�[�3|x؈�x�Ɩ��y�誅�0��9�Dr�O�p5c#2帼	d*�����wa��b9-$u��TbOq[^P��7c�y�~�d�VɳH`� �`��)��1\�,bO��" (8�&FFI$s���*kX��αTĉ4�����@���t�(s;�n�[D�d��Nk*������ dK��WFŏ�@p�U�(��U�f�� ���XX ��8:���4m��գ3�ƈ���މf$&�Pj
�	���ՉĿZ�l]S�ϟEF1u��q��e����F��x�ߊY�S�۴Rږ(�=3�)�%�����-�߉g=�䒏Z"ţu1`�uE'fbUW�W�Ud�W�d������M��=;:�CS\�}�`*��©���Ļp�����~���,{��m���f�*~��,4��x5�%�&(�q�M�IK���%	����&�eDS�:���:2����d�YE�>У�M����^�H]?���t�j
�+��eF��?/G�{�(�pL�n{���P�J�f���D�,[�n���d�t4T�:�'�s���I��2�ﴪ�O;ք��S?�z�"��O*����gz�H�u�L��-4Jը���Pn�xdL���y���[v�%%Lh�'B�(j��J8����e�%�O}�e����1�E$J�2�x���&����[@��fӎ1��";�T�b�$��,(E��*E�̾SD��W����4h�Gx-�H���� FeF8�a��Q��%8�K�=�Z4�H�G�dF� ���F��3c
a)I)�p�"� q)qQ-9�N���e̹��Sog��՚LiYe�X��u~F��2&�@�8}�RG��ܲ��<K1��׊�$Dbz>���("�b�{�����vfU�k3J&��!V5yXXâ�O��-.�8U!>���ꤱ@����c��7
2���#5H��lD$���u<����"=�+��H�
N�]0��aR)Y�ݝ+�		���h�������n%7��9?�w<��W�/��&�$��w�
M@]"D���4ts_Y)D7�&�C��'}ƛh����p[E$���"-Ds��b���k�E�&�����Q���S�4;��.�N/��v�}���]͉�C���9)٭rnK�o������T���� �5��w�j��x �LĠ�|�}\��SP���ld��o���Sڊ��*�J�n�Z�F��������0[j�0�S���8��-i dыXZP?���Խ���M]��zZ�)�KY�z������^عH?TЫe�Qے�N���6#j���ߣb��/c�˩}\X�&\��DU�A�v��6Mr���h�	��������G�ǋ,����ŀ�__LK
ll��Q&%k&{���Ks(b/F��D2/�����)���Ķ�jm�%�l��m�Rd�I%5���P�(�T(��5:8���v`���bE>غm��+��)EV��34�k�0��b�W�4 �r�apG>���&V9M
}��;[lnd��.&�$:��ć`�uA��D�s���tB��h�#�<5�)b������M���ekx����w������r�P=�g�?ƺ%�Į+��D)Q$�����!~��Fg'�XI������7ɞ.̾Ѷ^�/�W�G�'�ƙ�U�1#/�ݧ-ģ�M���gG�t��b~�t�,<��6m�����Pl�T�Q��<���w�3���ݕ�4Ơpe�\�����71��,��,��i��" 4��# �)O�/�ǴX(��v��9	��c8P��
�L���C$C��z8da�ƶOu���M�,��ɲ�m4B��/�%���o�P��Ͷւ�(I Hj3��ݣ�Wr����F������T*R(��$�2G����oK�d��藊e���#
�]�f���Ԭ�Nٶ��nc������!2�����s��X�o���o��,�q���q�6K_���3��,��9Me�{��+�c'���?/u�?_G�sVE���ۖ{��OM���U��.��ç�/5׽^�^��_�<�.���bڗ`�MQ�{`(���:W���>����sh0�،�(��[hm���bv$ث����V$ؔ����j�<Y�k.��/��n]b��cc�9��0�E����	9�s#en(�r^�߿}�/G��i�e��� ������ȴ}�Ǒ�?� �a{J�0����Z<��������o�ez�ʋ���
�͸�¼JQѝ'�N%U���X��ȓq�W?O�`�Bj)��>U[�خ��4�슁�Æ��p�,W��9$�P,&��@t���A�&�!�Z�M<�Z�9�����V��s���I<QESmli_)GEH���z�,�ա{2��#6R�/�I���L��ߋ�EQ�z��\�q.H�@2�V�g����z������D�O�~��%�f�?��|QAW)rĪ̕kd�|��P�⋥p�/-��e�
zH��{AmF�q�J+�[�R�?'�w�;����@^\�<�(6����������I���>��HHM�'������b+��Ƈ�D;�;��e	�&+�	Oɢ)�(I��e0.,<6$X�l�8}! �"�ߑ��`�i"�q��e�������L�`����5��(�H�z8�\J�T�������A���NF>��R��K2g��-�!̤p �T�q�1��8�ӄ�M�XAE��ʏ��S�~�2������ơ����ͩ.
-Hụ̈��bM�D�aE��gZ0?�k��c���aK�y_�l>	H,l5�Ա"E���6�x��Kj��иZ�(�<Y�Bf)��	jcl�D���Lw�j��&�:c���D��$K�p�u�pL����@�c4��P%M�m�Di�b|OҞ+�����U)^�a��@rQT��T ��:�$���}J�_GZ�ɤ�E$���_���wR{�zX�_�R�e�k��u}�A�,qC�$o'd����>��"#tQ��:��P�M���u����H��_�־"<Jrއ����M�]��}68�Z�C'�<�t����0�Aa�Q����D�M��$H�u����1<�rq)����Z���8ՙI0���^�հ�I��QK�f}��}�+k��A�IA���+����<k���Ƨ������&g�(��\e�>�i_Z.b>M�S����	L�DA"�,G�܂�862�H(2�L�
��z`�}��(��
6M����α���v1���<YlxD(�	��b�[3t����ߪą%��1*c�e��ڳwb��m�<S�����"a�
����b�A`��7�l���H��x�h�{�{a����{��DFF���[}'v���D�C|DVA+, ����y�,�vö���u4��;�*�>9���\�$�xe��Q��N����D(���<,����ڷ��nÃr�n:�e��m"�/�M�	v$9��|���f8�F�� ��&��Bb@� �!!�P�X�0��b�s�6I��D%�*��'�5k��p@�	��
��+t�AX�V�4�Q !Y%� � �	����`T�������7ǩ+,�	�r�D"Q!0rL�Z��p�s�4�4�{t\K����"����-$��&))��nd���RRH'�Ih��D��`��<Q�&rD�����,D�P�e(&���-��z�Q5K��P��$� /��)^T�黀_�`��g`j�'��'`�|>��ĊX�
!�Un'r`55�KS�c���L�C<Ӫ��,��J�^��h�=b,AH�VI�r�~�����#tV]����`Z��Ի�;��dBʍ��ו��	%0\��d�.$~��LQg��-�n������*I+ �Q�)���=;:듷׏s�����r
���AQ�E]Y-�<C)ϕ9P�rq�#�[0H�4�$����x�{�2�S�����a�-,r�<*�j���,^c�!돳d�ǜD6,4�ţ�v3 #d4C
3����W�-��Ć�X��_�Yޗ�ƈ0�<d2�sˡh�vo"�3����Z�x�&�#D�A[,n� �2����l�Me�0�Ԓ A4O4bt�y������I�A 	i!�g�1&["���e�(�o���؄^�o�Xk@`���1����r��F���l-^(�)$P����"� ����)3+_6�
Ō�d��OZx�R����e�\���@�E��X�>�!J��F}"��7��v��\��1�b�4D"�xR�j26#�\,x �\ׄ<�QD0�Gh��\H�v|\�'D2���E���Ven��C32F-#���$cS�b��<a��n����;k�ŖuH�Sʢ���NŇ�<���+��BEsbj�fe	ѣGJ7�1G-Ų��\�f���S��9hGDX!�L�B�������BF�&EUu"�U�Kl��j�\�Q���G�=��p䓚$�S�&�R�LU�����.5фe��b�r8梃��#�{n�*�*�^���Ӑ�UY�x1(x�� y�A��&�m�DE�W����$�	��	$HY�(�ʧh|�)H�dԙ(�"��AP�ATy%-K��Ę�Bhn/�f�2�ճ|	f	�M	���ʑ�\��.%l)8L�h<A)���R(�+Jk�A�~S@E�'}��%��� `V� +�Yv�7��B�`�q�Mхsl��u1�����4��p�Ȼx���!��S��D�Ԁ�@ZSEI���! ^�l����T��@Q�~2^8�NNb�ȣ��𲙞��C��L����.�� ��BŔ&#��)�!�7௟�8��=S4m����*��y{�Z��*�&^*�eĤ��^{h����H1�$�E%�#H	��]�{�5��m�B�Ԍ`j2)Ee+��RQ�'�Hs������ś��Q[� iN�w��ESn&9����P�$�l�E5����&�  d���W�k�Ad��/�W8, ���U��@`' �ؐ��  0bǏ͙ b�����f�8�c�����7���g0�� `<�!�� ł( �5�q@s�� �� nJq��@l8�1�̄C % TO���hQ׃�I��@cA��c�` D p`@�$  c�%g�>���E*�������G�g�;�/@3�a�"O���F"�cY̷�2�|��'�~HRr�D�@ g �A��{g�-`0(��1�  B @                     � ���X:QB`��  � !������� 4�ӱ�!� �  H��<     0 0      �   �����   � �    � �Q�   ` ` `0 0  0 0  ��.hb��é(� x ���R x����`�A ��"� � ak̀P ��� `o| �D���x0 `L� *,�����.od�0xX?� �F8th � �.��� � 0 �3��3P�  � �� 0�   @1fA4�����b6�bҐ  (  � `Py��X-��` `0� x   0 `����0 0	  =�&Rf�f    d_@H|�Q�� *o���s@I��� �71X)'� &~�c6h,߃Y� 0 ,	x!F*�  �,�� ��"&F,�  �� � 6������	�#��rpi�	�` P`� V�R   �(@
�
�d!��k& P  63` Р{B��Z����9�M��(�0@j�l ��M`j~�=��5[@zxa^`` ,t�gɎ�B0{q`��1��� �9  @�<���ٌ��F 1�����
9�`���B�� ��=@"0��o���/6  B�  ��@3-�m $������0D(  @D "     :!  � �@ A 8� x5����A����x!0�d����h?O	�  � F� dX"�� e+�Ȑ��)u�0/}� 	Hc2�8�0�I��H*D `:�   ��   Z@ 	� cB�1�f1�?�.��3|<k���=���������#�@���܍:    i��|�aDP�k8�%"-���96��ɬ��s�	&}��RPX펗
GMl ]�[8U�jF�h�LJ��l���Z�eaT��YT|$�6XJ���<�B��T�+0H�-�P���,N���6H4AwB jz� ��aB��!Z���˷��m҈��\/��dg@�I�1�基��' Ӟ ���DŲP�����ӥ�a�)3�[�N1��c���r���]�jh��u��`4{�v>�6�P�P)֥ Y`Y-6)���������)�`�c�,���Dq�W�l":8AT��1�V#��H�#-���7�얎&<"���a	.U���&Y�]���`j�5�{� �@ �|Q(q���%TX'IF0�xDqŠ�{Z@lUs��Q5�!�Ms�_d\���8�c *�,��Q�1���"K':�����*Ԙ�-�R�J�Hb�������1s�=Zya	$2�;X�C�Fm� �����*����'�NBm���y��4cK��H���$L3*a+�썀fJ���i���  j2^"b�đ�@ b�BP!C	$�dx��!�� ��Դ�\#�R�CKc  ���lkc;��H�!�Ԟm������+G ���a��CXJ}��
�S���7Z�א�9tW�*��k���(���d+��6�%̒E�!#� <3��]&x4p  8:� 9&��Ѷ`��R��!�hX� 4b��EDAC���(�y�:K���el�2H��T���Th�6��J#�>��h8H��f�@paF��������u&>������j;5<{�V2q�!%Z3T>s�����mMPt�!���A�;����π;3E��P�Ѷ��D������D<$H�4�o�~��E�D��l��&�V�XZ�.M|      A �� 1� �A�    &B�V0   y4�  r�>rmٿ�Iv��fyJ{!-�X�B��[0���U���zlٹ�:,S\Jϫ�4��1TN��'���C��3 ��gT�����rI@�'���0�$�������j�a���	�q�~��k�"i�/����i^E��.x �ƌ��7/ޕ��4�t��	h�*�̲ݎ��}�>�-��<��W�.�`� ŀ��	��a��rZ�T_�4��a�2O���N�+�2�}Qe����8��|�՜�9X���~��b~�A��5Z����I[�4-��>ܖw������	�Llb���Q�����������G����ժ�p�j���_ �A� ���O��C8滞�vH�T�T�%��� p>vCh��JЏ�~n�5Q�-1�k�|�,���i{Z���>O@����Q�?^���y��P>����׻���|k�C��eG����<o�>Ͻ� zE��W��,D(-qm����A�?n���ؐR1V�S2�=�IŶT�A1� R���M��bK���c<إz����ł37F[Q3��,�b�8"� ���.#s7<�{�6�q��E?S�D��H� 7ekpi/jyE"��w������}�Ѻ��i� ��U�P�o.|i�  � �< 
S�� 
�0Q�=��y�ʟi98j�E����%�� d$f3�D��V[�A%�M�,�X�W��s�FU��B)MNVVV0�
P:�!dn�j&RB�{�.���bY@U�F�E��@5�`B �H�Z�h"��r\ƎLKMN��k���eoj<Vm�B����Y��+��<�MD�HJ;ۂ��X���o�q�tQP5  0T�Q
��0.�	��ֿ 5�?02):P��A7�ޕ��p�iCv��#F�f�6
K�OC�BS��r*����lB�"J�K��x��7�Emw����il�x<�c��\�QQP��^�A�X9�� Hj�\p�=Ƌ�D���Q�Ksr��` � Bq@���W��D� ���RJ�2j��0�^ ܄�iaF
!��*� 1�O` ��$d^�/}Gi*` ����ߡ/�a8Ѧ������N��3zF������d�EF�҉��Xwd�6x���K#Gw�i|�#C��%j���2���j�G R�Ʉ�M����'�^Ln�Ag��'᫳]��,�,�˰���G�3�_A�Ӯ�Y�;��&K��f���%;4z��lq��ͨ�D�����%,�d�"|��%�����e�&�Oz'dw ((A8 d�d��t����UD6   ����r�\��(�g�;`[�D��Oe�	#�o֊��#(�/�_i_���&1r��H���C0���	��[��rP����pz^�%����gG����*"���r4c�ݽ�'q�
X�נ���+V�Ẍ́�I�Pd�*!KV�	i��J��ݒ�8B2 �����\�CR8˽A�-�.$l�za7�	���q����H�Ԩ�T@Q����P]� ��{��r���4�u3C����)����*3h +c����}fу"(��ʢ���~r5���a�i�g��%d��*&����9f�3�3�tC����t�bs 6�ec�Q݋��9?$��V��Z�1n���B�K�w4C ��K,)���"��7�V_����ZCv�܁��Ȕ��i���px�L�\��ɒ-�>r7��e�P�d�؏����;义��2�&�,��"R/��Rk�Y��uH� ��L64"�U��r� 5�0` 0 ��H(&�Ч;��Q!�_��4�&F�5j˯K�#���hl��Ev� ̫�y�`���,kLQ��D���aH
�1m5!Yqq�Ch 9#N���d��#:!l�w)�$sX1=�2�<�v�u�C<耴�����^� ���(1FjU���f �4	+ y�6͛�_�Q"q�&L��xD�3"ӥ�ܫq.�&�4�xÿO`���>�=�ӾX�&7�������>P�1��*�b�2,6��'��8N�*�ZĲR)|c�B�r~���.�,���m�� $�G� A�()R.�(H�   ��Y�`�>���.��\ǱN�N���������S�&r��ҹ�<̒����[�<+��Ds)�j������ZO|2@t$��8�k?[�$e��N;,��$����n#
 *��i����HfL;1�A9���P��/g#@L`E)r8ƣ2��-�	`�x���s��̣�m�P�   p���o�+	�B���м�P�@c�	� ��a�ǌOKd����b�P��FҐcL)� �@�r� ���*�6r31�������^)PnP��U�W��
qY�; 2���z�Flō�"���{x���Y���2f�O��h�a�o�j��� D�1����l� �-��2����*\W�����lL\�=:DR/B1͜c�g�1@�s���͍� ( �Q�����a���c(�دKz+�>�B�`)�|�X�؈5/h��f���	�I(��>`�8��J���I��1O	>b�����H0�P
�=�W�,��]Ê�3��G̪�1��&4|ҚU_���	����c�g$ˋ�]��ٿh%��X��n>��E.9☻R-*�9P�Z}*�)�P��z���l���u}��3 %t��)�,Q�D�����a� ��i-��{��>���Y�:�CI�<ܧ������_FƠ���z�ɺZ�� ����g��u�%QhW6�@S�nk8��Hȅ�� P�k�V��EB,o�-i��IFT\��sG1��A�A�K?j�О��1?�<*Ͻ&�.Qn�g���9�X�����c=��^Cz�)��\�e�h�F�Tf���M{��"pIR�� �H�R�(؀RXM��!6�C� ��1�\��@��S��¬�8!p�PcE,�=z[��� 6j#��j���A1�,��o�?z�J��L�2�1�ބ�4�m=	�Mσ��#��yJ�]W~�.�2�c�v|Q����'��Sj�f�v��� =
�K�C�)V��'6[�0�ߔ! ���"��N���jlȋa^칭��(�uP���.�@̡H(IB@��C	���@����!W��i��BC�u�PT�-leJ#x�_��Sv��p����� �Ɂ;���*]Bn�F�1���e��]����Ƥ�AT�K�n���Ң� %š����j5�vdFO#0 �M�	4�D�D�E�D�DpA4X�F�#��-�Ȝ���ͬmR��l HL�.����"���;�E��T�XٶQ/�y��� ?J�)l=�Q/�A�6�p @BL�$E���j E,�	�P2	���u�W� JQQ�4�$<�%�� X��
R�m�c�B n�@�@_��u�֐�`n�U�l0����WӈR+*~؍#Э֗; y_�)�	�A;��;\J�wF�wdq~��Zٓ��
&	�hF=��CY�N�9��/K��,�R�����^�
t�gH� �6�I��Q ���C� <<��� V�0 ZH*�8   k	��!���<���!䒽Ay�M��4���	�j�uti�$������u��Y��R0t��Bf���\��̶������	��7#X~��9����Hw��tl�HQ	@h��*�F��Q���D������%,��|k�h	gB��4Sl*�Q��hPSL��ֶ�&T��#��FQRK�T��T(P.�[�z�vD��[�l&L֑���12'�4�@*9��TkB�sQh�(��io�������Ē%�k2�̥��؈�Dz(�$Ujֱ]�yI���_3"�DB+�Z�����nX���|�YY��3=b"W���k�ו�#<f?�H�e�4�޽����&���-�$�&{Zʈ)���z�	Y�%�DJ���Sd�2EQX#���V��K��M%���Eh�8�X�0&R����ȡ�gǌ.l��4XP�����=ވ�f��;E�������<8�Q��I-uyTX��* ����J�����@��}�{Y�똝��z.R&ߤVr��ີ)%�}�ܶ��΄~�H�0�,�:՞�C�k����$�5Ko����w���8�gq�Fsq.�^��=H�Эk�"���ڐR$-�{[*����������Pʅ+��[�mۀ�"a���:�̭*�R	j��$_հ�I�I>�Y��p#��PA hq�"�V�$��.^_:E��WDe�!��.h�q���cp��ה6�kv��?���@����k��B`�jG����K�r�@�7�|ܱ47G"Q��B���9p9~,k�цtb'�+���@:��1DB�Ѽ�(�-��̨�l��U�ʖs3FĔ�SJ\k�C
(���%%�_2�-X�k �M��L��x���^�I>ݼ��c5�.�RIzq�#wp8�cH���V�Ř�޾֕o��Pu�o�$U��Y\�#�uv�˚����_2U �*!bR��b��q��DsTe��:>���a3�O�ܸ�ӛ��b�O�ё$���n�N����+�"ܽ�I\��I���R��*kԯ��!G��^S��f��>��������F�))w}�u+I����W��6���D��5!�5�R�����o߱z��M6D����x���B�
/f�==�xa��P�5�D8�uN
abF��GC��Jfq���^I&�E�42���|DY�]9����%�oI�����C�;�ϗR����8�y��E�����l�~bm\,
��8U�����#�U���A#Lc)#�T�WMX1�����s�YF�:���x,��} �0���.?O`�>f�	����\�X˓�Z �-��1�� �ԲW�������*,F(�eV[�hz�P����EP�T*/�QT"��P��P�l.�o��q	22$��QE@)$��@��V(�K֨$#���_�{A��IIw+�Db����N��g%���O����m��N�;�|���2G��* ;yVI�AQkq(�q�z��X�݇��M<a�_�>O��߮���f��|�D����Ka�kξ�R��a���%ݰ>O��Jw���Y �p�H]��9b�y���#^x���p*u���T�4�ӂS�r�OD���"���<Z 1�1���3�%����'Z��La� ��!G�"��
���<3=��2�p+���#� #d0�`0��@h�zQ,��Rц�(����9�1Fw� S�P��N���[tB�!(�	�\P�#����p��$��� � �.��A!*>p��
F4à� dn��I��:AA
� �(F��� F	YC�!5��a�L(�=0��4ߔ�>r��a�N�ǆ�39�d:s�đ�3jѡ!�wd�a�GTD:BB�P��0�^�b��aI������x�����D*R҃^֫P�my���}�h���{xBg�@u0]aՃl���R� [G�ז���#8�C�ұ���.���?J�`����ւ�Pr3���s�%���P�0\�iSU3sH�6���Y� �W��7�m� (,#���R�����6k�9���RD&��R$h�؋�lM�R�����	�o����+6Vno|ЋUAPT�*
���"�(vQE�K��6����2(��JQ+V��mH#m?�z�RL���2mx�F �d��zf%2��e���IL�B�Ff>�\����ik�"Ft��獏����_�V.$C��K(���{�ĶĔ؂�&�4LCtz�gH�# �Y�Y9�=���A-�"_X��X��@;w�T�*u�.U��c����ʉ+-��-�Q����N��2i��#`X�v~Z�~�f�*ܟa��;@nA��=��l����Om�� f`R�����:V>,,���LD>y0�a��{2����{ �"�F"����A�6L�Z���� ��*=�~�,	���m,J�̈́�>2��Uz�7�� `�vlD�������cM:�Ѵ//a�|��=����-�9�&����D�F4#��xH��t����H���H�gb�G�J6O$>�1G�Nv<G2�u�aaIi"���b|Il&G��fG6æ[�e�������_l�Uzd��S{���������b)�>��"���,��%a}�+��Q��@�2�`�\��C��m�>i��Պ�6p��S�Ve��Xyb�Kʖ-z������y������z�W��_�P^�l��2�Tk�sT)�&�ɗ��(H�(
�rRT�����QE%�� ��(�& ��zYv��4X&��ET�G���i�M(��-��k�[[����FQe_�Өw��w�z��!�h<��H�-.5{���(P���՘�*����#�W��h�j���t ��U��ؽbb�
=>י��V��������%WS~�2�{1��j�ǫ���Q\��j��s�U�ܰfE�UD�
�a�U����"�����*w�0-D�諘�O����}r.�Y��Pi�jP�&Ȕ)� a���T���D��"]�*%�%j!�5�"� P�����$�6	�Y�?@]�3ז?�{��(�Y����Z�C��b�ޯ��]�#r8?�����wb+t w61�����al9�z�+�=M"�����T ���X��@w��]a08�F��Z�Ś�4�3� ]5�y,�������T�v�xjt(���e2�f�� �fDȔq�(�@�DQDJPӅQDʭb����F��NP]H����cI]���M�ک��Bl�}j����y��ږ��j߸�B9ՙ-F���l����r6/��B�P/-ՙ�H]>�/������I
N����Ť�^���DV��?�eTX1���+[<A�iV�������Ey���5��~��W�r52��������X�Qe���=�ߙ��}���b��_��v�zH[N�},=ё�}G����z �o��g�TK���aQ#�%����jv����Ї���C\g�������~��g�:$B���}t���(��p�P���/����0˄�������=kZ���a��%Q�Ĕ"�F����P��|�^h0� AL ���2�	r�|�9�[$12�C��!h�4�A����Ad�'��E1�@��S�	�T�gy�1CH5;�|IT�ú�vG��e��`C� ������g^7Gzꆺ�B�l�Cp��,�G��0JoI%I�����{�1��Q<�Z����M�r��ڽQ��� �4+�3[�NT��daP'�c�CHŅ\��ы9i�6V#	sjIXϓ�S�h~e(e �}�@�QIU ��xZ�XT|j��.)�V�-F�QOհA��AEAPEAPz
�����FH��=P~�*�����*�/�����\���(�"v��D�x����(��D1�'���v�?S�%�DJ�d_#�妌��3(���?M��>������i3�X�\��i���8G&YVD)T��=�b�1��5 ��+��&�����	���^�2�'�nw�7����=H-u�,����ȗ�ۨy�O�ȱ�}�4��5�՚6ˬ�\���O-���ܼ���vރ�a1pB��#�w�%�c�!F �
22�)Ï�u��,zcF�S����~hh���+�ңc�
n>=U���3����<��\��Z�z�bðY�r�<2M���i�e<u������ا4x�b�Ee��@�)��[xܧ�/-������8�2�Kׂ�ŋҢĉ^��� �@2D,�}��a���\!A�8�FH�I!?���&J�by;��*��'[cы��a`F��� =�,d4ŉ�ŲB�(�,~4Q⓰��A���Ǉ341M�#�:�������F��ǛXI�dd|?�B��[S;�%  Xj����hQQ%M���Iؔ��k0�
6n�)<$�!�O��Re
��T��&,ǖ��"F��<8q�Y/���C�Q���l�Y���i��'�����q�lc"HE�#ņ���Z�Fͅ�]�%Պ���/�4K7m52�y��Sd��Ĕ�Ѫ�gD&�A�4d��؂�zf�2(P�^H)	<�'��e�-$�4q�6R^&G�<��l$���޹��x��.u�0 of��d��'�'yL�d��.D]�#6T���Gοʫ�H��S\��qd��s���"��h2J$|n8����K֬�č�bjǺ���&�2���X��崺������&^Mhi�@H/ĥ��d�"c����\���[��9=���Qiֲ8�����9���ղ��t31F�ƈ�<��<��������`, �D� �cj��f���MP��A���u�c 3\�D�V53�d\S�Vm
��ՙ�-q}D�1���en� 7�*�~gfAn\߆S���D������u��;K)ym�{�ɻh6�z�L���4%2�Y!�j
�Z���(���n9����*
�Z�Z�(��wC"�	��d����@&2�,СI��o�Ö�~���gC<�&׫c_=��h^�$�#���[c��N����M�}�usgRѐ���ēH��t�H��Gx9#�5s%��(��������:��1�de�ԍ�rz"�Z��o�Z�)�k��~��m���ԋ��P�<���[hӬZt(�t&�]42:�eV�0���w����a7��/�	 ��gh@�
���)PAF+J+.(���'�%��
�8g�D
�>$d	�d���dy�������D���r~8 V�-'��("4��E�\��<#�E3�ab*�C��lX��,EX�
��/��ǻ�\ 7��(�0(HKƫMȥ��M�R�bӷ�ð���^ѩ{Z�E�m]�5����G,pE 1瘗�h�p
[Xu�N�ƚ%y{e����^ćO��|�Wj���x��b&� �UJhJ�D��M����m�����0��8�$�JgI�܀A����#�Ȓy��/ j%�Bltj�k�:�3ļ���% (� /#�I�����",̛:�DE)�)��Z�M�����׭�����YaQ|4��S�-b�J4���)��MΑKH#���yF�ee��&��%�?��P<W:�|�D�12=Yn��#Z�X�Ք����]S �R�Z� ��d��������~��d��:&��	T� �É���Z6~U���bz2��/a}�欉G��Ҭ��@ %̡��m��`��4 ����7Ce0<��ˡ^�;��	aS���z9t?�H��G���.�x5X�О�� pC��!�h���*��Q!Ӈ������TD1b�D�UJS�Q��B"BG�j�7�z.FYldI�(k�I��ϱ���!KNX��Ɨk"u̇s��<H��ƴn.'kk���J�-�=��#S��̴L�^Se)��ԵG撩\�<WL{ �WD��v��;�2c8x���U�Cď9HI��o�z,Ym��t]����t\��D�Ƌ�P��}�S߷��[��P�3�l���L��"�")�f�y��-�v���i yO�,n"O���i�]^>��_ƒ�����5x�Ͼ�_�R����kp��<O}�9B��}w��R�yB{Å�ݜ��bQ�w�)��g*4X�dO&���$��%����7ϖ��}�
��>�<bCg�`��_�'섛��u�"�� �W�� �С���9��=
vf=0�G� � �C�1`�L�#=�W��뤩���h�#qf-Y(��R &@�,���7��6<� "���(	j	m&S�]�Q�/4A]wQ�rh<�!���gP_��D�hō��w�YV<�6����U_�Q����V��&e�9\Oq�����b"‮D>�X�I+���������:�HnB&��}TiM+@��������������,C40΅����<9�T4�ˊ=��e�%�a�5��&��=-V��C&֧%��@�8Z�cr�	�E���A�b�;"�,2�=��ذ̟m�2�A����H���?um��YSV'V�-^��Fπ٫M	��'���_8	#�;�SX����݉%os8�Ή�������r��gZ|qoeC��N�,��F��e���E����{g\��̌̏�����L�+���)�s"l�86�2X�%Nhu?+,�>֏[E��Ύ|�_�n��F�(�j���x��N���l>�KޭHEWFX�X?��6+���{¬��̟�F�Ț�C��ݦ<��H���5��&b�Q}h`���S!�%��������_5����CuDR�j_'ўW���&:ȷ�t]}ċg���q<��I�ġ�.*��ѬUC�ZV�դeȳ��5�{E)�}�v��iO^�����a�w!�z6�C$4�f!���2=GӁ�2Z��%�bHB ��D!ĒY���L��<��&Y�T�g(��0�121�\x]Q�' �!�;�-do���\���U, �ҏ�G9�8�2�=R�d����e/�8B�E� ����ˋ�y��Hx��q�0@F(�1�b1��0!�1�-��6ob���b�iDۀO���!l�H�m1iU����1..AOI�p(.=�6Nf���
u,�*�@JadA!Ep �' ��H4M�aᢄ���D�$�qs$��H�%W�S��
f9�Xُ
��̞��K�TDs�nk��t�''3)	p�2�eڳTw�ȩ���B�/�^ @�G���yF0�Ig���Eq��X��i<b�i�&/�,h�mx�e�o�]s&Ǵ\��V���N��Na�s��`Q������=�E�b".x0X� �<1&A�%�B��0�<�#h8"]�D��\�t(kU+Dèi�x�f����X��K�9�׺����R&"Z2%�T��RV�;h%N#�Qx9������Kw���YHB�WY�t� ;����vJB�D>L���!a��CQ��2�����yЊ�
Yա�v�m�$�x��EԾ��B����[211Ah0e��7��Qo���+/��L�Q9����ad�x�x�4H庹Q��{}��W ��V0��.*!�k$2�s2(�d��*R��+��mHGё�{91"2�K�U�M��H��)��;��LdRq��_k��7��E�bK�ξ�����DW����f�b�B!�T�r��� �$E[�����CdXޣ|��#ZiNi6E�$�$����dN!�n�$}�07MX�\��H�9wR��ʐF�ѽ	�;]BR��P���I�v�o,u=K�or��<���:=ˈ������b��h�%���<�al;=(ٜ�ŧg��S�Jv�Kò�e&/) L�M��'���6؞k1�(<mA*E��2�!�W�w�4_t����ݦ�Z�9LaFJ
����l@�Lőݞ��Z�9w�gXx�f�b�D�ϭ$/kV����fU���ڜ� к�ք1K�V��դkY����p�1�AR�l@S�@w������i��M<����>oc%�(��,J�}��C.@�[r�u
 ���pAaa�| �2�	���)e������-���`jV����)0Ū�0x��5d���8���C����)��>z:�ᢽq���Ara��E�����@d���' fm�@�T)�j{(r� �4d�� �%�
� �[c$)��B�۔:��XiE�,{v��B�ϒ)�j\�����7��D�ث�$�6�r�,e�(?��e�MH��E�6h��wY�j�����i�}D�/B�ӁKn^�h���8��9[F8�bĔ�X�;ši����)���z�u�m�d�<������Z�]=��&U�3˺,��5=1�5ǈ�s�bC�F���-Ą�["Ų�pЦ_�!�G������@|o`��j��Tն�e��=�mC��_+� �aj�7%)T4Q��&_?,ō+s񅘲$B�凰�a���$�b�ڀY�
��j2�$Z:�ht� P%B_$̐�tǅ
S���Oq�-��,ls�l>_4�h����Jf��e�E�P�[퍞�n�Ă!C���DE��)��sy��*X�>Q�e,XY��}d"}j��BOM�/;^)K����X}-��K.DC��sUei.�B�ǧh)5eRX�QJFP�W��X�.f���aq�ȹkc)���_�u2�D��n�x�����$H*lQ2 �ۺ��Z��5��f>�ޅsƵ-��4]���\E��;Q��?��\* ��c���`�P~g�4\�����+���R3h������o:*�ˋ��2�3��>Ӓ�"�Gqu�ֈd��{��u����\`�yM�F���I7��߭ya����@��B\x��֐�����B'�^EW����3�e<��\�7�@,�(��@�O�!`��jL� B�ڕ�%:R�!u9�;��bT��-7��0�|�2�Q��-Y�D݅��#��QT�&g7Z�Y��M^.*�/T��O�7�(��ww*�]\ѕ�4�TEțX"K'�%ր�@�)��SL�U���A�3�,����=6(��!��CF(�8<{�Lň���B���9@0g@A�F'��Te$�F�X��H����A�HS��Ld��n�Ƌ��1A��U"��-�}�%}����8뗙����QK�s��x��,T�.�2iEⱏ~ir�B8�,�=5��� a(�02���%�pU�a`ߵ�NH5��[��vB�ƻ÷���v�8�i؆���z�i��Zr�M,O��F�����G~kG�jXG�:/^������w�� x�q��:$=�����0b�lk�%��S����}B@%�3�8���=El�Lag��cǌ G+������񷞬�D��o������4��(�QK����bۂ;	"��k�bd.v�����/�e�1 [��S*,ʕ��T_��<m3��Z>uDR��͌� <��Vɟ�U��(�ey���E�
[� �sv�ǔh���Y�5 6�M��F���E;�H p}l�k��YkB��J�²��b�_H�{1�f)�:����:[@u��c�8���2��w���)��ʧ�|ĺ�ɓ/�2ӣ�W&|L�G'^��y=��v-���5u�D:�5��'���7�uC��Z���4�o<Ƨ+A^@��wȮ���	Kl~,�WH���͜��AL�u��!R���r+�`�J=F�I��~�7er��;1J)�ռ.iX��F& �)1*xB��$���7R����r4�8o`�":�F�#�"�G�n5�g$���_�&q���˩M�Gc FcFcfb�Bk�4<l��Hr �@�,>p�R���jiJ"F���5S^U�˞��9H͎$Ig���}�̣����-�l�E�d��2��ϱ>�Y<���1!�Sk�.|ݗ#c+� `�{,n�3��2Vr��!�އRj"ˋ�E������̱�`��*�Ơ�W��	,Y�{�Јj{�r�a���j'������*�& G���"]b�y0m�k+���ls��g�ǖ@������?a�D$~��2J��2т6���V$<��q��#:�#f&�����d�dC� �:#�D�#|
�g1�8�:d�7�c.�b#�jھ Ȇ���z�<*)�.7C���,�1���pF ��#Nq!���`a�������u@��ӵ!���<�^o%�f2>bL�<Т�(�B�c0<���&p�:4LOQ����>��I'+5�jSp��S(�n.+l���Ԃ��=\������ӓb�L�BG����E�O�
�߭Z+͂v�zOF�I��iΰ���h܂�Љ�Ⱥ�1��VY\�Ք5e= �A�c��&u��K�c��Ek4<���7*��")�p731^�uv,�,���Q$�s1�'�����By)�&�N�vă��Uq,]����2��᥌���sK;��-cQz�5A��EJ��r�O��oՇ��qb)du>�VP"��|U�W��j���vB�g'�}_��B򺜎e��f����&�uN��*r;r-8Uu�2_��ebC���U�6�&G��d����)u�JD:�U����C`ʼ�gE��I�)$�h�1��&�H����κq̒����l�9٭��3��mӤ����ٵ��+mg�F�=��4�f���>�������O�)uұ�����\��Z��g~��٫ָ⛕{�:T�b�}sd��!#
"0�Sҋ�P�!��ë$z.D�r�K��dQƎ-����em�����-��(ѣDѺ�!� 26,����e8'$͸ܚ܈��y���#{3x)��"�"܄���̐���;�5���$�f�M��l�m��z�m��Ձ����� TC��ezd$Q3dԠ��Ԋ,]QD2���8�K�CY���Cs�@��%1����
��fi��ݻ�qn�(�q1�\�5³+��E��SQ����9lp�z	��V(����ER3~kQ�W��m�h
(�%��իۺ�Y�)�=eJ:�9rG��Ԑ
��#ah�&�-� ���3I���ĝb����O�Lh�v���(�K�f�j�q���ۧŲl�/^�l�+�����?Y����ekL��B6)N��1�0t����x��:M�A�`�X����j4ԋ�7���"�h5G�Y��kB��@<X�
�A�y��Vo�:Fk)��<�GI�wEJ;�3�uAA*��#Q_�ꝯ���i��!{��P��-@6t[����0Z���Z i'�E��9��1�;pJ������������Ǒ��
����Ue~\^�<�1c!��k}=e�X�J ��	:���8�@(�DC��}��܀�m�	P�TÈ�7��b6��Pu�Q�̌��tH8)���+4<	u�me6}����v��$�}h���@z:{�^,�6FabF%�^�!m��V��d�nF�A;�ۤ4��o4^�F��kU�Wmcd��,������#�����R�)<l�E�r����kÍ���xď�gBvE�с�1]�ߛ�]l`j��v�db��u���r,�����"VW��]zM^�-|}���7U�E�c(��s^��$���|��}ld�״�?$�e4������t���I��X�]���xV�c�'��$��6�q�<��WײoP#(��_��u�Z��c��NQF����9UC��{S�O�o��Ό�b�?�&rQ��׬����l&
*�~����b�2-�κ>7v�M�*����.Ă�/�ຣG���-�����&��R�w���@ ��fEWY�(R�k�]��ޚs�!z�\*�;�
>`�7�/)�2�^fҪ��[�K��H�.j��˅���{���Lj��*Ж���+���l
b���[�Hw���̝}-}��#���2�X�l�j|�U3��`��X��I�_[b�O)��/l�+�C��7�f׷y��O]�ĭ����u&e �N\\����6���� 	DX�z�MF^`�ѕE����Tq���֒��v1�ڲ��x@� ����lIY4W�*� �~�;٢�	s�,�wn�t"���2�dRX#(�8�7V�kVi�������S�v���&���o��+G6�s2G}e(�s�!L�A��*?����G���F�"�� p�$iM0�%��f�Ϗ̘���EA��K_p��*�/A^����  l��>�0�D*̰� f ��X "`8��P$� `\@� �b 2  	��    Z� #  ��p" ���=�)���Vwf#�e�M��Ǧ�~C��MB�T���
D`�@,&E6=0$���    $I �@     	 ��^`H��H  0 x   �   �  �`0 0�@  � ��&a� C  ���@?��'`�1�i� FHC�@�" y�݁���e��!@��10 o�)��,E`� �p@�P�Tc5�4��G*�!,����Ѐ@�` H x � E� �\ B(�9s �&} �(� (�ݑ��w��`���n�� �:��f`�\6M����+R@��~� `߀   �   `�� ��         �� �� ��t gJ   �@2��C~��
o���F~`L g�    @�� B 0   � � ` Z�|� ��&��0 ����qu�wS`��x%��}�!�(g ��    �_ `�'@x      �a v`����  h a�Xٰƍ�f[�^��G�#��f00 �  �3�|� ` f  h��0:�3 h  �  T�M   q�Ȁ���s�XT��EJj�)4zN�~��d�e(��h�o�*jO��ũ�[B�q�Q��$�8O��� L"�7�a�4Ѐ��ݳ[�*tk$a���=,�"ȬH�O,!�H#s���T�0T��.�dS�5 ��^#kXZ\�0}ʤ�۞���_r�?�5�����ɐx����0��Q7�{w@ɨz$��m�
�:Y��U��"��D�������E���ep'#��q&2,D�	���D�5����]�&�I5|6+�2�A݇��d@���PM� �H�2�`�E!�DG	QOt�	PI8C�!(��ii`��'<^�B�WmI���
�(L����)��N���s�c�v�t���RiM8妩ʸ$�i"*(�X���E�ա4����l�A<דq�H��*o[����� �90��)i�nb��t��J��$UQ��(n�Ǽ��ӎ�I3����}:�F��Nn��v�<��
����}�7H�d��-��g]��DĄDQ�U�2B�p����y|�D�F�!���ʺ(::�(  r��o������@Dj
a���� R��NMPD4BP��u�L�0" b�F 	҈)�i`F(��Ie �� "`   )Z�  � Q    $��   S`  `  ?TI��t,!j�e�X �m&z>^�Fbwt���PW�H�8!#;EY���ɣ`���z-.9�an��O���1��BD�����N�U$a\��I1�^UC� hݸ���VsJiVe.�	�`
k;!�M���д��!2�`g����QF��ɴF �l����O�m��a@u�t�b��k��#�����F2�6`8B�B �����.h�T��*գa�ty/�4����̤*�ʯ#H֨�]�鯭�����w�R�~��PMG�����e��Lj�f�����z2B�0V����Y��c�� �8���z.�D�� G��m
� [�$ �b  ��  j� ��   wV������h <��k�}�=C�Б� �8U�Z����H���8qa�
$���28���4�	��z�A4/��26w_C-�%����h"���(3�1�(FQ�N2�� 05'lv�R���!��8f���1����}#M�0�̶��,ߓ��b���H��W4X�D�|Ѡ�����9!�,2��!G�#��3j��Ŝ��5� �fRj��#Y�	�&	m�f���4�#0��(606��MG�Hd�  )u!�fo��*�h�-�_Ȏ/�dM�Y^�����q*�t]e��Ō�Z v�!-�9cı$&��v�7{���SSM0Pk`�`4 ����K�t63��k��Ӻc��� �l�1�DC��ɝx/����\W�#����+J����$��3=4(z +/%��#_���3n��pt<����X�q �iU�!5�� ��I�a�c,B-�Cƶ����G��*HT�>(�6��P���\�R, LQ �   �2�ǏGSpA ?�h�hE��|됁����UV<��E�'�-n��P�U�l��s8>��[�{@�B�V}��F3����YB�[�^9o�_{T�����WT8H�12���eCҳ8�`+����_�� �` �@ `�`arR�H����p m0	#  �^���%�����2�N��X��#�/�����t�N�$sȞ	�Ksg�,cij&n��~�={�Ƀ1�$O��C0@�	5Yѽ�nB���#$��}�F�̲�`@dK<�P� �  4,��"��z��wJDB�Q�|x$du��X\x �1<����g�?n�8�Ť"3�� �9F��T�,�>�ӳ�!��bn��$�|��m��<h ��@ao	�i��O61N�g�n�QSNe$e;:x:`��� *��c6N�2AV�:�!U�L�a��"�	t���PW���3��B�=���vq`1���'� @��L3
	W(�𥭑���B�� �v��j�	útJ\"�7υ^m��Q���QE�K�̑N�Χ�@����������mi��7̝2�����h/<��Ƽl5 f$���,�
؀ d 20�������#�U�C�M���燝�@)�*b �ٳF��)Tw�l*���38Q��h+�5���E�`+���H�@x�ʛl6���iIH�� b ,�A�,�,O�G�mH�8��T\�'�ޣ[x01�p���[�.,E�����c�.'�e�$� %*$8��Z���)��\�9���c�ݎ�T��QU�/L�/Ը���CP�)�	�1 QI�u���
KB�3(�   "M0 ���|k���J@[z>�^���k� �4>8�N��-��G�d�0ʌf6�O3�#qx�t}@�D-# �MM��	Y<������
҆����r�ы��$��(6!cw(\'-3b���$��n��Ȅ�;��G(}KT6"���So2�zr3�,��cDH悎 ���|@�N��Q� 0ц @g��C]�u�[��{�mW���НX�n�?h\��)������AKQ�T�ۜ�T�@���+!4H󖤯Q��ԘY�7ʧ��:˝�`fJ�&���Pl0}�c�-�?�f��Dqa��Ld,_r�B+=0!ƍ���7a�'R�8!#��ao���N�)u����t�������؃%M�<�,.��DL�	�3�E,���@���0�z(��LG���9���E̲%>������*�@�K1j�5�ǅ�MKK�V��(<��D!�A�${���O�Rg���4��� �-�a?'�7 ��	@   �6 ��"��K�Q�z���+���3��l��� ?8ĦL�����9��$E��ةBIR,opT��e0�N�&�E������hw��:�u��:�D� �̏u�Y�|�m!���Ly �"?�0"@f�Ì,��r<�z����*_F�����h�}a���?(1:ŋHęO\8���$��p4AG!�d6X0���10�c�7�v�eG�$Lrt
��-�*\�!n���l�؂aD�$J?X��>����Z���-h�.�QiDUV�U� �3�'�P�9hW*7�/$FoŻpSP����,��؄�C�
�ZIfשC#��S^��m���ѵ�����t3w�:��!8ƛ�ͫW_V0Te�����&P �""T
��Zj��U.�c� )5��	��ި�B��l����6�b\aIy4K!���zE�e`�4&��5"�3z3�˞�6D0%������F�>��8�l�<ԧ5��+0�����D�H�F{|���f��]@A	b�	��FoGe�O7唸w �a�}�BD2Da�eJS�����V&W�'�:=���z�߾צ]5��A�~hL@�0j%�u��~	moFV�0A1�u����vTQ�u�xe��ȷ�A�kE�(��IF1�&A/D�I��va;�J��0�8�&�	�	IQ�����dBKE�����/�^oC�/�f5^�3݇<�2Z�{�Q��  ��@	1B�aɾe����  y S:��a5u�0`h=鈇H�-R*%K�Arh�� ZS�<
�ށf��=9[c�%0la*DOADH_���44�	�O��}v�
F���t��z�e�b�Po����#�޴�7�Y����m��zo��i�����n��gs�Ba9����&� �y\Y�yY W�A5E��1���'h�)��-X��P4��"?����&L���I���?�����&�����
C��))�H�d�bA��M�'�?
��@��,N3�aO��{, �$Q#��T�A�B(�{��c�	nP��B��ģ5�.�$��#!E�0 �~��7H[��� .�W$\���&SR(�����-5����G�B��1�Ւ�q"ehI��CB��K7oJ��x�( �!��6��G��L#����ې�P��`���>�H�������Gz(��@��ۑ9��!�3�4�3�XѢ��|��]���-�T��g����q�khУ���9�T����Z�٭�����.I��
+�ߥ�S�2G�e��ՇvB��Vr{f=z�D��04���8�M�,�ua!�M�
ō73��2(�ݢ�b۟3V�k@��~�b^%T����*��4�E�]Y�!��O�тZ���l�(��Yxj�:�hpT������lcݹȆeF���p�?5,��?Dxߙ�*Z��]�MIjB�� ��Q2tk�5��s�?]�i�
.O���Z���7w�����,V"����#��h9O���:���P�!��%�(I�45=l�TDx�i�� �E�h3�x���=F;�VЪ��J4�H�'f��[)ѭW����Or��Sgѐ�d!,�"	m����
>k�m�,��-xAq!  	5?&2��Pn�(!�s^��ۀ @@}�u���4@:!�E�}GhD�����`!���Y(�aO��鶘r,��v��~dE�.ڞk�	���������	���NZw���#M��<z/�Ǵ�S�'�%2J2~�k^�
���Am�[�Y�A{��������e����+�h�ݒe�3ĳ�`��#�I$�@  s:�Tg��Ի�\Q�/1ez��Ê
�J��!�C-/�'ɽ�a�h�I��6J�;�q
!��%��|�eւz�
DU��f`W��� ��L�߉k�ɘ���^ �4j�vVx���g��w�u����
G�P(ʢ�r�T|���d�!5�F\H>hO�)5��r�m����(�Q�B�	$�I[�Q1�22�n[\����cI
/u�!�UB��X�D%�~Z�mP�os+�{�5�Po���5V'f�.�� ���R���B
,�V���~�*�T�g���j��3W��Y�ۦ��O,BчA�/+s]h�8A?'_W�D�,�FD�EU�:�FY~]�M��Յ�E��ƺ��)�g.�&��:����ϳ�����_Q�(��QFA�v6C$�n�%S(��M�ܽ7|��|�,�u'�!�V�L�}Q!�
*;q�DR�"j=V<��/c��X���P�U͔�}Fj�$��	�� G�'4ª/YH�j�Z�u�Y(�c�l�(�ZO�ԕ���2�Q���Wlp����-{}g��@��l�:�i=��堊H�
"�x�DjWUó�(��ި����_�_��ۀ���mX��ԃ�h�osY���u�H�c���m��~O�T�\�9�$C��F9�:�.ˋ�|�@����:m�ۢ~r�X�Ѳﭚ��T��GS+���i����;���<hBU ��(��BV@�0����0۰tU4M۫� ʩ}6��w��O�6Q5�Nv�V�ۮ��&���߬���$n��%�y�+���^��/t��P��ЬZ,q���V�Q�����ł
P�z;�}l`Z!��XH��$$��(�,h%�	��jyϢ"�A�\8	@HF����� �$����G�Gu���<Js�,�F���� � ��)&�R="�B��\|X������R�Ѩ�kU��Ď4�+�cL�d�?�;)I�/(�Z-�,�JϲT�Ա�;>��Qi��.M�}bT&wot�B<Rb#s��F�� R� ����+�D���J< ��LȽ-�v�/)�	XZ�w�~�� ���,�}�F�
/���b]�j��~6o2���� &�j�!�`���3�V�<��P�3T1!	k�!�C3?s�X�F�f~���:f�B8iU����ՙ�GW�0a��HR�0`Ԃ�0`��@t:f���\�]�U� ������<0N1^��R�ņ#�d5ǆ�b�?�rh�K�,x
�@_	ѝ�:E	{u��a
��P\�%E{}lC�xy������I�5����3��� MI*D��B9w�>NXDR0�Q@8���� ��(�D�1�KZy�4�f���'˒���]��(&ns����+w������P�f��-m�urL�qK�{�0�Bɤ�^��#�<�e�w~U\z�䯪�ŚZ���ZL�ժ�Q.u��nSU�F��uՋ�#�`R�>FfX���;}d�nj���1��Z�vN���V/�f�֪(<�l��KS�}Y:Ʌ�����"f�3��\V۶��O"�)��}��H_��V��o_E3x��J�V[��Z)?-�٩Z�.��0���ʴ�G\��s5�QZ�E��6u��<�ZX�"ȓ�M�u*+�<��N_+r��hֱ����'��"r�<��DƓ�DDgѥ���&��w�͍=�;8�  6�4��V%t �Q���e��AK	�]j�V6#�,�Dhѣ!��>��(2!��
4cߌ*ЂCA(��E��p)}@�KB<)D2�!�ͨB! �%�b8(�����LI��>�H�@�6d��Q(���Hc�AB�����,8��l��	Zu��r���Ҡ�i5O�Sh6��Ql�/ b8D�:�L$eutӄ
j;�⌇��<L��c��Q�ړ�u�BB
9��Ay�W�N �����W�	J=h$�M���r
��Js���P6�"FW��ga�43l���A��4�(P����1@�<��6l)ޥL�AT���7:ԗ��ܴi��{�:����.���%�[/�V�h�I6�Y��5�o�_��m�����	� 5�~�D�."t�M���;��@�GY�Q�CP�� �0o��okײy>��j��z�J.ɽd#�F"���@��
@�B�Pj@jR�
6!$(0`��fvǢ�a ���E�+6xބt�0gu!�a�z#>ńK���W�� �!P0`��s(y�S��燀S3���U�`�1�� ۞v����F���:���]�f�G8�$Q"`���~���fŕݦ 0s�d%�Gn�l����;�Ͼ�U:�J�
'���=yj�_T:��vu�ޔ)�s�B=��^�Ƶi��U=,:�#3T>y[9Iֹb4=:#F��;)Mq;k*���� �v�DT��u[����㣗Z(���"7�4��]�|SUs�~�4n:�4[� Z���%t��QGSL��m��#��FN;Ꮈ����#�&66Icb�9"��+S��5`����m�L�-T/����-5�����!vP�ጢI�_�Ĭ�x��ѣT�w$�6��~��{��
]�d��݉�$���ݨ��|&��Z��buc���E�>�"TI=TQu����f��̫�>cA�&������$�"�@F�N��lPi.+�n���(���
j�"D��X�nӕ#�݋@J�R��ۙ�seb�������|I��~/���~����$|H�K��y=[*~5���y��eP��,#��
:���!lz`��!�����&t��:��T@�7<*����.�H"8�=�3�+ۉ��dX�zc7 �5�G8��AS�#�GVlD�$N�'LT*|?AC�8���2<82�2�>=(�hU��3H��[D��YȒ\������Pin�1��W��,9�G&���Ex�B��F)����$+�����f#�0H�H�6D)	2��3s�8�h�"� ͵ 8��]��
��<�y��iPn��X6z�+3�ٝ������-���B�1H���s����J�z��,��	��ԚG�X�QU/L�I�y�h��vDI�TLN)�UʒW�
&�2�&�ȉ��9AI2+�QE-�E�3�H4gKg9[�0�1��� ^��b|�n\Sk.P�QE����ch˕gk� Y��&��2�'��U�(��P�����c�C$Ȟ�����{��B��J��=���6���H�xogZ�o���=D�~~�ؐ�(����	mč�����6Rhى_>��,L�/>	�d��'Lu�	�LR�����x�����g�
�y��%bG&��|7�IQJT[������.�~ݢ[bXj����6��(�E�ҏ����9�}^r����mJƞ� ���a�b�!�1��s�q�
��&�?sz�D��1phQ �
 �$`�x�p�P�;��((Y��K�"����'f��+w��$����)Z�%�3Q�v}j��V���Ƣ�'KdK�eLV��Z�i����Cf'�H�!��9x��	D!��c@�x�(�W<$]�x�l�,O��"A�2A���$�Z����m �MjK4�[�4Ee�A���0A4}�X ���炯\�O��EgI3��PѳT����&u2
cЀG��Y��@3���G��JYdu�	JZ4 ,��y�9�0?�x�9o�̎1ie
�6!Fq�g%`!_̣����;�� Z)�[ ãB1��B�!Ѳ�|SF��0x+`��ٽ�4Q�WT���Y��6S1�2�����b8�6��`�糑��Z��d��c[rz�H���6X ��'�⮼�fC.H��%�H��a:����$G
I<z%�TÐV�C���UJ�'��Y���L���l�/���_B��&����<Т#�[ш�#d�f�X,�����Y�����th�<��l�0Kx�NgU�z�*�j�l�&��2y�9JP�mƖ@�D5Bq�5Xz�5c6
�K���r@j�w�P^�����UFp�%M�	�D�Xl�3'P����1�r��Hln}�W�Ä́#�q{?��+����3gWUuH����� @pX4#)������d�\��h�&E �F���� ��_��bfp�ܐ����J��|&��jdg�BS�`�OnD7���O�\O�J��T���ɺ��@��%u@E�>��t��ڭ.��Hq�)u#�/ͯ��l�;�z�@����6.��g�ш��bD)�	G���ē�ߐs����ɔ���w�%�Ϯx��{?�o{N���gV/,o�/gt.QH�g�Kp�D�X�`,��zs�j�;1��5y0l31w.b�xdǜ�eD`�gE�=��Y62�F��LCST�I~���(�4�����\P�p��<��s�!x+9b��f��w&�u0/�e-L�� ���	U ��R
�
4���TG�^.ωF,ަ&ﰂѺ2��$.��Ԁ�4�l��2)���PujR�Nn仠���'f$���! ɐ�A��/��Ӧ�Wt������R!���Hp�J�$������u���JJ�,�!���:��V>�4�U�%%Z��$�ܕ��}٥%f��Ĩ�Z0N!l��Oe������x#�G��B�'�{rc�MltS�c�=f��b��$��N�y$�a06�4��sܸ�Q�Y+�D����.�$�{����w��֛���b�F��.�Ic�5_��e2ל�j��t,� =y|H�(���Q��f�V�R�7���\2ʇ̸�J<���=��"���:Q���>jhE�=#���?��"���Jc��f�d�9 �Y>�E���C* @z�	�BbL���R)� @�a�p0(�@!}��;�c�I	�"�^�[�_=����ύ��"�{��0�G0��E����XT���C@C"Q�$F2(Yw�mCgɉ����h��R��D�d���^WFr8��@H1��(r-���A�6�Si�탶w�DE��H㧱G��hУ�:�ȑ�$ۃcf'�"E�D��`l�`ٕ��-�G�Gׇ
����.��'��{�<>6�����˪dB�p�a��h��h��_j���P���|p�[��i��`r4Y���q̻�.4>�66���=u��,�GNW`�6;ִw��(�q4o')�Q#!�.� y0t���\�V� ��G���ڲ@�b�Շ���l��B��Jԗ��r	��+���.�����<�$�['�B�EJ�x4iH>��d	:L��X�e�AQk�X`7'y��)�Һ��̙c���"
H��}U��	�O�.�!��5�dQ'>_5�	�d ���d�*�J.^��9JP��)yN�d�T��D�[ˤ��:�O�Ȟ�H�*kV؉)}�O^�o����}Y�
=�4)�s��]�ٔ�=�w�}>{p:��w�c�7G7	����A�{����e�D~xߧ���_4��#"�c�脂On �"���r�G��>X��A�]�EkXK9CEf�!%6Ma���f�%����Y�>4�\w�R�QsT�11Mn�(�R��$6�L+<bB�	e!�Mk��<�C�Z9o���7��t^�#.r��L>�����P+�d"��y���v�Ȓ1	bY%T��qD��%��ٌ���v�%�������1'(��ub�o2�<��p�+C���mu"w��tn��DQF�bš}F�!f���\"6en�<�g�r�����ٔ�"q&�K?Ϥw%K2Z:@O"X��6q.��Dh_,y�z��R� °~F%ذI�#����� f�q�a
�qe�C�:���`���H����R.AS�Y�!T��^�H��7!j6�}+�9��e��
�$i�v���+���JA�)�)?�@c��!����(��o�}��A��!$Mw�Q�<�R�X��f|����s0������ն�JT���4Y��d�Ϻ	c����?���P�.����W.�q{�S�V$*@ ��Ġ���C�w�H�Y/�w�6�e&"m6@2�&K*�4�Vuc>�ʎ5]���&>�O|���=h3Q��d#M�ґ�����vN�Uؒ�'����r�%���	��䜮P3���$��B4[,a��;�b����`�z��;:�@�G�LIH�Oߗ+P��.u
����"����(*d��!�q�&�}�0�o��,��E%���	�O0w���$=~�<�qhL�֐��f�3��C�!y���Ԧ��EU��5骫�ܤ���e"���	HN��r���ԶgGz>�4\�ӑw����$j�i�`RKΒxQ��uI��]7z舥��Q�C��l��Ծ<
Ԥ�ۭPo�M���C�FV�t�
�q��)ώR��(FIx^��D���i�-h8�=�.�l����;����R��]m�����R�J���P�Ys+_Yc��e�}E�-*JF����ā��d �H�|ԁ�"��_d�\#���?;�R.���')$Ư(TE����X�������dK���+�D�ӽ{
)[�9jPy�,=Yv��P%-�k-���ci�����5�،75qB�2�Ԭ]�%,ڳ�,�X�y{R�G2^�ȣؓ2��*U�W�˓��K$��',��*u>�]$<����ӣ|:�ǁ�
�����+Nۦ� �����[3^�v+�#�[���8Q"h��쒴B��@0��������yP���>v�e��!���� �����H�'3*�Q(�)��h�tLl%x�0)�����N� ���${�IOhW�9��L��b)�N��xr'�Cj��0p�~�̙h��y#՛���A-����p@e�]9V].;�Ξ���:����,B�Q
bw<�Q�#():�;�Q0���`�K\ ���/���/!�扒Кo+�Ֆ��ʷ8�bb	����:����$^�׫GQ"Cj����;l ��QQ�?EtXh��\��r1N�W@�
��"�+%�h�2��b�u����ĉ�������4�G/�d�'�� ���h�	puLׅ1(�$F6.�FFDGGI�H5ӧ���<W��C ��6 
iw���$Rw�U��t�2>d�QA�T�O�-ԡTf�����:^��;�v��Q%�%|�
�@��ҏ���Z�Ҝ���]L�=_���j;���S���T>5 �#�AP�ά��th��'�w� }z�MCt�ͼIC�[A�<Zя	V�Cr�rڪdD�H�C4}A�x#�&���h�ދ6%g8�' #H|����<��!�g�"W4����^�"�X^�G�j�K�Fr��-�/#��ޢ
�p���qBMO���e�Wإ+�e����c�:�u=ʭ������B^t��(��'f���w��4���W �R���_b�c(�+�n���LDjU�FZ�΢���0�S��9��ϐ^��M��&�q��be-�ݔ�K.e�^�@]L��]�UmOt��z���ױ�����!.�����B����]{��n�F����ydG^#�%��-iϹ�p�΍Cy�f7S��W���ثܓ AyL�ֈo���MCغ7V�[u�X�d��?��Y|>T�67�g?Ьa;��=n�'Zlsj��y l�_D����M��ޟ�u�A����=���h�d?�W���Qk߯r��<kaE4��6Ƿ�1]�|�^�deg;?�HEQ��G�I��7Fݾ�2�	�w.���@;)�2j�Qe_r� ��X/$1�T��?8p��C��2���_d�4�I�
#C���#"�U�0��"������MTH�y�H9����[B��r�˨Q�};1d͜e��A��x��b��EOA,�ѧ��,Xt�{CZG�7c�鎦6��;�j�区���'h�1X��d?��=
&y�M�g^��E ���B�H������J�c�=��a��]�N�R���'�MݓƗ9(�*"�ט�qY�}az��e2�UB\^�4�4�)�_D.M���$jo������ք��)�(��W������"�r�m}�E6+���(�����8�6\D/����R� ˦�`�(f���IFA �a��2TE-*j�%h)�$��;!]�ЯOĮz�����DfŁ
n���Ф�?��ӣ�Z���"�,vł)�V�q��s�� ����a
0���! �a�� A�F4٨ ;�K�:����!ߴǌ��b�ʙ��y_�-J�@�)�f���@��S/��?���=��Qh8i�P�z{�EpVDaF,+,m��8�c"�8UlV8��0:�3��J���%7�x�1dU�ڱ��N�Z�2t�R\٨���t�u~BFB�%����&�4�����7G�o��jdD�D��1#�L<���$�\�d$B.�V<��dT�E�ǕY@�Hd���K0�tQ ��AA�*`��=��ejr9�$��Y���<�2��������>�ԍ\Q/�1��M��">�3�x�C�׭ JH�����sYK�ᇻ�������z��{�>�� 'N�ɞ���ѣtnjϏ�e����0;(�Í2�,RI)A�!<�������gY]t[��P��1�W���//������5% m���KI��HG����$Z<o�ef�"ND���	r�k���ѓ�.�,JX�R�C��ݩ=7��7��,���FV��>#3��T�%d��Pi�_���s����Z%�Y;�Sެ���X�<��X�Gt_�s�
Ȣ/י��9��9NP�L�tx��eè^��)��Z"���Ϻ�5�}"�C�hK�0^�<Z�V��\��]��:^C'|����Ȏ={l�1,��6��hࠗ��5�h<�����g#^!c+]�g�G8�Z���j@3��FR��k�|�Y��᜝������W�ʇ��=Eq���ʬ�Wdd�奊�Տ"�.�����QU��˔*wΟ�gu���U-�02=���7!k������P�<c�Vܘ��r�n}ƈ^O�h��+)��yf�t�1w2E���8$u�Z���鸿jdF=��h���1g��}����Dd`F��-n�dܮ�m� ZQ�0:r��m�x���XH��Y�4���x�� s�9�+�!,���́֐?P����q���C��������KX�-c��PO�:�H����*���E�?v�1��n���U�e���,b���o%��]DfG�)�J�PM1�9�Hh����u���(V�p����bM�X�(p�-�>��ԕ����f�t&��!�H��y�o�!Co�h| #�
$d6G��:#�,���"�9�r�xҞ�_�,T?7��v��!��D�+I���׈XW��3кwO�9?m��e_+��ү$�(ApP�fi&T#�͉X=�7�⌷�&�e�M�Z"�_O}d$m� �BQ��BD1H� B͖/BF$[��	�e|o�w�{��?�3d�q��ў8'i�9��@tX=\�x2����E��by�Vy�)�x����}L|�,Q�>�Lb�c�A�(��3�h�G�9��QӼ�� ��G���$l�ah��.0���L�H�n����Rذ��b"D۹]�.v��C0z�{�|h��x���Z��bt��T <�F����`1��C�Io�����~�� �Y�Κ(NJf���c���<�O�H��*  ���] $�2��DF��j�Λ��'�]���I���Üb����5�._b����b��^Ux��G��G������m�$Il({�@��J���$�"�>�����c�ۙ�9��S����=7��T��J���}Bo�L�/fQϊ���A[���޵��&N����Zrŕ�C�������N�^O��� 0^g���8 @I�M�6.��^����-b����W�����ǝ�`�n$hVk�B_����k�U��0�]����[!�b�_����]�"ϕ�NhӪ�'��|� ��cVڇK�.��k��#��>�<�0S����"^�%�Kp����=��}�@��_�-�mgœ�PL�P�>$�����Z�[����9R��NŦ�����8�A��oԁM��r�r2��6/���ԃ�*_�X�}X�=�ܦX<��_��胇
�:���p�]ҥ����|��I�I��}�}���sl��L�6��}a�W,�+ʑڡ��$��=���tn�Y�,;���YJB΁ڷT��������u�0WX��}�_!�_W%�V�B��b�PB�s�t�Z��+Fӑz��3�W���Qø��t�����7��+�ȇx�ҁ���@�E���,_2&فY�9}���y�O��{��vPS��n�z[[���k�(�p#潲���|}m
����k��n��r��׶�p9�;��?% IdZ�🮖��I_獌mH����L�}�X,��ڤ��#��m���-�����R$v�\I�N���<��5����?�psH��r��L\��n���	����^Ͻ24fV�RH�&1,��!��A��x��FB!�-�l���}He����×g��K��$e���N|E��.�q	��B������L��f3f�l����f���?�=4�::d����	V��C��L�D�D!:UN���4�,b`Rb""" DH��$��*�f�A���v2N�"��h�R�6ŊFkfec�%Cﴕ%��7濊�]2+`X�ɋ��f�?-�z�l��՟�
�J��$�9ǎQ���Hi ���_������5�RhU�`����
|p�s"��#��@8��%]!��;��M$k@�o�"�+����p��� `�v�LT�u��6R����N����r:�[(gR4�$^���!,~h�7�%�R`�jGlc6}â�W�_'י8*]� uaݘ�" 6�}E��`��V�W�,�C)�R��N�V�8u���6[�<��0���>��5*@j`>&G�.����'g�YPHM.�c��2�_. �!�T�F��Z�q��f���tU��%	��>��٪$�����V��1B��� ���k�����]�x$��V�*��b뿄k�\��ʫ��T�d{5�@Y*�P���i�T���P���)�6�tǊ$�J��.��\SJ���`��ʆ�rc�Q�aմ���"�b�v�S��/��~�* ���0�N�R#�ô���.W�1�F��y�<9�L<�ز�1h�j�ȽR��k)��|]�ߘ�'��ueG����Z2��I�#:Ѳn�)�Q�����'��,Y4yX�}�+u_�+f[[���m ĉ�����T��E�B�V�)]dIS����K�S�t��vm�&�z����G��Z�u$�՗���[d^m{J��=��I��"�Ѻ�NE�VZ4�c\4d�O�aM�ՆMX;���ev�:�@�X����)013����0?P��8��24�Q�;7^6��)�����8L\1���f���@
�,(1��/�,�Q����Dn�,��L�:,��$r���I�Pu�$>�:ۛ��Rb��"T�Q��;jVm�Y��}�I��o/�2���lc.-���
i�=��];�(�o��P)�V�\"���3R�lU��s2H��-Z*��h�M�� �yP!����艃1}}��#���Vp걌A�EZ+s�/�e��b���6+s�I�f���;�u��n�@Pл���ǰ IC�@�&�'��ţ7V>T�6DN�?��Ee����)��_���v����i��ڰj��ђ�Pנ�C��[�P���'�
MP|�`��xd�/�����Y�~�G�[	��C�l�L|��&_��bW۝a��������I�=HѫG�¥CZ�6�K�����>$?����!N�h_�:k��'���`���4�P��m��w�	�	~��Ň/R���GRι��9�~�]��t�g��{@����D�:/��h*B'�>�s|���\^�T�V �Yk��C��p�~���)kv�*��-��tt�"��X�tU�]uf��0��E���kO�=����ج��a�(ͦ��h9��C�%.�`0�Ɣ� ;�FX7 PAC��fw��(�X�(p`��"6�fŅ�h�@-v�	xr4�:�P� $�O[㏖�2�Ȉ����T� �E[7Y���E������|����0є%L��23#����� �d �3�@UpС�)�+r����� )�2�@���wI��" *��a���?�CL\Q�#)��,W�e�I?�$)=AA�Ʀy
P��Q�C�?	XZ?ZV�B�nk5���8dG����h�#��snm+
�	�w/Qx�)�Y9��Jg����0�*�:���9%n��<�A����[-:r<�se%"�Iz�m�Z>4[�f��� @P&!e<N�\T���C��@�&M}(�w<�*"�-���ߗ���������6��CKh*-$ë�P:	4Z����R8�(d������?=��J|�!J)��޲�::?�DI����zEo�9Z�m��"�Yg9$�,§4�8PpC����8\��t���űE+��m��#�N���y�_K!��U���L��lh��&��;�%ގ��	�XW��=�xʡ�PI93�+��B��O�(������΀�i��V֣n:p@����)[LPp��BC���Z�w��
�� $~������\&�9:R f�\�����H���aB�LǏK�ࠚ����6A�|����z��\QC��\���V�	+l�$����q�4i
KJ�IJ�5�lUBA�S�qp�e��%�����������С��;$1.(081A���1��9k\���C43��hF><��pc��2Zř����5���7x����s|�9c�������~�GM�:��;��P8^��U_SKE	4Qe)m-R�Raqj�m���
?2m�M�"}+��BB�84�F��N����yf��  t� 8�@  �� �,�  ����e�� X�
�80  ��       	`�@*�a�� &��  	 +� �� �,p�@T{��O��P 6h� �Y�X@  5 >� � x �2 @ �  0  �H(,��X�� �{mf|�(U�b}� B�`Lo"A�z� � +Fa�� 2   2�@K���qawD2�� � �&��`z�4 `���� a _�� h �,�f@}@B �@sdp3Cp݈�2� ��c�L C�  
`�  ` 9�-�  � f� X`)�hf!�@0�B��4�]_�2P8i <��,� B���-���>b�� �@�ۨF&!ؓv!�@ `^�B��Ȃ��D "*� X @ &�1���"	Ȁ��Pp��6X!�p�P�1�>�+�f ��!����   [��C�( ��,`�A0    0� � & ��   � �   � ;�  � h�   y����K
�٤�@T+]�r	,�PBJ���q�ĜӅE�9��u<
r&JTN�zy�>�8Rvԇ,��{,�$ښ���AJً���A5��.dU�J[���3D�&^ei�D�1O�i�ʵ����1`�󰀊f�.�)���*4R6C_�*�A�d�g�nʙ�3,%��'�*Cfb���es&|k�$���s �:=��fĢUF�N~���;��O72�Y`Ax#��o4~���`i`�X@ۯ4 ���E�2����،mah	)���Rī�ˀ-�5�������ukn6�bDT�D�_bgA�Ks���]�ez_&��s�ͬD,l3(���B��>����-b�K�pM�Ƌ%�j(��adK�x�Dx3�Q,�6�]��~��W�gj�a!!���&$�E9�bIB'I�̬�R;T��hM{D���2ë$W�&^�"Rc��2x&b�r]�^id�5KY��UJ�!B����S����@���zTj���I?"���x�IMH Udr)���]Ѱ�ԲY��4���vk6��Qj�N5H����8�J�4� �t�)b@6d,�/���kv����̞�  z��Nl�I<I�J̝4r� �p@! iV*����YC��,4M�sqQ��٪)� ����Fb	wn��� N�ݦ0�U%
@� �:LoD�\�#��n:��hG `� �@�� �f`OMZ8't�$g�  � � [nP�DP,�T�1@P �b @MbI��(�M#N!�}�'�y�G����`��N��Ge���uĀHda����q!\Po)����t��;2�p�˂�m.y�F����(�xC�Pu%�����$����7��I$(bG�m�o��9dTb��$3�êZ�M��GGp��P�$���~!7En̨P�@j��H(�1&"_tHĚ
�׋ =0�0>K��:v';V��s��VA��EFZG\�*W��9o����@��eK�!ƞy���0�Y|1�I�T�T��
�W��L���'���F6�ъ=v�h�-�'�\d)ƃ8�I� U1�p��`K BT �jY�cY��� A
�(�1`0C2b�HC�a`k������y MɶD��ZJA*J�'5���� 9�8t+�
Cug϶^�R9{3B�sņ�n˽J��4H��oeY�l>W�톜�v�'L3Y�[@{Ϲ�+���&z�
h3��f�%�R�bd��+"*^�!h�X����h�-QJ����0�ON`b�S�s��q����'�7pp�@0��k�|a��u���"I=@����jg�D���XK��X�v�P�F�؂K�R�����3�∳����rQ��1�-G5S�Ű7a���f � (� XV�H�A*ow< �]DO��[&H�)S��a��CfZ@zf�������V ���NJ��)�^����9����n�1;���/t�'�� ���R!���r!b�u�
���b��*H�B�L�¹2n:^S���$u '�kc� ���Bo|䣽s)E�1���M�-AD���R&<���w�kr�Xͽa�S�P��.�$8��	yV��-���iZ��`\ɞ�N�í�D:���^J�E�x����Օf�f�@�y�N-���F�Uvu�U;Q�<�3a���7�0������g��)Y =L�u���ثfjЦ�`�pRo�*gwp��f~��� ��
�$���P� �^��X�Nz�� ����趭mՇ�bvB.
BeXP\��?^q�rB�r
�����D�]����Ӛ�D�9	I݉X d�V��gC�hC�Gm� ;�Q���Z��;��P��Ô����dnK��¹a��D���*�KkZ�I�e��c�a��l8 &���,D�6�����jW>\G%0UZ�K�_�)=��sʠЗ,]�4��P �R&&GR|�
� b0?P���M�?�7�դ�E���"x��|�X]
�$�eҠ��.	�_�\8	���8��q�I�]��'���E=��
�	1����P�+Kģ���N�e�{�D��!�~0	3��v�&�Uw+D�x��� ���I����r�[R�m*W��ɑ+C�hX�責�f1@R��.+�F"T:@��{>A�p���q  X����&I���!@�RZ{��
�:V�"%��B��#	�y{�~��])S��E�]
椲uuC��$��ܽ�ސ�u��)�.��9����ٹ�>�0N�����1��m�,��X!�#x6,u��y�/��!��4e%��<��\ Ly��W��͕�ScƖ�����7=�Ng����;I9�4ϞJ(�?�T�����e��m�Ǎ4vk�zŒ7m�,��l���Л�DKTBL�r�XP�@z�,e��Z
��� Qo�l*)1��ˊAcT�w�(�\ ��!B����H0�rFS� 1x `6  �l+eT(�	ǭiPМ����ހs�%4�=c�;M�aZI���CC+�)�{2�75\iIV�� �˱S�T�x[uWB��D ?#���#A�����_��HG�6�o�20 X�0:J�[g�l�����`�t�<�Rb}�]�i��{�r�5�������j�HqX�)��]`�7��3��H��� 㙻J��GV�� =S\��*!DC7����-?����;z��5CI�:;���X_8��I����h��L�h{^R�R E�l ��A��40�C�^�g��8�"��b�,J�@�`��*Uk����yvM��z���֛�=������JVU���{G�sH�L$%"�k����Ә�����L�a��0]�!	>����d� ���֤��T� �0@������,*<P�, 
��
|�te�|�O�|�o(]�������D�3�D4ˁ֓c�tQ����t�D9`QCR"g��![�x�Qy`
�H���dr�`0ǫ&y)f�pTB��ro y*}�bH�~�YBڛE� /�Vd ���D�U�(�-D�n�=�E�z�+!�Tt j)��AHB��x!Q1q�T[�D؋��	��� 	b��:������a�q� �>��V�7hn�R;�>��j�1�H��l��G�O��H� ey'
�	݅w��)r�@B�3I!x7��l�5Q��"홻0�F.�O�����G[��	�1�ٶXN���}8O�hB�#e��i��<4�R�ȓ�0�ez��Cu�Qs��K/k���D��@!�Ƙ��!H	� 4V�)`Ơ]���A��j�q���P���N7R��z,�ʬPgЮ�	�R��D3�,�r'Bd`-��%���=oA!u�f����qIz��O1d�u �0��P���b�7!��R�2ƁB��"Є �&Qlɽm���z_��HM�$
Ϗ�#��0��H�	�(y�|���#�'�u����ży�_5(�'��ꅊf �E�ʍ��AN#@'l�@���%��a��Җ��4%F(��戨�iиf��)�,0���@Q��}�n��?]�C@ a dhQ�� �84 �l#	/w@@�)��l����u�1�/��˨>���B4����`2����b+@Pm��̓9��}�9+��WׄnA44(RB��ƀ�B��C��u�RW� ���9�a�M��J�q]7��Ve`h�� bȊ�W��� N�)�+aY�E׺�%����:�7RJ�P=9'J���v�xo9Ԣ;�DlK�{�_!BP�bx+1�L�,�u-%d�����a�d�@  ��8�V���dB��H�)eA���$z�%����> ��iU6Ȯ��9pZ�W� ���A    � 5   �A�A�"�\�m[mp � 5�̤���Ѐ��ǡ`�"��Ӧ� AQF<!]�6�{M��1�`T�v������bF8�\Zgo�Yp���xc;�1u$gҌ+�� ��f%���4N���� ��d�͉"�a��[�ϼ��t<���E�y�c�l�U�j��9Y�A)X���q�k�?�� �+:Ɛ��0)�9E�Ư�g'Ԧ$󎶠X#,D	��{��,���C1�e�gC�6�c҂�C�q`Á�rG��`A�"�"E
� � P�B)v�3��LH���~��ƀ�`aj��c� h�DzD-��?��9.�t�^�f�1J�-CHA(���������(��Յ� 2�,�(-�8��޵P�ue�j�
!]�Rf���s
-b��AU�aa�"KKXJtɎ�k�{���̤�#L ��[,-���.�r=�[PC]�~���P�(�&cf>i+�+�i�< ���.gD$��l����YЖy��IO7;�Ps{\Y��J�w�9�	4!�E�(UA�*P�ϑY�l+_��F7���`�W%�0����5��2��2�_������R|�"�QЄ�I�,�Y�G��y��$��u�p
��n�#�\5�O�͍G\v�f��5�}�X�M���d��/X�;V4lP�����͂?�grEOV��Me�2�JB���� ΂�N��uقH���2�LY�G�}?����춡�����tS�����Hl.��ݯ�-Q}9��-`�f� �O��Ӛ�m���Фd��dwۛ\����q�X�̴�̦Ʀf�ZC��o���=��Pa8ҫ��iP1��d�^Km5 ��x���h~�̚-�3s,x�X�3��+_��U���V��KN��)y���v���t'��I � ��_ �M�<c��� 7$�!f�I��f���|]��ýǶ��-ަQ�qi" ^]Xh-f?�h��Np .P����iš���n��ɾA��Y�|:������tr{�C@ ���B�(��{_�� Ȑ�K�w� ����M1Ҁ#B���w���ǭ8��_�$'�"P���]�Xv��  {>#ct3���AE�U:&��r6}�®�@��rf����n	�a�b�(�=hԐTgR���pl����6A'�^8��*��z	�fӲw!��C�a�k6A���X�)�F*2^KO#IjX7B���E��֏Us=Z�ݏ�-`A)(@L�!�}iS@�Ɛ����C6ه�B"+k�f�Һ�"I~���7W��%*��V��2G�"�i&P�� �,|P���y�BO�h�c����x �Ƃ�Յș���J[�����GQ�zHW	BT}(H�늉�3�F�z�>9v!�J3rgR�T?�?+W �#�}|e�4p�?P�'רi-�F���;�$x�\�'ؒT���k��:�7*�����O�ޣYq=�=��s.�3DX3�����*<8Qi������Z�2G
l�����{��S,���d#�ܱ:�T&`X�Y���2^��|��)�CM�KN�&�u��&�ou�%+����H���Cm��Ak�mvrh,u�z��Uy�y"�CK���7��������E�#�Dѷ-1t
I]_���LI�%��|��e�ՒH���,7K�U����Gp��
?��ĺl�xI��hl+�����$;��Ek��D�~��3�"�*��F*��v�{m�� PYi� �O�i4|/������r���h)��E�Ye���жQ�	e �,��H�+� ��X=W
�-t.��$~�
���-�b
����£Z�/Zp:U
J�.�ɼ��
 V6�^ZǾ'�O?y�]�� �&&�8y0��)�Pڕ��,�I,��7�
��-�_���U-4���'�G�99�����^�gQd�E%�;�=a�D�I�U�	���+�6 Pn'���t�
3$�˦'���m�
E�$Ah�����'V�l5��I�~�7�M�z�tI-��[����j�J��Lp��ے�2iWݫ,��AGm#
H�ai"#����-\k��a�� ���������5�{c�6$n��m:��(�ӵ��l�c�-5�&͊->�"E�}��N�E2�a�h$g&.7B����Y�k���U�j��R�������B��#ׅ��������(�f�'�ƨ��g/����`��|�Lvj��ع��4L�c�b� ����P�x�5a�\_V[Ԇ��VQH�I){ߵH����y�R^OĐ����(���LGVZa��S)9�DD6*��O��˻c�⋣�����>&FG�{fÂ;K����1��Q�ع%=U��LKr&#I���m�ҕ�V���L~��4��+����������fB�!�6�7e�����I=���3m���!u�� ��h�g�����LKC/� L]>��R"�\$$ENl���1��6I�["\�<��b)W�d�*c'󢚛�W�su��d�%=L{��4}Nb�a�Ϡ C��x��h���M�/�L��|��l�ם�}�8�T��9g�=b�[��$���Z4�v)��U=���^"r�5-��_S�с�a��*&�%��02"hr��rlD�K��
�3dP�*V=4�Q8_�����ɳ����)�['*U��}x���PY���+J
���|1,;.��&>d��⧏ep�iQ�Ɏv�_D������I�@�X��AJ/5�y�ҁ�R��(
�t.��̰�w �nB��,�
�P�P��XL��
ֆ�LdTD�d�[���I�dI-� A@N$�Ea@�!XU	�Đ(�d1H�$�l�Y��Z������$�9�!�Z�bTZ-n���Aʃh?��ٿ���S��/oÚ���4�}�Ccn���I����Xh� S-��OG#��X���Z=J4}�ڝj�	�+��]+~'�n��~Zk~Lh}�%�j4�@;/<dN�e��Q#��"����Dq�ҕH5�B���J-��_=7/�\���b�ȿP䡬k:�'m��T���6Oj0b��#]]����#�'�~dQj..��"��`�kK��UI㢊C�9T��DMG*���֢IY�H,�o�E���ZZ^�p<�bͬ�rGKX)�ϰ>Txغ�ʒPG-��[�i�w��ĈS��!����wE��
�5�̙�遪�22˴�-ת��U�rLb�,H��O�h7PQ�T|ٍ���W|�����<I�\��>��?�I}[ ���1����D+>��Ř���-%DW�3Ecq[�E�XO�����tm�ϧc�Z.U��E����UB�Q/)��]J�H����x؞�j�Ȍ�VWj5�&�'�4~����VX��=�y=E���ŤT�=i*���i%W�����ś�/6&-��̛`?-2u�n�i��RJ��~Sx��3�~�$o�!c!�<	E}��j|�ꪋA��䒢G�����g*y�Ȅ�vS��*����Ș��;���I�/4��Q���0�u�F����Q.�8���A#J�aFbB��[� g�a%��i1p�I�쯯lU-z�B�O5�4Z�1�e}"��s7���Yx�U�qW)�X�ʩ�	���O����B��z~X��[�M�f��ط~�� ��bx�"G����Yt���{�\ 0�HkV�3�8�k~U_�z<
���b�v8X%55,ɸ�Nj�D5�lx�P�`.�5n������R4z+J�p*��h�(�P"=�cL���Zz�uE>�Pu���M�3��8�0�?+\����%IS���'�	B|a�
�Ks	?��A'~�-��B��,��JBBo��"�SXB�GA�M�I͏���=e�V�^'�b��T�����h��Qn>j5�\���`�b�qR�P�i�Ɣ�eQ�P\�fu�-{7��BP'�Ii"��*(�q�������Hȍ�}��L�?`yA?+�2�T���Ó������?lN&��u��棾�0b{�J����-�9#u����-sFˋ4Q���j��X�x��`��<�J��M{�K��2��n�e��w�Yw*�e��I��z��ʩ�y[�D\
����x=?V##E��5`�ӕ^�����I2����:�9%�'.���+��̈�&|s���9"y�F���H��?�ҍt��k����)�M`ߥR������֋7���$Q)��*7^]H�/N���_�K�St]~���!{���}���6�o���B�t��UU&��b��{Vy���Oi�!%��+]k���$dQ*%��i@���X,(C�EZ�$��C�h���"��Q��h>�1�qK�[4js.�]���Qec%����gR�V��H�[�H��#���|�1�����`ŻT��Fdfnɭ2�.�G^�̹ٕ��?DɈ�č}��}|�M��-�z���o�����������[4��Ԑ>,q���N�%�h�Ҧ��h^Ȁ��LqE�+u�����9M�nUe�@��w����[dF���ӑ���)lb�,V��CSbN��#�����^�N��be��U��|���s�$��8�QG�z�溵	]ԏ�ѡ�z-tD[IcWt��.����%��e��(~6ŖX�w���قȆ�@�gR2���:�qo��R���E�D�C"��ǋ�Dq&LO:Iz�iնѴ}D�H3����&,�A�!�Gq;��	�a�(~)FB��_%���z%�P{�љ�}��m�`]�q�lt���p.���G�������6x�3�^Ҋe����Y�r���0�e �7W��̜4LI�"��Q�������EpnRLQـ�f�'�	���ɑ!��DR���8� u�������f�Cf�l�Д��� R 6@����e���H�̍nF�	e��9�)/�phh)]���kTTB�ʍ��h�:��u���9}C��J'��Q���H���)�΋��خ���:��X�L��S@���,U)NL,�(��~�,��U��>?8`Q�V�����l;���_�z^�M5�w�zSq��2(�}w7��T��u�询��G˦�[�־��-�Ke9�0iXiEQJ�jD��h��;(��O���IF�S�q	����;��oD*4F8�%e��(�H��=���<b	G�8��̾c�w�<!���1�Qh�W��?J��>��W$*�2a�M4�s�8��9P�%���I����D�G��$,��jӲ��d�<�q���p�>��X��A(�.��Gݥ��4BBT�yV�jE<�)p��� ]10�%B� ��(��y5)�M��(Y6ze�-ϑ�e�"2!$+�l%9���y����˶o�ƴ�3�)U��j�W2ٞfbhm��z�clփPݷ/u����1b)m|ZK��k�/���u�Y �����?j'�}�{4е�>����:�(�I���}u\�]\ ��pZ+�������q���*��6,V8���y�e��c%eD:?r���\����r�ǋ}%���/_Ȏ����N�jU9rK�+���aGz��ǋd�;�F� �'��M�=]�H���0n���T�M������W������ˤ잆)�_���߆�C��g�~Z�#��l?Ψ}u�l�v�%����UJ��ր��M��6_{I�ݤyl1ZV?N��M�ݧc��7b]�]���ؒO���KV6-���oQ�fb!�h�e��G�}i&��_k#�O������o̾��ʺZ(�f�J#��C���<>��&��Xꝥ�-�xW�%��ք���&Q��r�B�d�$���9kd<6�Cl.����Ő?����=o.�~2k��K8o�핺&�������;��u�Rk_��O&�،{�{�Q�e�4Ry�'[t�<��
�D1�Hāج(�$�*�S�d��/�lb	�pf,�e|�2���Z��T�6pI�����:\�wƘ�4͔�N ����Ƃ�. �hR�C�Tt�=J*D�QNڈ{N�?{�U���7#""D~El��(1����P��:���]�(r
!7�*��0܍U�����T�G����t�}Bz�@hѓ���;�~߹��3V�hŚV���û$��=����������B�9��e&�,`yM���$�r[��ד��"�=y6��5�
�i�;��U ,��s�T3>]W(E%�L�\���Ũ_B������z�����d��H�[�}t��]S��C���w�u{m�Q�9�_�ZnɌR2��@O8\n&�ԂmU�k�DP?��x����
�疊S� �pՂF����!�eW�z�rʹ.���ݯA�>U��PR]�¥	e."����ދy��(�0׏U1m+ʬi\�+��B�c�� c��e
ҘWi4c����ZSi�ţ��a %pӱp����}�ɘ5��2E�F$�Y�[#����˄�<�l�l����$Z�U>��i+@�ӲVv>���S	ޮ"����0�+�tH��k�ftX+I�$�������!���0��X���裋a�{�F��\ݶE�+q�f:��m�����?l[��u�P��;�q�
=A�ȢMz��K��([��R�M1)9+�"22\�I-�(���f����Ժ��f�G�m%gĄ$����<�G��Z~eⷱ�����]KU,6eײ��WT�V�+Z|\e��U��m[���؝Ki �4l�غ��>�&��C(��Q��_i.K��6��-�<�W;K�BcwNRcKy����^ԧ�)tlʣ����8Ո�"��R��j���Ɍ��+ĩE��V,�}�c&��}x=i��8�/�諝f+��6�/�/ͯ�O�Ɠ;�ٛ�g�)�����ĚOC��
��L�Q8��%���;v׮<ڥ-f4�j���%Uh�$��c�/Ϣ�W\�{�s�U�d=x�J1L<.�=��^�ީk�ϫü�<l�G�S�D+	��d����+[��*�Y�E�3�ԩ�*O����R1j�h��[ޓ|���8���xs�r���Q��c�m�7v(�Em���zN��{�ʪ͈��u+��S}U����;Ʈ�!�g��*��:$�O���d��+�0�Ė�kH�P�@2l�dM��OO�Ś*ɢI4�M"撶}:b;
)Y�r�WC,�kBů�� �T�haL��S�=1|�`9���p3�[a�0gE<�����h��;bɆh��<4L����3��0�e3̛E����CJ	�(&G���Rn��5h�	�

;�Δh�$�(���1�A�DB�8��IF��11�'̬D6J>�9�HT��� �	�c3-D\-b��Fbk��HQ�LH�QA_�h�Li(h}��D:?H$Q�4D=�*6#���Q�;�4�Bd��1fM�/li�[G,3��]�E�2"���[s�r3n
XE��")���.��%�&*˨ZԼ�A\C�>.o��������U�h ���
22�ŝA&�e�*>:o�((3��Ξk�ț'�<P���p5�,�,/�e׬���'~E\V���}-*�x�_Wm-c����-'�d�����J�\
���'�)�ĂTɖ�����Y��cf�A&�"�����.��u��㏯�7e-Y�5OC���u�����Lu��~e8\^~Ũ����6�QY��ͣ���x; ��sQa�0��;M�榔5 G��x�+e�`�(�7��ZN~�+�bϓ۳�Q=<�=�g���(�-5�F$Ď_$h�y*(�M�h�䬈�5����.��ƪo]�<��q�� ��,��=#�$��N��f��2�U�R��5��b��2��'2/2�DW��x
�S��������1:�����]�U�S�|�g�F4^�F8�׉�"�c18��*��N��[�J�y����U��z�Qg^�c_W��Vl�7��:�q���cF2���lҪ"�h���������c���V>ԅs���aW����'�B��ڣ,q�a��V�ܓU�Tg���R��t�U$��7c�R��B|��ԅO��5������QSp���d�!wI$�O�X_�O�K�T���=��/�}�ٶ�������B���c�~�A�;�I��u\���As�Io��?dh�<h��ʋ� cq�����?�x������&�{iꞤZ��̇քz/��LJ���x�"���� ��!',��͕����d]�لʇK͂�|�A>(\)�A��H!�1	E�������nkZV�q�>}up�#�dTt���lO%%���)}	R<��Y	�:��Tb���*�+��DTe`V��D�%BF�&���}�D<m��+F��e��GD.�RoI�{q\�vem�Klɾi>�4r¢�d��Ӆ����f0�B�*����]I�������H���e�,�u���[�UjR��Th��F�`��I��j�+8���!y���0ip��lb۫0����\ŕ�0�1"Ȏ�r�ϕ��Cz ���J�Aאe�6y �ra_4��*T�M39�ǈ�l<Fl��=�2���[zs}�IN!�;14d'*�F'�}I?�4~�۩��[`�ޙ/J��Ή�����Ç���oc�8M��$��$�̿p�Nt�L~��f�4��#J� 0�\��#�F0�})��?���PCaI�FC1�1�x�A�Zq�Z,
�ϧ+��։J��Zh�	I��Jj�ی	������D�/<js�M�����5�2=�&��$���S*�"&�F&����$S�,���:�2"#9ab4�*tĉ=̞,��)�����-��)�Y�$x��!����H��r�dr����(c�*9��K�~���9$7IC6�a+���0S����`4� *jԥVCAI�*��1-�[�ߪ/y<��G��Am4�v���%��0�A��b�cpV�N۬�P�m��-�ʝ��ɗ����@e/˪�ݮKȋ�@7`3fc�D�I��vR�;�橚���W�:?�� ��(d�b�Tv9�� �[�o�(��7�R�H�(���E�%�'Uz)�h�X+��iP��)
�T�W���f���r³͸7�%�E���҃��7�\�3,�S�(Ɠ#ǈ��[�#�*��f�_�+M8���I��);�D�#n��א|\Cv��M̋]���+^�e���U��cY��fQ�X*��+^�EE'K��b����[�����$�N��Z-����L�a���~�af��}�7\G*��L�����\�W�z�n��Gf�c�$.��/$��Ǟ����۠�6�,3���r��Xג���)�kK[�14�r��'��c�?C�ȣ��"���I��������L+�����+���iUi]qr�'�������\iIN&8Z�c�����y�bT��<�E+g\ҰJ���г�ՙ����z�k- � ��Z�ϧ����94c�kD*��H����^U�G9��h��䓗wN��3o�c=��!�y)��H��B��J0%A�"��XEx����222�|i@����v
N�<	���cE�ۊ��<��ȗjrq�˨U�i
N�*������v���AU.�|�G�lUC�c#��~7дc�	��br��2+V�i1g	�F���,1�Ϡ��L���G��[�9��z���X�@
x�u�8�DF,V��&�(������E�q�B���H�.�\eD��da������bGv1O�.�$�B@a8� �G:�Άcf��EA=�L9c%��ZY?���dh�5VG���=��:Tt��&s��p�x�A�14q#���:N��kR̉R���G����Y-xK�ٍ�Ͷ8s��NZ���_�l8Ěgy&�S�x�p��x�FOo|��"_��#�D�{�NC\�RX��`қ��(=tk@T��,���dX�*�i#fX���O��RZc�N��r�~	�P�i�[�g9�-֗`�Og�<�BHM�k[$�LY���gN�#!s�:.@ٵ-��+�1]�8٘(�r0�'th&*:6\�Uv��b�[�O�9g��/4���.> ��\�W����4bD�t*�z[���0,Ȗ�?�ra1r?=A	9�8�Š�3ܢN�ŏs�E���	VU	"l�W�K,���;>��|��wGy�cW��uYLKadO���.;����Z��RS)���RD�� �f�F�.�(׳���^V��h���e���=s��}
�n���.��v�ʬȲ1"����.5��ʑ,���y�Qi&��S�i�
&���d���G<��-�
�7�Y���y�"�T� ˇ۫v�����ǂ������`l���4����)��?�HoW��ɑ�A�;�^l�,��H[e���?&��@x��&n��h�?�J���뭅x�8�Q��f�!J<Z��fU$ŋ��]n˜�]`��L��A)̔@tH��퍎Ț�mK/R��R������cy�b�q�B�j�s��۬A"&A&66�HX�Û?�8-`ć��;����Er�"�"���,Þ�jaS
��Tz��:,�����ZD�B���'̣:/�p��M�M�7_�ߣ6�s��*f}�,`�8�ͯo��l�(�e�]�I�1d��6Ly��͈F���,^��ܤ��Q���+�E�T�2	��P��?d�4l�a_h3�h��j�?C�(�HP� �IMA���J #H�$6Da#E��M?e��@�(p��V�`x-4U�Zs�Fq���5�Sj�9�Ƽ���Ñ2�6�$�7����w4���(�D(����(;[�E��۾�CQ�F�ɋ�L__?E���mX�&x���4hުw���
m��>s��f�>����Υ5�޾��dekϘ�?c�Ğ\8�lu-�X�����Eѫ��.��q�M�ݾ�xh�ۭ�Q��k�fA~F�+]Lj�e��z���i�nC/�L$	 �@0�y��ïC��m���z�u�Z�H��TS�^�B̪��JeWD�t���_b���I͑>*�9��>�=��������}���h��b�� �6��Zg�d�s���j�F2B/��妱c3Y�����H�ECD4x?^t��r�8��d{�����S�MH� 1,����/zpU���k�����H��w\�9T8�iQ���Ň��0O��mO��\����#6͚!mzQ��,iV4���C��Rl� �s�Jk%�Xɢ�ȃ=�ᒦ��]&�}>�4.@,S򔭶&���YT ��Q
�|�j�oVG��p2����X�bQw���)U��מ���!����r�q�52���Z�|�J9��_F�}g�-:�]�ԏ�ȶ��w 87Y�)\"-�S��)�o�bѢ՝oE�n�V9yF|W���Q�+d�OגbG<̚,Q�R�g)v_]غъRTٿc9�r��9�J�p�������,tS�\> @�a��")�Q"�a !	�����$���e��U&Sϓ��0f��՜��D��r��\#��aq��'�L4B�sKNp|�Y�Aʽ#�D0@��
��9��c�V:��fG�g���QS�
�k-�L �����bVP#U�0�C����a�=P���Ǆ���0�sh1�
lDeB �,C�6(!��#Z
�	HQ�Z3��\�r22-I�I	�@H(B�s%cܱ>�c���s!`Ǭ���8fK�<^2_xE�x�Qå�@w|���~��ē��r
�(<3<�L��@ 1c4���q�^���,P�C�d(�����D"ed8���#KCeG-܎��=;Lvg/#Hd&�VD��L�p�o��K�O�.�����h-R��Qp�� �Oށk��c8� �4�ʾ��=H�2�
����5�U������"tR��L��CN�3��.9ʨ�)m�18y� (�̸��)JE+FA�bȈ2!�vJ�s"\����5&98:�ID�G]1"
3��*�����F�h�P 9��C�y̋�r	��0K0h�O��) ����y4�-�$!1
lb���X�0z�T)HH����WN!FF�t���:���R]���Xj?eU�T�WJtz��v���D�TeA9��c_2"")Ȍ���XN����1�r�$&Q�z&a ۄk�T=�$�m�2�$��q��%vł��bι�̨r��"�8Qn�z����8�d*�蹚:�Qe�B�,$��]"������>2��Z��b}i�6~ZP�h&s�e��g$󙽭��Y�ΖZ�ͪ3m6F ��@Kz��d �D��%��;����Xg�fՍ@���5S�x"���%�*
Kl��r�r��}�  %�ɷ9+qa��}�Rĵ���0-�,��G��P|O�KnL��"�n�-��N;w�o��K٥,gv�*�(���E&+���s�D�a֣�>^��*���ǚ�Q��1tx6F�^I#�.3�ø�����\�%M֎p�f$�Z_Ɯ��D|?QSR0�!3V��R��*|xz4�%=��z쌊;�&Y�bg��	Jj�"����dD1X�O��J��;�YH��{�u+��wZC���jBn�tJ5j.��S�m-�4��2ד,�^��W��Z]=kdJ�j�N�8�y���T�+��Á���
#��	<�+T��.���"��bIE�ǝ��T��ra��'�W沽ɇ茷��(�晒��W�/ƞ#��Zi�:�H��x= �Т��:���~
��#��z���%� ��:��fV��2
_�w��v�zI������1�مbѣE99�@MB�*����ȼ�ֵ-�6 �~' �
҄����dP��<3�1�T�* ��lƊS&��a�&�(��S�@����jEI��B�%��ֳ*."A�2�
�EVT7��o~{A`�X  P^Q�!�'��3����!�u���j2R ���10U��D�H���p��p�)&�9FDf caȟ1F(���!P��d��Cԇi&��xY��F����ϻ�v�^�'���g�č����-���&���x�,KA�,�(�Qɂ;�e���ES�"�hU&|H��Ùa�&Iņ&d�AK]V�*#�a�iO�:f1	:��Xb�J$�ً��.fW��^�B+dT�ʞ�2�CN{!��nODEel�?)R�q��6�#��ĮEwO2EOs��z�ǦA���v8�e��h�2,�G�=&*��Ԍ���f�X"�D(�zkt�O��:��cF��1���8^�w�E��eE�F����F5�f�F�I5y�s��LD2���t�B(3���ŚNm������!��%�ւc#0\�d�F�d+�ž�XN��[r�3cp2��PȐ�jE���Cj��Q����=C�}R�����~e܋�ԺP3F����\C�F���'�T�Ԍ��y�n?���8�bIjY�x�1t�<�AȀ�:��v>ܾ�r��������&w�dq��/C\�*>ԉ�EG��/Z^�Q�4�5/r�g?�؋G�&��CZ�[�)�i���[�_~8�<5�u�h���/������4<%���տ��M
�QA�F���Q�U�ORe���@�r���P��ύ���)"^�"Rb�7��%�M�5�]�|��gS�tu��t�u���J�/���|���w�����"cAΗ�W������P�_/(8�E���[��p2����*�s�6�n�F�j�ک�e[���,���X���{�@}:%^:�/�X��E�<8܍R��.D��%tD��np-�E�brB�^B�k<����ݠrg��n�����$��aw���e|�,��v~����=���Գ�4#F�Z-�I'�}�I���:�G�H���&�_ZB��O���,b�#G���� �iv�6�F<�?6��ar4h�t_.q���֏�uЗ�!?W�������;/ތ�vnW'4��������Rɱ�ͩ��>VR��'�:�L��e/�D��8�x[��RHK�K.&�_��8-|O����&��+[�V��Ok��h�Z��a9��:R����ˋ#� �	LL�V6��XAse� �w��F��XIa�:.�Wu̩��/8��F����ɋ���t�������X���{�U#�\Hk�̢.��(�I����Z"�u��|1a�>Z3��	�����"� 
5��	0n�r�
�6�F��u���e�r����fq!��} ���T@}�$���$&
,���hTqb��x���Ŗ�dPH4%��$�����yG�ʥ��B�X�X<�r(�e� N��!����L�}i�3]�ۤc��d��r�0nS$��I)��K8�V"]dr:(�J,����k�B^�����J�IȻʵb��O|Uy�.�w"\�������dct����Pژ���H�U4aeM8X��ֶ}q�6:����DH#���*"9"��,c\���؆y]9t��I+��Sd{Y	
 ���P��mX$?l��}I0~������MJ8ǑDH'�I�*�I����zօH��L6!���GY�'yN�dy�r�Y9�C5�bMR��ъc���c��N���+%�BM ��|R��p�� F2<2͐H�*�Q5����.)��s�W���@��jԁ�`u�P[�d�PgR�#}z�]��3�Qʩ�r���e��β�#"q�|��������qА��l�,Nm�5x�K��>G ��W�+�H��!?\�ٔ�[!��"D�.�Z�tjۍ���'9	���x�X�r���*��h������ϛ:*�?U��F������~E�,Z���%�|q����7���"�f�Z��V7����T{��ŏ&n��Yw�6���k�pyA����&w��!�R���������	T$n^!�����jP;iB���O��m|�Yy3�*),�_c���
z��)|����Y�R��	D����R�b��?B��Ȥ�&�%��������Ae��/W'�.�_�X���K��R���9ѣT��� l����:75�n�v��H���C�y���x�>@�Ƒl�#`�	���s[��=1�BhՊ��׈�C�:�j���QQD2�k �8m�F��S9��2:����{@[q8n�u�<�G�GJ&.[3�z�,�`LapS��6iֱ�
i��scb+JYE�o���%D`B�%��R���$��o�b��H��/�@/��+=��2(&<��T�1��$v��D0�b�����Ӈ�4͖���P)p0�91pR} �Mq�h�!�k��,)4���%�Ÿ��,M�����ߔ�FTd"��[�W���+�����+$��3��ʝ1!�Y���!��D!H}���g�<|��,�y)K}�4F�{N@��n����"h7�o��Ǒ��Iz$xٜ��T�����0-���[WtQL"0 [68���"3����5�'�j[b��і�[ƭ�x�V*<_��bn��e��,��/Ѧ��cfuM��G
LB���·�:?F��D��P	,�D�d����5)�C����UJ� �0�YD�%��� p�,h�F8���o$d0AQ P���s_��$X �z@�x��!V0I�>�g'�Ubb�q} ������&�Xݢ�4S��Ӕ1_�TX�=<�ua�n��'���2�CBKg#嶐�iOy��S��23ř�ƟH��1��ɗ�����o�
uq�K�,�J&�,745z�Ƀ�Km��hO���X�<'��#�q�Y^d	X���3�!N.1� �2u=���ؖ�����1s�$�x��M���H��0u_˔s�&�c+o)�s��ي�OF/I5�B�"X>�&���E-rg�r�#Tm����jH4x�C�A'�<f�-9e<w L-�>&7H�:��F�Y�퍮���O���xBA�����qr�������8u�9F�v3�Z�7�+���Amm��<�D0tʅ�b�V�Iaҍ0��Z��No� �8'�Ԛ���i��@B��3�?��%)U�;�#��d�5����A���IAA
JS���������ļ�d�u��
��ڌ�
���A ��*}���P�Ř���/9%(αic#�Q�]�2td����X�jud3B�B�]-���uٱ�3QŌa�"&+)K�J�I��;���x�2��s̢#.hvS)�궜X�X��j�|C@���C  �\��LD�4*Y���~�|��J����4���dN)�`�#*!t�R�2���P%mI�D2D]Ȕ: �y��0�VW383�3�&d�F�f�&�6�W5=��!4M0h����T~�?.T�����:'��-�?щĳb�e	f��� �4N��/��#1��h�2ġ�6������ki5j���)B�H��%n@�`����/w#��D���� 
��M���gV���ujр����"P�u;Z\�B$�1r5�3���uC�ԡ�����+X���2H�����I�O(�G�C�u�%�� p>�����H�T�����8�R�"��)qQe��:��P{P+(v ��+vU���B���k ��"h�S+~+Q��� ��Q� �A��$�D�U�u Se0�(R�͏��M7�W
���A���07��`�S��@
S�m%�A�"9��U��L�jCm!�M5P�C�Ѩj��5:5_߀  |X� ^�����M������u_ȷ��:�5!����9�� A�{��o ��@�Q �aa ���~��2��`Ɔ�>��OI�QL��>�~��U��e>L0�'�.��z��3�p�4���ߖ\�`/��.��.^n�q|�k .���$=�}�<� ���v0��=��0 ��T`5�0�#L��[�1� b����D@�"!��`� �`�Pq�
`6G���#H` �c  ��ϸ�L �"�!��@b.3��ch&��@e6�a���V�lg�Bӵ�6��1�B_�b�� 1L # ��D� Ƀ  �  �    � l�� q *�]��3�2/0b ���s͇�@2`2� ,�37� ����� �� 0��ZJ�i�c�"�� �c�6*;� � h��#�b���� �D4���X�. �9p-�� � ��1��� H  (�1: (	� J`0 � �!�� @`y� c��g 
���P�L��	
�A��=�a�*@�I��$d�ӦG��E��p�
f ����=/�h�!hё(�r�<���8��-��0��z'� � ��=(	*��bdA�l}��m�� �@ @�3 �`>N�}�	�"��"ÿ.�n�?P�q�9�y�� Q�� 1���  }F�<	FŸ�j� ��9 0� ��p�p�����&сx2X8�a�@�r��$�� Y�'��� �&R �!��!HD(t����CVYpVX);�M C�y�l@S� � ���0ioV C�+�2 ��z�v �c �`\Q�x�`�: ��  &0���A�� <�� T��� ��\a [|��#i�M�!��d Z�� :Ts#`a͏	|��D��FĢ� ���`�!1� � � � ;��4J� `@� �@  0`    0 8 =��$   � �� ۀ8� @�j�R�M� 2�� 8 	 � � w 2wd  VHM@JP�92}XG 2��cP Ns G@�� ����9� ����2 I�@I�`����J�<@6@���*��� :�
��c�2� � c�� k ��d�!�A��`��
0 = �� ;@� � ��☒�?@���k����)Dk�` ��g��+�fb<g�``2�e� !h y.��̂�,� L �&@�&�	�a{  �  �� ��1 {�)�F �����@q�8�+�  :0} �
� �J�n �>C�BF �   l��& >`�4�����8�� �8 �@  � " @ �    K���`�&NC�C � �.g9��_�
�X&�����( �v8�,L���?�
!O���'��0 5��1���&@!  �� ��  �+�h`q���xH��ɀ1 T� p\�0  ��� @   �Y086��(=Ǉ����Z���ŀ&x;���0@�X�P@���00 0	P |�r�Csp9�  <`! c� �nÀ�b�0p<> ����L R $ v�00 3  �bp 3  1�� 0� ��� `    	��� �    8�Z0 0	��B��1F���
�4��3j��.��$���}�*; J� ��H5�������d�Ӏ�$��]5쨯�}� x��0 �  @0c� � ; 
c`!�=�  P�@   Q�!��   �A DCd�V@%4���!����(���2�@� ݎ$��@. 
^�(`�+m�e�?��T� ��V@.�@  B   F �`0#  ��:��2�$ �R�zs:�d�����37n�	c�0�K�f�Bh�گu@��6��HC�  "2�,���1�!�'!��}���   ��@�0��~�ax��r0  �`�B	x �l,��Jp�P�A#-�c��p�����` V�����x$*��0�{X8� `��=�E����  Y���6H�f]��Fӣ��� yH   @`V ���� ` @  �	 @  e� " ��` _�0= cj��9��"G�@` $     `�� �  ` @� ��1K
#�� ��!`�@+zz��F a�T�\`2L��"e�K^ԅ �N #�ȩ��4���� - ��ߘZP5���e�pH	-�l�$�$v��@QNf&E!)O��(�@ �0 � �`_�.|�u��8`1��B�P���a�sg �Q�;Y!��<����5�>3�_D��6/ ^ ���Y�yK 1�7`��[��e#H@a��!�!��z  �&B� %�>���x  �I�@ � 0 g�
0�� �$ LP H�p4  �e�{�� \@�h j @@ � 7�4  k=��,�f���e��"��;��Z�V����El)�{���QX�s0	��L )��<�4����I%���h�a/�� �'��0���@M!��@`h�ၜb� ��) �e`f 0h �� `�P �`x��
������,�'�7"i��,� �3�X�S�jC�� �;���w � D�$�-8���<��G�ۈ�d/��� � �=Y� � 1   0  	� ��h�r#�X�d� �l�1͈b�`a4�c&�
�Q������j�C@1���� 6�G��5x� �0) H	� 0��!�@�q� h  9M<��7�        P ` >�!H �          ��x~[@��Li��('�S��6�F���$r[z
���T�\�a#T�hT�B4�������9.򻷥�� �^2}���mJ�A�i�br�Dj�I �hF� u�n��+k�B���7:�ONv_"l?WЛ��F+PeuF�Td�ѫ,k��2��MV��:�?��J�H��B���"��>�������5O��y*��6y�D�"��/:Z�4��Sq��u	9�H	�
��k�A`�W�e.~��6��&(����X�_�2�ЂÀe�H�a~|��Fj���+�!M5x&K@M$�����sA��1�@�}g*��AmA��:�F����,`	
3#����J��Zl��CW�-Z��^�H"�}*�b�✆~����K��*�%����*I��[s��%�4CP��`Aº��P�AJ�j]�p�A�$�I4���9��J��E��#1��0<:�)kCɖM|�lE;�@3Z+�z+L�
 L���X�i��h�&Zy�  ��j\@�AB   �`  �@�y��.#R[����� `&G6���p[�#s���r'qA� ���h� �쟘�N�U0 �N��D
   $ �<*�H���@����7��e�ё%k,��me���٦�����uh�%��.��*R<O�d5m�DNɸ[��.��   Q��7D,^=o�N��=�փQ ����&]��A��Oۉ@@3����k�����\fIN�}�8�w9<Bs��@ ���<_\EPBB�B��z�v	4<� �zk:`x�l�������-GQCv�o�b�ؐ��Zg�՞hq�T�8m�g���Q�B�l(�\�PhmX �v�E�,l A�� ,C(H_�kAP��6]����n��+�_\�Cۣ1+RϚl=�	
���jQ�͢6^R)ri�w�`� h,� 1��
����Z�i3��ض6�8@7Д}$�@���b���&�־���`��q����c�F��A��h���G&"���I�[5m%�Z��x�I���eoump{>�8"hD\LC�3��	ڔ��D�I�-�}�
	�*#љ�M��x�E�>aЅ	,K�-F3�\�!��<,O��j��0��4�.�Xt��A�y� �[D��vk4A�,K�H  ��v?��5���D��zw�D�?�<� �P�0 F0XZ��� ��j��KB�\A�滣L��M2_���^��a�A� -�����gu1K@���{��h���c$�V	Y�Iչ~!�y
���!\�!*�W]9�ǲ���� ��S&�*oc�"��C�Yu,�ҍ��9O�:\�h�8��\�nغ�����e���R��:�n�i��;w
?� �%aL��a������p�H3%�5z����&oX�9=����<S���@   � 
��2{�X�?,�2��ԆY�SFl	���9�7l]u�F�1�&��9�	ّ	��yob� 3YL��&=C�7*O`�_m�\Β�q���)��o<�/�ir��7�:-��gJ� ���1�@��l>��� �j%*���z�7s�PZz�:�'d���+?��l[�q;�#�8ii�g`�cR3���EB�PZ� h���  �!�4�����KBi�N5������]1d��0[���G��Ad���F?����)<�b�}�}{A� @p)��N�Q���}���N
� ?t_�?c8*�hↈ~��hgM�yX@�D�K\���G:h���7��Ť�F�DBX6QǄc�1/MR�Ğ�	[e��I��vy`�)�����h�C�˄	Ċմ��IeD���ɍe�/%��Ed�7%�@��RJ�1͊$h��i�;���F�1,��餔�� lX� P �D �	 H��7�y4 ��hc�b�G X�r�����d�,[��V�ާ͘ ��:�#f���V^��� ��eRl,L]�9��]HSc+�I�l����ApY�hэ�fA��c\)�
�խ�&��E�Ӫ�5Xձi��M�sQ~�,%�	AX��  &�B,�ӀVh�ڛ`�m�44(@��\ )u���ME{�O�����I@d��L��p,m��� -!5���)ǘ�ϰ���O�`2qi�����B�`1Q������Ʒ�����k�����6bEh��i�x�����(��v�8�Q'�<��c*%@� Q���6��/ZG���c>a�05�1d��л����xT��"��������O?v�%s'-�+,ay`?����4��ɿ�H��@�^�?�e���3�z�/A6�r�e�-|�^��8"0���$`!SA�CBY�P�2�� �0�* ��?`�������!�a�s�6ղQ�V$S��wcK_Q�ds):���2	�`+F}B �[>�י,���?}�.$L�ܴ@��4�sC m2Ɔ7t�����j(�� h0n
!X"E2[�h�W�}$a��G�QˬX�UfX� �RYs;,K���Zѐ'����  �VB;���!�(բ����w��~���0MdGgX�@��S�U�m0��tR݆��gX�����6>���DRwO��`wV��G��J5�1&�f&R�� ��4���RP.���6�m��,8�B�\�	�Z�?�9.�_$��5� ���Y�L��Xt��4����� �b'��|�dEbeO�o�:�k����|U����<���I�Q�7_��El�eO��}Q$��?�>U��=�\�[䍑�pX���A��[���5�|V��L�fG�� ����d:a��\��vz�y�ɷ^.L!���ӳ>�j��`i�A�S:3;�]b�[�xي�A�I"H:���l�^tJX{�S	
�kD��M��1�HeRZ�»2VR�M�lq�M���@zs;}���po6����Q߽�|���3jt�F����5�5�p��8��#�v�-�JQ�-�����<. �1F�4dE�ԯ���b2b �!�@� ƩT��K<z8��{!�<���м����%?^�	�4��Ƶ�$��<������H���{������S$��NEܞ#��X,+���D�Ƨ�nQ$�<A�;Q������,������"WZѯm�0ԋI8�&d�>&�bG?�$ �){�l~h�����m-+���Tw�U'2M�� �j,4��A*�������EnAӳ��K"΋�Os�<ހqO[m���3c핆����c�F�!2�zt������͌��D�dTn���_���2�5��n�ND�D�R38��il ��ꖇ't��n�wQʛ6�  �Z1eFꄉ#���%)ۜ�aD) 8hw?��Km�Kh���Q՚$@.�K[��NOMP�!�+���Ya�H��dF�5�X&3�ePΠ��'f�nݩH���H��{�|B1��'=�l-;8��(�Fv6�k�<�K��"l�2��.�}��7��u�-PP^c܄R$CO��~bހ-5is p[t[�^�l�R(1�.�s-���5�:�4�ciV��C"N�(���0���
����H�����Xn9�
)�qE;�Q���2ԛ�'�8�F
!CE�c"N����L�Q�ߗy@�^\���*kZ�a�Qo�3U�����o;�DT�N
�:Ǝ���H���P�) 6Fr `�(0�ê�s"��@i��0�{��6+�� e�Na����A�A��l��b��q>�7h]��6EC�O  �+D%Ո)l���%��2J�{���L��t��wP�������ɺWS8�LG�P	i-b�������v�0��H���V�y��$�{�E��։��f�u��_�R����n��'� ��j͵!��,��4Ճx6(�UA����Z�	X�-kuiG���xB�KUr���!�  �����D���}l4x��V�1٠uD�|2�M,��Z5�,8p�X�RBo]��C�n��Q��(,x��aTM�hذ�97�E��v!�����vA,��@@�&@G[\Y$����d��<�9N��J�Z���5A���T^6=�~_�\��O�J�
�ɹC.�\��\�Aj�
ٯz4K�D��ޣN�jџWb�D�G�������j��؟��^Mf�h6����5�4R3YE�� ��rK���%Z^D@F�6ަ�m$I�5ki(<N; 5&�e�`�X�h���PNvgޖ����D&y��
DFMɿ�������{'���-C��$�e�dddFF.�"�ʺL�)�$R��@ҁ!7�Z!9����W�%��u���!ҭ5b��HS!m3Y\̙	�
kH$��b��#8�T�d-��2��ؤ1NAg1cD��&�P�����#+����P4	�A�%�(�e�����C0�����K�2�/�����֧����"q�(TX'�j� �UJ�+�V	 n�[Z$4e��ץIUV�ȥ�ݷ5`�숍��GNBٲ��M��s�BMg�齳Xh��9)�%�5��ܔ�2�����L*8Ԕਵ�B/�%n͢|a��Zd ]��0f�F��8��,��=Ds�"2���9�l�_�]��H�(5�gΥwN%ζ&ɝ:��)b�b$��|��rr�lۄ�k(����E[���Ide˜R��ۜhMS*�Nn,���Z�J���8H3�M�X��8'��y�(�G�<�"��(�}�����jG���x%��_Rm{A	�۫�"̟�-@z?���y��3��s*L+�����#��NĤFdc4Z�	G����{j)J4�4����y�#i��2�iE����J���f �Ne�f���y�J��6��F�dVqq��+��9�qR�~=�ek��,�jÔ�`��sL�㖊R��9Y�J�%�7ݙ'`x>%|̓��l6g`c��9 ?���#ke,4`p���2<hI��)���4R�r�P�<`&���@�\�OQ-&s ����?IF�� �(|sma�Ӹ�]D6��U�O�( ��n"Z��$���@��=�}�q��ĢM��.�jaY���"�#J��#��6Ċ(��n�Ƌ�"咤~�'�F���]��`:'�&�x�{^Q���������G���Q����C�լW����j�؁�Q�bi��4Q����]���+�Z�����HH^���*����V�n�z�ȋ�h�b���G��'�K/Z�|vƉ�^Zay!FE��X���X!��Gn��#�o��r|��$�|y�*����(��u)EI/S*:��\H�2��������R�"�u��L�ղ�eM���r�thٱ�đ~�ʯ�M���(̏S>23ｑ'o�efq/�rJ�ab�QE�ƶ�Э%�P\�?7�׈ԋ%�Q6i
��*8�5昗�#�D���<O�E��iQ���ZԪÏ�J�h�������)c�b�����$�u�2��D��V�(̥B��M0��u��Qz؝wOx:�#*����Q��TH��;'b�1��f�#��!a�z
X�P��+�χ���qy��/YIW�zj�w_�h8����������O��uysDX-̨��xm0�����gA
���E�[i���oQJ�I�c_�� '�S���ʨ��9lV֌nb��,�[M}ߗf�;C""�!;�N��H��:��	SM!'��T�Md X����8Ȍt�N2#8�FK��p`��59�"�8V�E� ��#�^J�ɂ����U
�+?h(��>�Á����b�{������
Y�,�����s�()�Y݈V�!�*$�nK�����[F�lYX�lV�U��b���N��6yw۽"�?v����I��QM���WӲ:p^LH��,��-G����%Sm�1$r��K�۫#�ި/P�H��r7y��Q^��h&��l �ά&�W��pn��I[Dhe��a��'hZϢ��~���m�1���Xޖ;����JJ���X;���<���\��rN��S�d$����%�-���{Z;|f�M�)<}��E>�j88H�Ɍ{�r�n�!��=m�;�ײG�L8\�����$����-�����^^�E�DǱ�X��C��RA2w��|��ʶ�)�8�c�k�r�K�%l�5���+H�s}d��Mft��s�K�%g^`�&H8�dlxQE��=��B�C`ѹ�J��&ݏ$lI����6����|*�������y��j]$'���V,�nf�qdu-�(�]�)��
�(	Y�"����=�o&_M'��@6�Q� DZ��U�>��dZ���x�����K��r��4j&/��E���|_sf���#�����-��(��$�g��7d\	�I�L(�����z�YM>������g�� ��ɾ�D�������V�����d�	�22@�l������xx����*����I]��� �d"3B�#�#�A
����GDr (%B$��!e���		�u
���")�qs3�8�X�ıK(�b?���c))���� �,YYHY�����I�lt���5�m�)^�n���O�*�y��=�_?)J��YmJ��;%+��$y_P��W�(��Agn�D9P���_o���dGS�G�12t2��aq�[���W�\�BӨ�S��[@�x��ł��U��6���@	�����q�V�0I�qa�M�P,����ⵐ� (�o����5a��ź��[/b�
�/C�����j��D��{�s���t� �ΐ�k������Z�cC.�^�;]�G�M��y7֮�\��1?�_Kl�mo��Պ��������+R��}g%��*��('�K�r���D�e��dQ5�)aa=���v_T��o�n�ELV�1ү��t��dkc�2��럖԰����o����U�����0��t:E"�ߜ���0� �9�<��Xr��*���2���f�g�fI�|L>�(�~�r����`u�� �F�Z��"�����LP�4t�L$�:\4�\��f��^�6���G�zm��Ǝ^�+�yG���e��IP�NJV�#4[6E�N��R$�aRN���J�ŤMb�(6� �B��#K@E���2�ӼH���,�Z�G:��p���Br%�ˌQI�-�^�LO[��eB��B@��\rbN��k9�	4 ����1�*E�D�r�|��1��TYS�VY/�J��m�Z�F��?�y��I=�A	��&ι�@�ϾY�qϥ�Wl��l�l��&�[��U�<s��<s��dfdj�"TVO��nt�aX���D�7@�̔VD)ג�jr�7ܼ�R�6�a�T�Õ�^	H�f��%��'v�[~��87:;�����=m�HTs���̽��5i�q*n��87r*6ߚ����������O�{m3�����UӸ�s�ؖ�?Pv(x�^{#DX�%�����
�8�L�P�F+�+ �K3�<����H���e�Á(0#A^z-5e?x�¯׀��WV�(N�O���i����J�_�(���zr(��3�*(��Ur���&$�$]�he��~0�w+����E���M/,�˔�O(����$��S�3^4FK
������rb���:����~�f��Z�q#x�i��&�͛��G\E�R%H��m �_�@�h��DJ"�D-���$���F���!q��d.��i���B*C�>:����\�j��r����(����m��ofS;xTC4�Y���
��&q�!|r�*�sa����aob<���/�,AD4�꣚e�+������D��! ��%%�S�f�E�	}F�1#�vbfGŖ�g�k�f$�8f4R�YItX�$��P�V��mh�����}�Ԅv~5�ϊֳ����l���{2x㍑rs��Wܫ)���̤w�r"".���K�7f��_�a%��C"H��*�*�?]��=@g�J��3��oCX�K('4�ڶC#���%.R��ėe0b�%_�1�x�<7-�ľ�7�tp�,^�"z��/�J6�bY��*�P���P�f�dM��JZ_�j&�τ��Q4�c=!�n�e쪋'lt�uS俿qް�Ld��!9�m�I:���w��F�K�K��qn�X3O��Y#��'K�18"���Htq�)�s�r�RC���I���W-�K$��ɄIe�1eJ�!�}ɵ!>I7�R�$�)NS�EA/�"Z�S&� ���v�h�?i����gg������7͝@9s['"R�NTs�����MX�
�6u��
/%kTK�'�4��e�Tm�Y���|�6Ns9l�f�O4�T��l��&�""&t�l�1�8��UE�j�Uq2"+X��J���%����I\�!날Ȕ@'S��誄Y&�I7�����{;�4�ߕ��Ŭ昪I��>-��.����Խ�}�l
h��[K<V�m��9�R�o��IQ�ȿ���������<��K��yG9�]�q��[[�d$	t4�&��i590����O�K��&9�n�V�i���UMK�Jx�`��d~8�o�l�҂�n</�x�e!Q�	xL����x�K���h���1R"�X�(�i�W�8�Ֆ�☚(�2F@�T��8�6e��耇i�=�ctX�Wz��g���/C*d��-\K���'�"��'��H�3�%�"7��Hl�fB�eK�R���˺�x����d��8�i)�$SQ3!O-��u-���"��^椣[���~�+�(kr����=�K�p�R�ٮ�Hj�A:N�G)N�kA��T��T�`S&�ܲ$�3Y����2���P���C��Y�<���+c �i���TT���Esw'�y�m� � 8�G����m��R��ao�QJȴ��վ�}�c��)�b��CZa�2�-�QM:z�#LiVʋ����V|�X�xT^d�\!�
j�I����4$�@I#J�#+�D��K����r�P7 D4擓E��Lm9�I����QZ}��1!��-�Hx���Zj{Cj:�-�7#�[����xؙ��fջLIy8�U'%��\����יM�uU�j�|T�`����Si_V�6j<��'MU�	ώr��T��Pi�P�
���!�����X�P��n���:Ğ����D�&��\�#���;�4v.�D�$݂$�����(1��=��ts��ޜ2^T���ur�m��8���d�T����B��GV�������h����_��9<q|+�ٜ��<��Lsı������|c��~�g�4�e����Q����F�ٔ��w�c�R8�Kh��~�k����15>��n9YJ~��7�_nZ��[�w_z��jrKᜢV	�E(�$��Υ�[�@ T���ަ����:�(4{�����rg�"�gd�>z:��]p����X
i�la���
�DF(����	x�b勱>X!��
�n�䤒��h���<���%T*�fFT*����d�a@���"O����3�Y�N�b����������6%l6����I���+���>V7Զ�:������?jB�����?"2�"�n�in�r��Ų<;��ɞ)�Q�t��~���6�O?�ԙN���Z�l]J���չ>ʵ�8���U�/��yQ���Ό�<q$K���w`ְc9T8i��RALI{P�Rv��P]�-�=H�L�c͢�����8Up�l����I�$�`�p3��B7q�r:��E��ʇ�p��~�rgڕ�ǻ�G��������D������?G�'g<XT��,|Q����e������H�R�}Y�}ϔ��E�#�'ձ���l�P1�8��,غTqɝkI�g�W�4����iZ���ӌ/B�D����{Ƒ;}���֪RR.h��t��Gy�s-ʺR�D���_��!F2	��T.�K� ��!Pc�K�_PNV�Pl��m�{���L��R���}M�?ʥEohc�@�m���%u�V�2���K�)Ɖ�����$X�hѢQ���܍تъ��"���NI�R(��
E��{�B�]I-U.���I�����G�v�lQ�ٯ���kY]�K�i���諴���"C!�C!�j3.t�#���{�j��_fT��ѭ-���R9MeP̪z.7��O�=W���>@Lï-2�e�ޤ��DYT�F�s�[tz���f���Mj�?���%��ut���C���v<�*�s���5Q�#����=�[e٭&�>ƶ�$�'�c��:U�\.!�ŇQ��2$��8�Cn��;�����J���o%Q�|��d�����ex�h;l+آvU��������>DƊ;28����6>�`�!�d(�}�Q�r},moW��E��Tg��O�MZ�[��d3(��Z%aZ�ouwG��X�������uGĚU`�i���Q���,��4Q�A���2��b�5�ٗv �bf�IO�Y�o����n�|�Kn�9PZG�!FY*~�:X��AF��I�Gk�e����g�jyS'�M,����S|Q�{��<n�k�e�*�㐩�7��q�:���'�#n���"�7t^�$���Z���rMو�j�W�:�L�"�f��A6�v�͎�Q�V���wIT|(^�L���ϳ#z���{�dddH�?dQ��8��)�ҹ%=F~��^���*g`�q$�%b}�ɬ��8�	�F����-��vr����"��=�]Z�4�Y�9�q"EZ}`�IW�B�\���.�08����ɡ��=KɕG�<M$��t�"�fRtZ=Tr�}��mA��oc9F�b]�Q�
��P�����Z��[$���I���g�J�5�_�)e*��lC�����x�+jr�����j%G�Zx�I�6�'>����o5y˓�s�W�V8�]ˎƯ�I?~���i��pFJ��H��<߂��1_唳a5u�C�יK"�
1���rNA�`\����dh�R|:�8꜆t���h8� ݷ��cNtG�7f���讅!Cf�jզ�e��T�4�5����+�eꩵx������6Z�Ie��/#5�i�"z�^La��r��G3�Z&���=6�k�0��;��)s�(W����-�]"#��b��b&/��� .��
)��
�-)���2O��2X�i�X�O��59�}���Q�O�W������H�}u�k\i�2��_�)$��t1�C�NIл�L�"o>����.8���O�J���>�Oqd�7a�A����;lg��q9��>$Fbw���5? ��
!����e�]8�`T��Y%�,�C�F�	!�i�afi�cS�|D��u�KO7Cc�dOκet,��)��h8�E/q��q��*kADe�n����4��gE�r�����M���.�ȉ�'�̨�NE6b/(jw�!C��D<1��P��C��\%5��e�)�K�;7(kWN��û���*�>��!c`.�F\Ï�$Q���7�K�$�y��H�.L�%Ķ[�ś���EᨙD���� �.��"$��G⟪�26^y���\@!5������(�����j�2T�B��6]�u�yW�Pk���i5G�qN�	QO�'�����bCFZz�sKUB�h���4h���
�����tBJ	�dD FF�i�\cJg�6tE�P{�+Ň�e�96;* �34w�l���*�����Υe*�'ͅ�Wcr(��,)\nb������|�0�?��$(�Q}��͍�S��G9,ZN.�+'��b�����ձ�e���F$��=J�pc�!f��!8=�UB�/}o����$�sNy�6G�"2�"ɓ��`�1��0�ݚ��Y���ZI����@RuB�L�h�y����[�Q` �KqN���1x��:�������;c�%�C��!��>E:�S��6�{}O%�,�:��~��I& "Ay ��a�;�^��P�=-� Tj�J�y9�I|?DSݓ>����n��a2��J�5$覛�'����o��uVx?h��3I���9��Tbm�����<��Q���8b���܎@�f0�dLR�6�D�A����7�y���~�}N�bV�Z]LD��������}�΍;��E!�d�1�����[1�'Z��tcv��O4	�'�E�l�E��:i8��3F���u�)��/��b�G
r�[
�R8-l�1i�u|���Jv�ѭ��+�L���~W�G��L�y�"^~%O-zأ`��&�NS�t�,����H7O������RPA�Ns$��֮�į6�������������J;��rA��LcKA0碝-�S7㒮��CbE�*�D��U���b�Q�>�9UV.,T֙�g��DHW�q�O�6o	��Y�07��$+?C�)a�}�%��LD�R`�g
�o��Y���������@Y�)%��h���,Q>��"��9G�*~��D[ ���H]1b-�Ō�F�[j�"�8��ɀ��D٢+^��l�q�׵5�A��
S���1�����]�p���y	E��%!!�9�	d�44ƌ��9y�+8��a�Ġetƌ����Ȥ<TfΎ+�'pqu�̐��8Z,E���dF�Ō�/Rڋj�t<�V����
�P��0j|6�ls�$๲��)���W�p7R�G
X��3rT�B�Q�!Q��:Bd�e!ᬷ#bJ��e��!�.<29�m��Q�!sq�鍓����/4�U�heƶ[9z�4���zv1�.+(���I@��"0 ��Ք����d	�:�	gՉ�h�.�2��ł�ld$$8��!wD4�`�Ev�.��f��ĐK�)��&H�6�[����|�JH
E<l_�Je	!����5\����X���-7�\8�/,�c ��D@���[�%l����4m�^́��".cɯp�90�hh�ç��r�bHF�z�Ah��q�{a��w�����ٯ�C����H&��/b	�~�͐�	���A"LL��C<����$?O���)}_�T��<O�((5����V��gdjdB"��� �{٣�Q坚2�mLa/�T/1�(Xu�Iٵޒ�v�:s���ҷ�>4Y�5� ~��!��y�1t��dO��ǃ1�%���X%���x%("*���	��9�_2�L���)�!�(��v¥�"I��-n�I@L4�FRE0�)�l�A�ÀƊ?�#>��\%�=�7D'�z)�����sX�d����A��]2ú��tD7�%%����2�0M7�k9��r�?�'��v�\�NH(|��Q�=HcHӯ�,�&�D_�C��<�&�_G:v:!�����MUE
�@����N�h�ߚ��%$R �d�ŀ�YmW�t��b�L�ժ7L8+�_�A����r���:anGDvx�d@IM̰r�k���ԅ��B�,�[K\X�E	Sn��%��G�,CJK��{��HxXmܻcQ�Spt�{�pv��&m��YnGA��b�L���7fr�J{mU�>}:��Դ��sp��kh�e�1R�8�L��CH4b�����9�E�!�XP�r���� ��V(2�j}�D&E�ꋊ_�{.h�#��ȯ5�n�-�u�;.J2����rѿ�A���!\
8�0Ǿ�9�,)�!ٌqt{dh�������}���E|O�W��3I����kV��-ڏ��#�\�*�Eғ�� Ɇ��CHm07%��h�"�|�<c@�� A� hYk���p�P��,�mR��s���q6���ج�F�O<��(�5�^aG�Í�
?s%�:9U��K�����Ƨ����mh|��$P����9B.2%c�$�	�1�\$\�p�_��X~P����J���u�<�UZ�6c���=��gL�C����z�,ȗc��8��s�@��f@X�Z�x�b�����yJ�,���s*�WC����D���p�YdwŃʢu��T"a�����xh%��@Sr��ǖ,(T`�U�"��M��IG"}9��Q�m�B�xV�)�Ú�,��K�WH4L���"Z3�LD&S$�3�%%����(|�ߎYE�TT���N5��D���z�U�9߯�"�?0��Ĵ���'ʋ4�u�՗�9&WOz��m��2Pb���a���\͒��D{�^��)�ш&�rm��M�e6U	��7��<�J1����K1A�<B	s!�1�L�B�_FO��D�X<�����j��+C
��̠��]m�����ї��FHi��,��:gT���
��D�e�ѐ��>�t{�[DG��*"y.$��#z���IW�.dh^DI��b�����YpW�&��|-=`"
�N��!:��\v�:&�\�cVuz-�~�Ӹ�K	��Z2�,�<֋G�Y�
�ً(y�E4$�ҍ��yh��E@V����UDU2<�[�Ǿ���̈���t���p�L&BGձ�b�H
���	X�Њ��ul*�$T+.)s,~��Jͅ��H����c`]�� XĴٌ�3�t��T��L�FB��k9�&o����At!-���†,�`t ,��i�=���A7Û~�:��+�WP]C���:S��R0^�8�zs�Q��лt�S�?p���1��Jݦ'1(��TY�JKk�ܬ���/n6�Ҡ�4SI����P��$�>A��4�8�羷��"��k7�/4����*Z�o�P�B���`X���6Օ 1JRI*�hV�wg@R�L0�wUܴ���/��:�����1���f��O���@���(<�/^��ꀨ�l@�o$��v�pX�P�P��im6x_�.K[0�TR��j�E􎢹%x��H���Ҕ�?4��I.gT`=@�*Ȭ�ma�����O���_�|�j��T	�A�Ej2[�gc�j�z�߉f
�Y�B�V1G\��h��;(���������t�=ʡR�J�̍d;25��� ]��4]�+��DD���OU�y�Ҋ��i��bs�Q�L7Ґ����a��	�a*2�@�dM���3�`���v��;���Nj`q��1=����'�RΣ���)��kcE4��I��>��1�i8ϰ�ߡI��{����
���k����JR��j�tV`��Ƽ�<s^�z�a��^U��l���hc�Dk>����<���o=xs�
u�CA}��*�l�̌��el�����H-�B8��3�,��J�9�53���9Ej��9R#��ˌ�T@^�^q� �, �P��tfZl/&�t�=7����C�9��iı=%)5�\l�IsCbtg���՛�����{נ�y%`y/��MaM�)@tOf���:+YFل�Z Y�t��@V.�KLX����8ʭ�Tx=޴y�}<n����^�Sz�fcˤ�j\��*�%=(P)��d r�T�|85,�
n�<��������r��yu��9�FM&
<��)Mu�;�A�R����;���(��Ҁ J�}Z���}y)�py,��NYK�K�Z�e!OBs�Y�A,	̰N�9�j9�Z  �'XNz��E`�Z�Cpa3Eh���?Ly��#xyex��Da�8���y`p����'3N7)�	��P�   I��     ��e���r�  ��p�r@��P�  �T C)k�L���� �| �0! � B        �@D� O0�4#          0  0  �
�v    ���  ��B@ ���Y���f !`� �@���U�Ln� J"�@��d��X1�6 0À�� ��� `XX   �\ /����06   P�     �@@B���@�6r  ��A� @ �G�� 1�p {�^ � �I�h���@^B�Ih���B��  D�-��Z����QF~�7�(L ;�� B �        �  ��@  ��  �  S     � >� f  � � `0��Vpd ��03�1��`0���1��	ƅA��%�@�07���1���2�	�~9	�1� �  �  � d 2   �  @� P r �1���hv�� & ��� ����7e�Ő�����-\�  �d�s��;h��\Ǉ�b߄���D0��(x@# �j�6�,߸�����APA�� <<��(y�S� ��5#�VM�I��+ c�;�.��F�欧5�"����0�M2�[b@:� S1��A�^�D���d� �/<_� ��0��8�� �����<
���Ad���`�`"x@�`F؃�g��h�p�� &��p`��}�c������ 9��
�Y�7  � ��	6^08�x�)�C�� �L9�%��`b�@:��n2
�9<�>�YQ�,[x3��hP%t� ��7�Bb1H0؇4������\gׄ���F��KJ�Dǡ<h;8h�1�"�;�lç(b��l 33Slm��<��EuɁ� 2�Lwc)0��Ҁl�� �D1 ����>S��dSYd����H 56p����u�0�R���DHbn
h� B�! �,D12!WXy� 6 
  l7��� �P !`� B1�j� �  ,�F�1�ؐ2T  �� ��#y���'0 �愰��~Q�1���`p@������>E���p 	� Xy��T���a�P� `@;& P � k� <:0�*V� ����	+!|�R�t�a8��� �# ݄% l��,��$0�xr ��  �t��S�� S� �(a�؄���"Ȑ����&!�À�h������X. � � @ =  	` � ��     �P    ��0`       
�     �    ��x����1p��i��W�����Ti�4��o���d����B6�z �O[�%"�F\�4����'LNh�(��]ca:T�-N�{S�d�(�n�I��ȋ4��H"��%�� ���	!�
��1c��7hRB"`��_���P���J#UJ*bPj�\6���^�p��Jo���"S
#"��w2��N��nԎ�(XX� R���f�0A��ZO�ʹB�&��r����dr�L0���ы�� �/M�c%&Y��{�5J�ՊK��@��1	��D�d��ML�2�3�ٛ`�V;1�v
�Z��� ����`nv[n[�,c��P ՊRk:XZ'�Ta�s&X�HJ�L��BR�U!2�"�XV�pC)&
S���
���3N���;���_͈�Q���"P�\�7q
���T�~I�8$A-a�1����xhi_%(�X��`�9�����f���6�H]�#9��,ip  � )@@ 7�@ � @!� �$�a2P ���0@  ؈@X�΋O� 0��б �$�}�,����p�{ �j4��� � pE��a����L�� �����@`-Fӊ%`�wQ2�hV�s�Q���0 ��QJ
(�$1�u�=8�'��X�<b4�5���PV蜡�8�Vk�j$p�ƣM�k��=-n��}�2���Ju�墉谰�zT�R�j�l	���α�괭��JJ����h"8 �D ��;��
#��]S�	�y�]��wt 0� �ӾD�a� ��A�h��$QK EЁM���-h���F�-n�<-J
��B	C��)��=g�d��{�<�8�y2c�$���6�T���V���b�!E�Pi=a���X��hS"_C>�K�I� ��mg�]tS0�b*r	�P�R���_:l�8�0���	K=gQ�i=Dy6LhֺҮ���%-,3�ݔNi�|��h���G �Jx��&�%�8<Ry)��]$�q� ����U��Nm'j�t]P[҂9�	n���c����c	y���c>�"3�rc.9/     ,   x��$@M���~O�#�%W���-]#�&�gH@��q�ס����|���*Mkң�(�  ��o��~!%�h�S4��f ,@R�1�)~/ 挽u6\\M:�����p�@1��bc9�9b��1�Y"�+50���\�R`/�&V�Fr���,��O���'9}Q%�Vj��\�~Scv�m3{?k�`��g{��[C��N˨��`1!�3�ID��9��H@R`p�3��_ `� �R F� I�20>z���Jp�ܧĮW<��`�Ce��.{��j���q��h�[����^���:?��a!LO!w)K)�s�X3�e�\�!��h�j�	~��e؉���
{x�F�Q\�#�cf �0 �H���fZE1�t�_�1���*ī�<A���9��_/��yMS�>��+t�:̹ɜo���۰�`��e�֘1�����8ã�������OA��~�+���摅U` �I���  �3򥉚*�4��%ٻZ8��� �"��7��c���X���nHipR��	"$[KI�������5
����-��QQ�y�j%&.2� �6�P bw�,���^s�H�˓�$��űH�P�gA���	r"���b.��[ݐ�5�Z�PB��@"�a�0�	����"��T�����	:�lK��/���`��LE����/ �j�,�,��R�L�3þjg_E<��ehj��pMI��D|dIH'��   D*� �Ls��a��+|���TA`M�N��W��3�}���W E�?�c[*qP�>r���'4Hq�Ⅰ����@���4��ܐ Q^�EZ0�N�6��}Tl�Z1�QSa�瞤�-�D?��lͩ��C��	�� Ŕ��T$:a�0�[m��(�'��*�)^���3�ݑE������c(�&�afCG��#0�=+!j� =����6~��F�rL\L_eW��iRb�88���M�үi��|"Tq�A����R�	%1J�qD�(#<ǀ�KZ�3;�|�	6�t���hh��wR��I���9�
� �ܤG�@�&#���1"! 8ؘX`�d�Bj!��c�����B�I�{������7Vc<R���I	�8!�N��o+�`��
�[^�&�`��({�Lu 5��?P�?f�A��N&�T�I�&��X�^��� �-���vE;lTjl��X`�����"��Aؠ0u�|c��޴�.�tW�$s���.��Ǔ�`���fJ�p�`����[Dw([�	�PB�u����g;8�N<��Qd�9����bq&o ̷pW;k����~LXK��}U�I��)��`?p���-�̸���Ѭ/)�!EN0�0,����2q�&AR�Db��(��1�#�S~[%o���yᔨ����$�����-��27�ӝ.$S-�XB�fG������X�.��@D�8D��GG���=\M�0�4U��vRi���Aa�E����(�f����G��ն	0C5"gr�A��GN���2�,	^���9@�S'F�f�x\��Y�����@e?Я/����w��B����*����Hgi�}���"(�D(��}�F��� �2~�1?/T� ���p�6a4�	�u�a��l-�"��A��`�ܚc�^!»�q%dZ5G��ଂ/C��Zj`��%2�r^�!I����sS�ҩ'���=L�h��	�����dHpOE�����態�'���D��p>2�8���e�:K��u��K:��� �u�A �� ��@y
�[B
����hN>@�7S���y
�ɼѮ�H�.uE�8F���P��_���:Cu����PNH�t����[ �2Gc%�7�ìAD0v�^�16�k2���>a�X!��r?�]"�\�%�����ȹG���5n\�Q���jb}�/�C_���l��!�@�-���婷�/����Y@�r����3�"�g�1$�z�wb�X|r^�Wn��a?�cd����%{mؙ�;� �,c���4D4E`�ĕ_��R��e����3� <s)�BL����.JMh�(A�Z�t��2I����cm�ÌTp��햔G
��Č��=hZ�!.���$�z�z��,�!LH����Cȟ��W���q�b����qǄ�3��S9�p���=g���D�Yn�n8�A�~�aol�ꎫqM'�?�F�%�q�*`>[��{���Uثx��qT1hܜ,�&� ��8��gP_��\�!�J�W��k-��P״�ط���U!�w�C<��S��Q`،�4��2��ʩq������:!�$c�W�-��� �>J����S��%��i,7^�#��G=.*��S�ZKB�����U�m�fe��8��4{"=8��6�mg�b����$�M)\i^�B8�{:��� #�e[���#NU�B+�b��C�~H-p0fC���2�P�h!P�Y!�TՏ|r�9)���I�v�ycv2,�"A����ǡ	����DZ=�1=��i����I��"ϲ� k#fJqN�%"�������hP&�O��"�3�U��wf�]�����M&��~�	A)��[&��-"��>�*� f4
��e�F�O��~Eۄjn:�:1�,;+ݨ0�1�|�gB �;�8ҊpU$�����s)we��P|�@1i���QPĳILL�?0��H	�ZySSS�/�>AHSA�fH�G��R����q0�bF>�	�)�/���9��V�{�m�/=�^o4W��B�E�uQ_ً)_��B�3���B�GÈ��(C���a��0@�7�+��	��r��Rпft4�F��0�r���KLފD��-�hQzca��US�W�p���lFG�4��
n! 80��3����W��(IĦ��f���Hu��#��9ʢ�]�%7��rYϮ�R{�29��FI�����Ǿ{�0�V4��D�����ɍv��-0h��9-�E�����H(q(�q>Y��+��]?�Z����Jl��!� �) ��Դk%�p�zɚ���C.F`!�!�=��'v$e~҅�?�0�,�˫m�Lm�%�t2��B�e"6�P ۮ˥?WP�Eb�1��6�� 0C�f�2���fJA ��ȇeL��  �]��t|-�hQ\���";�HM4��oD�^rxʪeY�4�$���o�T�;���VT�YGe �T��^]���&�����ʼ"�RYT&Y�s��1���V[X[��,\�N���^T��}�)w����$�  % ������l}���o $R"��"N�>ʩ{��7�������B�0�`�]r���;M�}�Ҟ���q|E(K1�~ `�k؟{+I���R   ���lA�,T�9 =�����	��ε'�ET��H�����c��c��X��tt)o�D~apF�6�WT^C(Ы�K���X��D� �H���Yb垦�k�Ǧ���Nd���3��$W�4L���f.V^K�G����R�;��n��z�8�� ��p�[o��B���Q}�KQ�¨�a�&�D��8P�?�OQd�B!M�������x���h	 �*�S)J<�|w	�|�~i�4P�$�
6xH�jF��i]8��m��N�R��(��O�eh�8p�t�7h�1$�*�[$'+#�F3J7�Ä����~7�b= RT�J>�E�1�A2�!��c��9B�J�a{G}X�dk��2xTT�}q�	��$z<n�QP�ŉ%f��̛��Lӣ�B��A��lLL����-Q���y�(�������)T�(�k3�P�Gq2�7D�5��x��J�IĒ&��5��T3�QV�&R�u}��jW���Z6��N��	��o?����h����~:���R_��Q3�բ�?~.��YY)���U��@߾НP�e)�D�b�o�d�s��"�D�;r��ߠ|n��m�]��}<�T�bw�����7��?=/�jlP��ˍ�&9 ����'^�AlY�5h��N���6�rL�$WT�����:%���TYE@���5
��d��N��?��lKF����n��)Q�\|����h�����7$	�g��Z������Tb?��7�Q#��Q�Z�_�_�x����c�(JD��J���L�����Rk�؁��-�+i�V��'�	C�����qFQ>���E��Q�X��uqBN1�0��1B|�3���:r$�]<��-E����Zn��XB��
'�]�a�1o�7��Fq�Ф\y&��%�٨���f2.HW$*�b��&�^��x�-�^w��X��^������,J}��tg���#����� %z�$5z�P",�������0�J �
 ��"���]XY0�UԪ:�)��*�À��T�R��B27����?(�S@��FzB�Ze��ơ`��#/a�G2���Z�R�f��V#lX&C�D�\�^��pL�9�$�G�����n3�[{�c�/X�B�������:��>#l�-�z��> ջ�e�-M��'�x���Һvj{��yH|�&w��L�q�)�XmZ�������O��5Pr-�Tj˒E�-:����Ƈ��E��S��x ������v@�ۃ�� ��AP2�D��i�x���ÿi��K}H�kOsƐc���ߘ���5�!��5�Ho�-\����֞�	�9Y=Jk�H��>��~��Nr2�Z����ڸɺW��ɉ��� ���g����|I9��CD0�1��o�d�E��C���<��.Ta�Λ��j����1"��tlF2(���4qgrغ1!�����e�\ݐ�!,�Q���J%^qA �a	��d((NR�еCy<$�عH���jc�Z��E�$	�:(�ѳ]�Ȱ�R�D!����l"�4Q7���6C$Qݖ�&h�J
@$��fFA�4Lft0-t�XB��"�}(�FR�k�K�>,�I8����+��ƍ8�f)��֎X��&����z�z�ʱ�BFFd�q�#D�n	D$DGA�L�&	H�LH���H�FlI���)d���N��2%�� S�l�T"�EQV1��"<4��$"̫eê�B�b-�d��]4Z��6�XÍ�d([7zi/��FdQ���%Ize*�WQ:��yz*������ޱ��܌<�,w��1h�IP
)
D,��6� N��@��9x������ЩJVB�����ֽX֏���zؕx��G٪���"�v��m�gf�BĎ(��������V�@�B�1�4Xr��z�Q 7��I=L��7D�bq��C�Q9�D���l^���B���4��0��[]'���z�s�����_��P�RÊ��C��?_��R��L�ג+��X�IjR8����YVb��R�kN�/'���2��A&fL�x\o��fy�G�\-ي�@*r�/ٗl�̐�yP�P	y1.�;���}�J�,��.y	X@`$���_k���:Kk���XW�Eա��G������T>��.�
P0ˏR+$�ɞ�%�.S@��Z���G9LY���N��ׁH��A�a^��^�_�$�� dT����h��A�e ���Hj<����_.I2��G�QY�Հ��U�^�q�S�`�D��	���=[�MV�0s��+���>.�� ��Y葟*^Q(%������$��$�)�_)�eH�A<8�(�<�99�����-�����&q*�k��ʋ֢ejD@H��K3��V0x7���Aɑ�}��7�B56�
.�פ��@ͣg�{څ'� �6SHP�	)���p��>��j�=;(�֠^ ���w%����	����Y�ܻ�1u���i9���ڥk�.(��L\84$k��h�Џ�����ZR?v�p�X8��LK�,�o��91r׷�=�����v���I�YI�~6(��h.5�*Bր�fx��7;��nȖ�$�=6Bfa���27�1�!�A+4��kxx⏝%����Wn$��@%����Iݥ>a��9𘓫��%������I(q ��x�a�)〦�	�\��B�u��!2"�(�̷���:V{�ܺ�E�����VC�T�G�啀�_A'X�'�C0��}l+S�W�<c����1��@1r��A�J�	�_}9�E�HE��)F��i�=0��a�@C?��p�yz�{��b�.����`�0�?��a���%(.�J%�%��("�Q@�0m&���;a�M����(�� "2r�|��p�O0^@����3���Ȋ�������h�w��L��^����|n���l�*o
�M�w����N�e0��.h�~	q��H��I������s������P�e6.��Q���%CV�(��n���52ZU��\p�;����)(v:�6�Ma��!�V# �DeT�',P��h	ܞ��
�OA"�[O$+� ���d���"?�;���H�N�v�. ���} _y7H�m"�ōTY&{���jK�^]�T�D��(��� �&;y!!EEXSFl	_U!ϐJ� �����fd����*��Ū&{-+��ߊ���I��	��-���COl~�^m��?y�7Md趩C��NE}����s��&3��X�e1|qH&�%�u����:=rB� �B��^Vj�b�����a��윻�AQ�l�Ee� za2 �
� * vu���f����<�5��^�cf.�0�D""#�qW�K�[��L/� ���k� Ŗ�|�+D{`u�A����.6p��q��'6���H��r3x��q>���;��<`����F2�^<R*PՖ��MZ�VJT�*T��I�tRn5?��vS߷D���D���&� �[�@a����:I�`�����1�1���� �d$�D@�X�a�_�;`߹=f.W>$B���8L7_!��a���V��{)r折y�&X�f��q��n��U��ۉ��F�b%1S���]��v.�O��vZa!&�a!&��bAhcWᢒ��a�"���K&6�����x���Y�C��J�D�<�#&d�Q���*���Z�Nd�VVV�lDՓhҹC�?��K�bgx��<��|���O�ES���s=��,�A0�a*2	���ҷ����X5�0v.�FPX8�eM�8Q��62�D4EE��,vq
����QC\@ B#!KM�K8����z�S\Y�}�:�S\��N�K�ʓӕ'�*�Y��g�@�ӐDHM�=�J����ϙ���q+A�� �2�a�#���	L�w(O'���d�VE[�P L�	�h�h�`@�E���A�A�#�ew�#�`���ĸն��DI,����b����,D4[��H�|K<}�j���"ة^ė�P6����,	�8jS�X���O6i���n�<]Q3�Z. g�'HG�>Wj����9J(��}]C��a�l&.�"&��2��-cK�b�
$]C%а��d�*��X����Y�h�Ry���0��!���o
D��""$z?�U:]�VP�h�"�ㄶ	=��dm�hvaOl ��qE��U��Y;a �ۑJ�B���|��
�̌̌��{�*��r�W� �� �xD"|" ��o�exH�"��y�!8�q��69�>ק�.��ťW4P�ŊD�X�+{�\���9�}���H�yۣ��n�cxD��_�M|� e�Y�	|��@Q�o��L	���;���LY���ȉ%-���Ŏ4nA�3�e���\�L��;��+���1S�4�<`?����]������E�~T�Y�H�W��#W�V	K���PDQf�$��:4�c����b�"�r����~{�r���Hʉ6���ɶ'�^�A���|9"Vd��_���$/2M[�4�kL���M������E?��SD8�J�c�Z�Kf3F�\�9H�H�|~�	�Ꝋ�
g���˵����eDF����"��Ėg%H�% |�U�N�Ō��H
�
Q�Ƀ��)팻��4M�h���k�tIu��Ȟ6F��c��D�3bE����*��2�2a�Ĥ�tQ�Ȝ� 4 	�JV�����F�6� 0
5R�� �Q>�h`�v�xJ+��N�o �XʳpG�!7C ��L�.`�
g�78�ޑ�bO��'D�O��CK���a���� h�A'���,b�&��}�S%�Ж��@�}����)�'IVS>%�tg�(�b_^G����#�o����>6E��>oܰ[4A��������	7<�2���lRa�Ě�������XeXt���o�k:x��4f�Xg��a�/�0ʗ(e����#�"'�6c���[
9����K�ڜ�͐��#	����nm+	 �"���!��hd�w����C���b2X�ѣEe��V�ݗ��|"P�iH�<^w�p�Z2�d!&�YH�t�,u%�K���
_���P0��Vr��<Li- ��I�$&������L��'�Y2�e�g���O�k ��!7сXB�I4�n�7�\9��E8e8k��v�p�l�W'��C/{d�KV,t�-X�A!B�%>�����T*�Œ�7I$�H�`ǧ�H�6k" Lb{��2A����.���&�>QƙV��J0��g�]p�l���!�L��o-AdCqw r H��81�Y\�DL`��d2��f��V"F�~�
*X!U�2�k�
�S�Z���y{f������'8Q(_�@��bejz!��K�5�@����`��K��"tx�m%�)By���wD��4�Zy��)d��X �E�#���A/��
g?��+���Q�&kH�����3�U�l�"�l��Dl ��Ќ�������i ��X/�ՐZ$�سc��~!~C�s$�h�'�%עt�yw�
��!�#rj���MҬ�m��.W��.�Y�<�pCe� �0 �ae�ifdw��&�qH�}nEԌt�Į���^�"2G���'�_:�W�$�p�FY��H� *<8��Z�ɍ�O�#7�n�iM���$���(����2%���Z����`Q4�*QE�ƺ�P��!+A��&�@?C�h*"Y�c�X��o�|�"�`	=���~�������K��: =4�F#.M$bB���#D(�d���Ҷ����5�Z�ťN��j�9Ս� AD!j�9!V������f��$�2Zd~�Չډ��Vm��$�b9��A�����.<X���
2���� �e)}Ǳ���]&���d���hi��p!�<i�:����LN����h,�a`\��:<�9}�8�#g�g0�	 �9r~��o�諬q�G�Dyb:-���Ȏ�n�.���Eԇگ�͉u
�P��Rډ���<BR�+.\��9�.d��V"B($K�{X)&��:�"#-��I����t�ց�y�R�f���έ�"[P���4�H��=8wxy�7c]�<v꣺+��K�;"��7)1d�Ҽ���h#`���>`h��h����wS��w�\z-�?�� .����!�!RdN��>� ���	��9�L���rF�B�wL�Ι8Dg�'��Z!��Dɏ��B�EG8���=]�sf�Q����x�@����]M����l�V!�sH�H@qJ� �Y���AF2��-Gd/�:����{D*L�6؂�J�^H��/���<ڶ�R̓+ٰv`�W���2�ƫN��n�E�I@�|Pg��R���ϧ�d��?L+)����f�m���B�C54!W*�kV��9��+��lֻ@連�+Q�0h���s�D�U�8^��^ETq��������0DT���HU�6��ՂEɕ"�)4$)층B�ف�~���Ơ��A/DKF]B�X��g�("����d�F5�"$h�ה��s,��Lc$G՝Al��Q�������w@N��JP&Q�$���o�����,@-t���,�\�/���\7̩LZ�6�H��Q&<UGY]g��kHX�q�A�����~�"��%�w6oca�E�:���Ve�0�Ak�,5o�����y{[��.�����wU	��^`�h�*8�x=��Yc%�����5�kp�"��z��嬸R�RET�%�T^�nf2�Yi0��"�w�"$����m�vF���Cذv�+t@����m��D#D#�|��H�B_K�������
C�b8hw��E�]�G�g�,-+�����#nډ�N�¦�=���-��E܉�#��.�a�E��39Sv%��"�K��*[="8� ���ﰷ�D��~c�Q�N\p���?�\A@�]��s�c��ܾ��{����8���3��覐9���q��ޣ7^�#_��P��eu����^�f�V�Ka�=��n5%�o0��� tKٟ�c.e�u��$/�(�^m�$�Rf�@�4�4R��+m�"ug�5X��z�n
�Y]-}����`�"eo"ξ��:�&�R�!*��İUPq,>�Pz��=��-�O�J���]�@S�3Ck{����ڣ�[ �����8p���!Ä�a��]O�4r���|fDf51m^��28����G�4��*�y���X�y�Y-�z�։���e�-�c~�H=�5uݑ�����l�o��DL(˻R���I��\��s#�{C;�y��`�'j�������)9z��Q�GW��03�4�z;g���U���^7Up]��#����r����!�cM�"�./)};����IZ�U�6	�"�j@ܤR`[e,��5 +uWk�|l?O*BŁf����dK`p�S� ��J�6��&��42H��'��Ssr�.�8w(7,D� T�DF���"(�*�RR`ɖ�q2O���[󖩕��,�Ζ���[�@��\�1����\�[غ���Br��vU�sy�
������I{�H��� ���q^�N���"�@�"C"�[��0���n"��X�0�2J�;N)V���m�+�'by(v$$'%�'��0i��},�{�[i�h�j�̕F,��5��5af��&'}�5!�ԳOy�w^`�6�Y�.���yO�� ����- l`�V�4x7�f�x$�iX,�Bo߂&L��n艊n��J!T?�F����#`�@Qh�xs�,��%#W%`lE��e~��J_,^"�I���q�MZ��,Mg��IÖ�r��X�4[܋�Q�c���AR%����-��A��A�H���H��N�\�n�ʕ����1E��~�Տ8�>�M��jF�{�Bs�QG��U.D#�,�y#*I2BXѨ&�A�)/�v���X��G����!hĴX�(�Co*&2�q	���'�,��顕���c<���d�<#��8����ʊ2ي�.�P��>\#�Dǎ���pS�(��8I�:�b�'C�2R�F>zTX�Ĥ
PT%�50B��Z��2[�%����Lq��V�����=�}-%Y$Ѷx9�/-n�K�U_��&$��~���lv�b�w!�u)�-MII�b�JC)��ËmR������*}�V@4�e��t��J�uX�fiF�oK��R���QƨT	�\WZ�ʙ�T�슭�1;DsJ�	2De����S�8q@�ŠaIE
0"\�_G�;>*�����Ł9{��q����5�@�~��}3�H�b����,����%$R�XS9�u���9�F��B�;t�dU��H�%����oo�-�T���G)�	G��	��P��t�3вU�Ab,�^-B_�)D����ΜQ�<�+�R1��&\�+� ��!Jd�Ff/��<{�� �ٴ���42T#� ӈ��![f��Y�:7,� ��* B����!Up3S��f���W��Z9 ��ꧏh��]\:��"h����Te?�""��f�5�H��<q�.�F�iuZ�Qu/��*uo7��?dRgb�6^�$Q%�\�q"h�X��ũ�ή���F���\��(�z[����dMw���I$N��U�ص'dJ����U�Q����,��M�]�r�QҙG7-�MM	IH�B�J)I	I	��D�C!�����j���%����V�1\�j�XM=/WK�雷�K�2&��O�����x�n�j���k��]�f��K��F�٥�RH�4�K�Tʱ�m*ƿU��{���NqN�s�J��O�AvIRJ�󜐢���"�,��"^�[���N_m���J|��r��CM����+��\`~�W٫蔽|�(����Ѻ�`{MGKp5Q" ��W�����)�,�P,�� ��>L������I����뇬���yE�w�gR	�h}��z�BP��P��M���6�?��mq:�A�NrT�k�� �b�k!���O��PVP6ZV/sw�'�k���q��n����R%��Ť�G�ͱĊ&�iGo��j[֗<0[�V�+�@�*�[�]H7±�]I��|H�M�����"�,Y"�����)�1{T�sx�e'pX,I�_�i��A?���֙}�����|M�L�Q�:)H�eǵ�#������'��Ea5r[�uiҍb�⤤�����i��^�$TcT��F��E4�Y��R�����(�{-��Ѭ�LQ2�RF$�*�P�x�kŔ��g�#S�He$]�tQ�>M[]h�Y~ֵ�PN�N�U>T�`N	�2&�PHE�C����g
�A!;��v�0.������\krá\*b\2Kzc[H��#1�ʼ�T� G>mN��o�mڣ�RX�QZ]�����!2��&qaa�mV�C�tK�A�6�x��*��ܺ����W����Tj�+L�Dlx=��we i�b���ݮ����BRǇ+R�<��S�E\�3(;���R��X��iZ��"�t4��?y�������e����`����M�\}Q���Ԓ^��
����*"޼9,upi@������Rn�&�H��-�k>�9b�Clݯ�r.dg���x�%}uYa�I�]֡P�JNN��W���������$Td��� SN��c��b�_Qʋ�X�1$6#��1��c�N�?�=��$��~�Z'�G�a�x���H,�E���t6��������^U$V������3wX�v�더Xs6����LH�8�A���Q4�J���;��A�V�+<���c9��Q�%D��8#�&P��)�|D�����M2�s<���豚:)=���ר4!pQ����=���#��J�)a�K|mX͡�`�;��6m,=c��b�`~fDk���aW9��n�52�3�����N�?;���V�Q�)�>��˕���WL�Z�tW���8��	��3+����j9�:x[�xDo�a
��"!�z3��\��3�ԟ��CI��rGz�IEO-�i���O�+N���H�|���ֵ��=A �#�,k�� �"�*Ⱥ=�*2}�=��twA���x�������ؤ��I�����V���+�&P�1��%��(T��u_1IS�����,� ,"	,ws8��P~�f��*��yl��t�WfҴr��L�sU�Dml��$��ജڹ)���	�i�)���9>).��cyT�>$*	�ʍ7��".ºC����FVrwY�[GZ�
JP�uYkN*,#\��9G�j���\��H1�$��R�G����� &QZ<GH2��o&�٥1�J�l�C�@B�Y�����?�]F��VX!���x�
Zχ��th�l�J����@���?!�:�C"8 ,+��S���!2��5}�5�-֗Ib���i���EVP�S�}y����������x�e��R�u��Ae��F�p&��T����!�\��lo��x�h6.��YΙ�G��RPt&[������D�0m�0�j�M�U�M��c���w�C%i%_&}/U���GtO5����G��S�rT�tH�Xo�ɸ:]3X	�����((U���l�'sT�L��:�
�V������l�!�>r�9��[�qqn �L�8�9b����49�B��A�V�T������ZiXb��w�u��Z\Vi��f�@���c�U�ί�x����c�_⩧�T���JR���E���m����۱��Ew�%j?aE�Q�3�����6[�U@TD<,>��P�"I�'��3��n<;�B�_��6����T3�j�`���:SV~�"��T�X�4v��}<���O�*�i������
�µ�/��t�M�ؗ� νS4�P��-0��[��[��e0��*rQ�P7h���M�sk10�}��i�a��B��2P.(��	��>z�s�=��?�b@�q��5�S���/�P�4�[H�l���ж\�u(:s=ƥϫ'���>�ng�<Ku�EE��S��Ő7!#��P��̤\�� nc����0�*"m脅!縣1�O� L ��U�2�Q
D�31�ߕW��������ݣ�H[��g����m7����-K[��j�ui�5��\�	)��\|��U�̻�srXaH��|��ԟ+ˊ�r�a���2��#�qG����B��((��l�NaFTGH4E%���#i�2�J�4�Q�r�jq�)$)����h�+,y5�+Z�ޑN�U�3��Ү�V���7)6�!qq-*�6�|�V�nKRoޙ����r�(��oLȏt����Uxr��`68U�q`�����kGL=�㐘H͝�L��ʠݎ��
���C�rkPʼ�I�y�F$��a*���i����2A�����L6|��ctm���J�R�-ƒ���O,v4��e��-��g��Y��������D�yQRG������탎5�z��Xk�0�	�Z
�bH8����C��#���Q��Nk)��}�3�]�G9�H"	9�1%z|vW������M�cMB��^��,|�}!��,f9�kY��<���j�`s[m��X�;:�'�dT�>)Img������%"�ȦRnE���#��C®��9�1F��C8D>)�DS��<�Y��rJ(��D$Xܤkb2?��s�!DD�DC��于n�4o��k)B`�aVRJ)j�2i(&1��}�c{��r^�,�׶��q=J뻈�3���Ϙt��Aw�S�e�X-]�@����Na�E��o�{�ИH*�M�D7�O�A�X:�a�]A��lEaE��^	��d
�M���_-�4Ir��%e��ؗ�z���A���$�o��`�����R�)������qU���Q��t�:e'���;�_C�'Z6�!��!(�Z�����w����
>πN!�n� �D��(	��g�帢`�0�q�O�^l��T��»;,�U�),����տ�8>V�Cz+I��]�T(�Rw]]>~�yVV����W�hI�4�mU�p8AFr����c��.8�E��De#=t��D���P��y���A��Cu�"s-��,�����ޛ/������3̻���ui_֚3pߓ����]�g��j�&���L�w���_�g^d
��|z�HK�SPs�$�1�-���A�xǚS�v�m�B�B�+G]g12�XK,I�a�p3�����F�C0���j"��0�����G!��&�2��,�]v��31I$
i��J�x�X�k}�b@�#�],^��No�d�Qث� t���g��y^��jPٰq��᥼ŊX���J�V�4;o<E@�2,��
e�h��_Ob�0��db	���:�V>E�k��qvxVϛ��P2 `��Cpz)�~�ΪHfE��˂�f��z�"cAL�/DG��i�)K+2U�w�S�n,$4#&�C8u�S3T�sK���;�4Z��FE��o3�Inq�,����,��G!��k��_-KvLZ.�����U����X��yMu �mWx� I08HM9k���e��<�{��Vpb!��8'5y�L�8K{��D�!&���f2-42��0"���E~���Zބ]Kf�Gz�6����I�g
'��R�n���;�;��<��L7,O���D��H���ޑ}��$'?j�J�Pzؓ5|y��V˚���bG��­l,%hW�#z�H}R*Y����H��H�¢�d����r� �Ϣ(I�,2܈��B�5Ϥ��ٳ�nV�݆���i��{������bO����̸Xvx�	��<����<�F��/��ة���]�(��i3
�0s$��O����,Hr
��^���hz`m�b\�!R[
�Hv��d`�
��q�{З��1�x(�	�&�Jr1$#A�($2���q�Dv.^a#2�e����]�>(��}MD�_���͏&^)����
fF1�b`�e����E��E���K��8�V����ux�7Ӂ�d��,��*z�l@�s6!'0ő�ح�p�XmW]
l���cH���'���E@�H^��B��-�c.�oA��Rw2�y� ��2��;�s��<����E*�K�1�S���*��F��џ��H�t����,_���:բ�"{��d$H�lFJ���|eS����%������>Ć�C��˦a T8��#P�ZAY�Ͳ�g�`bL[gAk1��|�DPi���	؈��3���������o'Ċ�>�i=v��5���6�k���oZҍ�LQ�q5�����`u ǜR�`��=��g*I������;�~��MgX�����2
��uE	���!!�DoB�{�k��j{���f�$l"����b̋m:n���U)��9W�Q�p�p���[�{(��b���.��������Mg�ڒ���8���<Ӆv�@X�'5k�_7��Q���E@*0k��J��#Tɩ����O�F=��!��a��/���6��X�!�c n֕5�:i��\�d��V��A��l�(�*`Y�xin,�0�K�k����-Z-�G/%y���
xv/�w�թ��S+D�*C񀃄i_�KXw~z줔��T����P�`�hA�bQr<|s���"t���nT��44�a}��E�LVg2�L��X�a��U�$|6s����%Aд�村�b�F��C�~�3�p,;R��L,��gr�1���}}ʝ_x���u�2���0�`�*��U�*٨�[ōl��b�ܹ�lޭwĞ�Z!�㷑�M���%]h�#�RT�Qºg@�PV�f"���R9��q ��:����\X�����CF����\Sa�3)��	If���H�Bǲ�$��VQs�6WU��Yn[@��MF��*Lip��)FRn6	��Tt-����ׄ�c�1f�kfa5��4_4�� �m81H��[�v�
I>�'K��G��'Ѵ��1��C��S�qh���YzBu��i6"g�~[���afq�hHWY��[Rr�Y��H�&�)�TUZ�O��e%���(���ɍ�M��)�#������O�S$V������)
���U$�Z�)M�t�%����۪ݗ�v�C2�S����`}$M�vj����6"�p��ЦĴᰰ��t��0�T��d�(�Cx����ח�G_�l��|5^:ś��~|MV�	���/���;�^���oE�^��g&��O��WxY��@ܖ�T����"
�Æ��9� �G�D���8�d%ɲS�fd{�d̈6q�eJr�5�z��w+��v��2��H��x�\��r �2���C�'�L�Mr��,��{nSrl�� :9���ćSMn��K��{�mL)��*p�g�A����'>nFӟy�V���Z>�)�2>�x Б�ĵ�(�E���3h�������B��(S�a�$�"-Ħ��\�ǟ�k�iK���,�b�e�J��z����D����k��P�,N�S�q\�$��~$t�u��:8�H�w�ō3l)c���BS"�12���,X��u�k�㶤�$s@��V�
���N����Ir�(��Cɢ6�������F��$�!KX=���S"PLm0WxPg�|#�4q���g�%-O�8�4`V`%�w��~�S7�F2i���Z|�b�8�/����PW�yyI�c��13�h��8��\`C"��-���}�iRP���+��h�(^iN�0��#����I����$�o���XP�NT�DC
g3���M�(dĈũ��'R�*ޥby����@e��ஔ	4�2!.e�-�>1� �d8�H㋜NZ��.��v`$+��*!��Ɍow*.��!�R�D�@�5�^^6��jc-�2�m�)��b������۝De@f��!i�a �thVȱnb@p(%�UV�	�B��st��J��چoh�!=�!0��'CF.�{J	���A���������i�[�iI�-c�]|�|��ADZ:��&"u�Bߪ�BMաb!,LP���ȹ�'�U�9�"nL�����#���w����bĒ�>G!s��E��V�dI��b�o"��e�RD�xF1IGKm;Zk_�.�F��H�@��L�(LbL,ڛ�.R�z����u��!T�9�4��:� M�e��+��B��1��!��}�Z���"^�1��d�����"���Y�8���\uyezg���zƛ�^@��"Xfw���D�2|�-A��48�pu�4ث�FƖ�/��?���Ҭa�1-���f��UD�8��}�%:*,�X����AA����s�`�H�ř��K��.�z��I�ƌ�'"b�(��Z�IP�dI*ňg���4+{�|���$qF@�(����;Q	�_��,���q�QH#�\TS:.~����?P�`�!�Ѥ�~-�@��')&�2j+ag���.^I�I �#��[F4K�ˁ&�&��D�J�/��FtB�شz]�v3���_�&�G!!�dH��}���\Ь��@���9$��q-P�m%m��Ln�U&6�#b@B�[z��
$��c�J�4���iR��P��X�P�XWXl��"�G?G�1lġ�2!�"4-&Ún�B�D&hShp�q��@
D����* �t������B��:8�|�Dq��ަ���1��V(�%�� -�P��2
Qc�Qa���)���HH�b�B��N�0~Z.쑍����ha�J�Ve�R��S*���=r���(:��!U��X�ǜ�~�/H��\"PY��>�)�ğ1�f�ɀ�ɟ�qa�&��GA�z�F|m����T9D�#Ft�������&�
lp��Sj��тlDt�H	T��d���D��6))4:+��D�����$%��Ն`�"�  ��j.2 71��zAu�v˦Ci�	4�(|�`�3:S��`��=7 ��p{�������<�P�d3�V H0�J�q�p���3\ F�M�@iH[���"vF�hO�ws sL9���l�D}��ZEkE MK# /�� �@��'���Ձ� L��w00 L]�m���C� �h1LI�<�`M�8 ��  " ��<���8 !�0 @ �`@   ���   F A � 8 �ǘ%d`#C0zy`2 g�|�����O�:��0AZ�'��^B�����8ci��)�Dg��"�ښ�$y��zYSr���4�$h��p�0�2+d�ra��!�'�m5Z�j� j� ��3O�5r�S�D��JP��@��5=�ce5��X��� N8�à%@���d�%5��)�C�h >�\ * #Q�4�=]w1@ ��"� �@ P( e�a�l
	� }|�i H &l�RɢH�PZ kȁ ��	D�� ,�Z0,%T5jبf�L�GU�l� P p  � d   " ��m�R=J��H
� � � ��`5Q� *�?C��3   	  CV���܄2 �aJb`<n�`|��      FY��V� �   �                               r*��� ��� ٓB��W�<�� ` ŠC`ǌ�   x�� �  X����8Ѣ_ �   �       @ ����       �b      � 0 .` & � �0�` ` � �P0�a�Ȗl 1sF��( 	`� ��� `@Z�12�P�� x��G�`O�q��C- ��u]�v!bb��~�/����^M �%�A-D3���?� ��(k�����s�bA���c�eF� ��� ��
������_L�+{�`�A�>*U" [�E�%Y�+C �(up	` ��?�0`.hrB$���6��X����f�R�BI缯1�@H%��!@�4�ѳ�GY����C��5�*1�c�?W�)� � )�4ըA�����~�0��,R3��o��WL�%� a����!�! c�!H�M|�`� ` `(�,ؚ0���_bH1�B�+I��{ &d\`�� =�Z ��]֠����P�%�l��X`S� #�v���Fq '�G=�WtM0xn���1�#D'~\pB(�'��Hў�89�8 f z�,� @ <  �a�S{�R���Ϡ׻�=�+x��� �3ȇ�<h�AL�UHח����f���K�&� &\Y(8�B�G��2�'0�9�T<0A��0��NA���	 j#��wX�[�_�wC��2��� ]�ŁB[���!��'%Ԅ�Q'��N! !�VEd���I`7F�W�P͸�O�J���ctI�c��G*ErW�y*@;��ö��@����=�$2pj=$���L�p6V1���n�B|�Ty��B�}��l��F�d����Au�4��;�&M`�� �X� �IP�푹H3�F��8D 
&b8 �uwqx00 �F��D��s 6 �v�W�ef��'�E�@�o L��X x;����>����~��&6Tڌ�f4�101��lؖal8Jٱ�%p��a�������"4v�@3L�m��a�H��p�TF� nŁR�l5�d;�`x��Lf���
���X�P�hA_qnȅ]Q�1�l�u�W�]4,�bŸd�L�T�^M�X�[֬#ƒd��q���p�� j
�F� o�5�Tb9��S�I8M�U!�"&�3�y1D�]��/mC�!�/}�i���[n C�`����ٖ�xA����1` �-�6���:�(l�ه2��� �Fw�AA��lUA!��Ld�f�������8  .5�q���le�    ��� �(  ��  @�-�ǆ��   ǀp ( �nA@x q���    h� � ��`   ��is!�i]���<%|pD�U�Lb�s�P��ТQ]���J��g&f2��Ћ�0���Ϳ�iI�Ql�LI2�@oI��5K�%�V��(B<`T����MJ2\�K����@Y�$������i�InQ 3�E`DϚ�`�֥Me7�x��N"�H�1*#�$�=��{�X�&ޤ���~�ظ@��8� �NRKS��Gu��`�U�EJk�1�&�Bx2M44&�En̬�	\�R��5&�fF��M��s9������zPo�,��9�H��	�A��ǈ%�EN��g�e:3�'��
�}+�UV�à�o:�	K	`�e=*Y�("�3��OHGE���NT��z4ŵ�Bbu�l��Ɨ�H��$b��l�	֠/`ɼ@�-�)д�ل�MLJԤd�[b3,-�G����(�"b\IR�$��ȈY���4��Bi⥺�J��r|[DrF#2 [�*��bZ*�Zy�[����۞��`  �   8�    c    `P    i��b�  ��ɚ  bd3�� 4`Q� Ԥ�� �\ � z� |����F�c�&_���K���ֱ��{r�����֋d��d���Ѥ��o�B�{�Kԋ����q$��b���Xf�!�9U^�?׊"Ň	⁚�Ӷ��"��
羓M�"Ue	����	�C����o�M��������o;fwۓe-���6��B��l�/��T�!��������a��`  � �� P� ` ��~�a�1g���DP 4
V
�]"�Ā � (��k)$k�0=�v��>���s�E|\-[J�蒐��6�r��H�4|�n�L8I���l�m%��A���p�<=����tzٻ�.����E�P�J2Q�</��E�����	,�97uz�h�5�h�G�.���+W%W&�=4���#4p E�:�bɞ(�q6	�Sc�G�Qimh��	ٮ<
tMɞoY]�*i]L�T���6�`�:��M˰D��EP�Hd&�� .W(���?!g�dCڣQ�ۋT]�g��u��[�l(�aR<�h򞔬S�?&����XH��:πs�H.�bMT*Ɬ�y�m�{xdt���<--�AW ��h u}��bhG���U���$�zH f/ Ƶ��)XR���K�1�X` t72�T�io���ЏA�d2A�"@���
�m'D"�"RM��>oj�x�%�6�W
����(B0_���`:)>�^*$���@�8i����q�S������F�q��"��Bc<�1��?M@��Zi(������-﬏@���7��D�J�s�R��^��Jלj�"P���?I�6�*�@�@���VT2J�i��7g����g ��dYf��4(ot�"qZ<��XҒ��G�D1!ꃄu$����`�B �	�����_t�r�C�0��"��[�����8�W�LH"��U0���+��|�yu����Oz�����R�8� �`!&^!g�Ep���  ��Bu*K���"(�@(UOd�XԮ��,<�6e��Ft�dE6C��Ge&+!��/S	�	�̦�,y=ܣ$���D��i�"�I�Zsh���b2�����1c����	s���@J���.@� =h��KD@�,�|�U�T!{��T���R �|���.��`h"��cZ�������ui1O�W@(00���S�Dl3��B(����xtHSES�"ϖ�>�\:z+�`~�� �i�F�e��d9B�����)�v��8�!��� ���Y�Le� YEx�Qfl��HG\�� }�����wr{@O �0�nQ�So�1�1� %'�B����}�@c���Ѿ	�(3"� �ƣ0x�܂$iSǡ�&���-��M�@
�����. y�h�峢߉���{��1��Mҙ����!�"� �H"@V�d�Mс�B�H��@R�����#��@B���Ƒh������H�``^/M�:"�V˕������G8j�A��gܩn�ԂrX�w-7�=��t�����H�����r�Y��J�ps�g�1tQ,t�SԠ+L��@�#�3�H��L��	�H`�y�2p�$�P�`}��8a� @{@>�s݌0A�h-0ɏi�������U��o�j�@n�C�Ho�j���X��{�v>�o*��#��YJH���iĽ|>�ڝFϹ\A����\:�TJ�cE628q̠����V!�-�!��U
7x]��K�����BP�V�fT��|:0��G�� �^ .�=X(�Q�� A 3�W�5����\�q�R�M���}���&@��4tCBA��U<�`�X1�dr�4y�'k�:�R�^@eT𸗰�$�ɝan?)W�0����#˃�
��-��E�t+'�1���E�ЈM(rE`�<Ad�o�)�5�d0�5��u�8U�D~oߑ�B�b����z�"�ޜ����,��ο���3"h�:�&*�b����Y2#Zgp�p6<;�U��T�1�
\�8�=��d��>�f6��S�U!$�����E�.�B�y��6�����	Ȍ�E�����`�U���@H�J�@�0��u �C`�7I�2F�&�HCI ��u�9'CW�]Ƌ��L�G�*��Đ�.�qQ�H�4HW[r�9��Ϗ$/V�Z��R%����cEf0y���[��;�mK�9M-��S�ک�"�D(�|�f��ƨ�R��5�H���
×��X���T�^��
��I@s&/�Q@.�K,"���Po ��9�R"襡a�_��H�y	[gj�J�$o�<l�@��G��H�dNN�:<��#*5.�L�΅w��6��%Ѥ��W!=�}�"S�LlH
-K�[�Q2h:�3UĢ@M� C�I�~>��&k���1
01�bdP�wD��{8ќ����_��CO@S_O��R�w�ƴI�2v�@�Ҕ�Z[V�'f���[�yԵa5$���t���wb�C�#�F�i�x=O�].7|�wǪ��o��N2+�z��P2� Z<�	���Xw�x�tHeb Ɂ�$i�b���� m~+Uu�z�� �Bb�@0 
&`�fBH� ` C���͌����{�x��qC6��%���`	���r	���Q_�5A5KK~˵��z��(� 8�(��v��9���_��;�p��<\XlL�Ī��%u����HG�{|q�*-C�d0�цQ��!8Z4+��Dd��MNp�^C1��"�Qy���CH����]�t�n�)F�G���)��V$��mZ�/ں]�O�W������W��)-�52�*���XV_B�����\��NkZ�Fœr�;v�bF��
� 	��H���8�ހE���j��"<���Tqş,�*!�£dwy(��-`\/Cpo�$2������ (~H�N��I�戬?�>��*��mŸ������r&SА@ �@"@3��%�/����G"���2��,膈QF(�A 	�fry���;���$b�_�<��*�߶�Z�6P���)^��0�d)�Y8^��mluȏ�o�W�8��1ѩMb(܅�9-��x�Ā�+�\�M�0(���6":��yS�`�7!X�-q��vU,p	�_���-y�^��L���y��b   B���o@{����B�P(9�B�mG"D�KZQ�*w�Z%ѹ��@6tlZ!�7��f
i���
�	.9�-�es�۩S�=wI��R�u"Q.����J��}Gy����O�6 �5��p0�ퟑ��G�Q&� �8�Y�G��]	1s�h�2��`b��<a�8Ŗ�ϣ�� �8�d1,'�e�Uq@�s$&0`��rn�ĕd	��B�Ť���	��m��@ɀb1	����e�ꃖ�8�=ߑ([Z�xbH}�����f�9�8��r�v�`gmFU�����2h�_�Qf~QP�l���'��ǣi�t,�cz�}� ���b�,�F
V����i^���la�\QE��#%�1GQ���*P���9��!�ce3C$�L����_rh�[��K۪(�^� �دw��_3󩩂⌧q�6D�^�  �/�!AD�D.��՗�BF�3	�&1iW��w$\����T�S�t-0$E"X*(�k�̺�\����H�;-��)#,���Щ+�]8Т�D����QAEbxʄ���B"=�E,�A��&v1�h�`k��|O�
(�[���b�!
M�"k"k��$�� �
�g���3�u|o�_$nI6̟�Yd�I ���«]�^�(�$oZ+�)5���Z��l�pH���tm7�$�J,�D1&y�+$��1�6ʔآN�I!��SF��t�����|-�a�r,Z<��F�sP^��GM��Ύ&	�R�#D�@]���I���ʕ$W+�PQ�VTE����I�(�6h��1�*9)�9QSy_�DN	4P���T�6ւg�;��:Qid���{�S�.O����ⵊҙ-nO�I114Si���$���H�#ƿ�Q�E�̢��؅��F(&	��s ��V	(4�N�*L"�X�D�o�/�@�w*13[מU���R��DK$�B#l>�,k����<4���p�6}��6�ۢ�X�!���H�2���(i��Y��n�咨��b��%kY��1l،�sA��-y���K�"`B����7b".T����(�P��������6�&k�B�Ф0�̹n�l$1� �Z���o
i$�kH�95	��Ȫ˸:��;w�JՒr�9S-��"F�a�C@u��`0�Q���@�(cE� �3�edm���FJ���������:23#�_CM�a��Xx�WČǃ@�~�]�,"j��� D�B����`>�]�	!'�-���na빗D�n�٣��
#tEҴG
���3�E�g BGe�r�,G��MΥj��$\�Ur,�
|8��̮Ii�l63��m�`���,�xr_ֱYm�g&�%�kc!"��ό�y]1J����Yx=�ld2?0�')��D�|�z~m��އgz�D�Z�{DQ~4"��.���*�r��^�3��E�4o�s�T� T����I�2L@��)V�DI��m����D$H��hEёʧi�E��3(��X/���g�_dr��8+R��u�����.�r,z[̲�ۉ�#/�aFӅ�dęG:���	�2�hϢ!E�Cl�~��g�FE��[�X�'����2��-^�{�2�(�'R�teU(��S-�������]����baM�{[�ě�,.��L�o�вv�t	g�������X��EG��A�0�$H�k���ns��jQ�����1��2�0����=�	$F	a�cZ�K`/���턉�P��ݹ]"s���C'kK��9�:��1 F�������s�GM,J���~�Һ?�P�a_�]|�H�����9 jJ��2�d���i�D-���x)_M��*�/(}�ډ����������rs��㤡�|.��RDG+WԺՁV=)D��'~�Bm�M��Z�q��8���r̈��/�.g)Ҝ6oW[F-�H%�$�� 2~s�Sk���,ck�P�DOyN�2i���F�|��A	� ��DO5��sY۸�đr�Gw���۵9�Ǿ���.q1S�j�T�ࡾv��0�v$�	��M���
��H��2�>�a~�edaq�.��y5����eȫ��Ņ9l� С�8(�|rJ���H�� �2b�!�$��c� ��Y��Y	X�F3��&&
2S˞YB�]��I+���OhfFFU|
�C��������g��Еͦ	t��.?��Sף)J����ѐ�;V�i�\��
�1�ȱ�-"W� ]���	%|d�͞)x�4I|��4M����Eo���z��{��=2%�c.�]��: j���B:��24�yDϔq��̧H��Po���c�#�gA���Q>�/=@��1ƌ�V�]�B��ՊL�+��q�Hɏ ��S"�A&1$����m�m���G%���>~������ky��/�u�Y��Бs�K<XB�,E#e�x��I��`�ϑ7r]�J��?DI����k�K�،�C)\����Ӂ!YͯGX̑��3a8R�^�I��T�J����e.��IA����᷂���n����4D�[���M�G�>U��YK�����K����(�v��u�,�͚�F��m���Y-u�*IV֔�M��Y�e'�X-���՟s&b� �гԘѦH�N�J��!���TV�>đQ.����a�W{���&o�4�6"$�oU�kR�'�l��
�pR�:���W1n���� }/!���+�; �_��ֶ� l}�#��)2����%K>�n$(��U9�m����ٸ2J��\$��Ql*�p�ɴױ�J��!^�̻��/���Vs�}*@&J%�@�,���7���2췡��ɂ������\�[������{��^A�κ.IW>C�զ�h1���6Ѣ���"F�ܮK��ڷl�K5��*S6$i�W7cyEv�X���T��{mp ՖMz��\��C��)x89�y���<S<پ?h��L��^�%��XR�)�:=�m��!�/�v,[����a�̆K���,��H4+̈́U��PT��v�A`�����=bӠ�ִ�>���/ǒL~�~��f�o�D�Z�C)CaZŋ�,����'��e����bvM�g�6��-J�˼�X�,ج�`+�y ���	xֲr�4<�]�q�Il�N8&��]��Z��7�:�-M�*�hw*��Dn�d.,�9${��?�6��J�q$&;��۴6�Լt�kA�A'��0DH�� ����(:��#'����Ԙf�%=�PIeJ]�#r2��6'������������E�>�r���rL���5�h�ow���D*h�b>�[��=�DA�Z�/mਢ�Fza�5%}F p� ���6<�K�M�jR�}���A=nF�dm��^ә�r�X��n�G0�ى�[���$� B�#Ң��PT�ˠ~�|߿�ˤ���>�u2U(���@�@��6�����*_�k 
K$�"�=���Ǝ��A��N�<�ޣJ[��%�5eE�����i�rl�w��Y�T@T��<E��9�z���bޓ�W�P�-�%����4��L���^���UGJ�G�[YsU��h������e���ä�i9T�����ޱ�#߬a?,�����m�L�A�N��%V�����r����n6��df�]�5'cR}�I���T���{RV�T$���[���-��_��Y�&>	"3+lD5����=��yYbf�ٱ��EV0���M����<�j��)PrD�^��Ȍ`v���33'��{(�����\�H�G�c-Tf5бu�f�x`���P�z���G�f�ہ�5&=\}zt�B�٫��Jj��
Bh���ɛ��Z�DFY(/�v�U޵"��,TD�l�>���W�d\�8� H���6	��ڛzD�r&u���9��H��,N�t�F��*W��c�G�?��^6u(;�)O�'����ּ�<@r��b��ߚ��\���N#�Iq"�d���P:g��L4�*����o�D7���-��>��'ȉ��lKM�1���-E"�b�h$C$J��K5���
q['�	7sd�br��4��ĉ]d�:�V�z�E���I�e��ƨ߂wY��ﬦ��Tג3q��{�R�Fb�Q�a�>����opo�[$v�i�z��h�+\����G���e_h�J�^�����6�������}�Ĕ�Ef��3̭6��I�{L�*lB��dC�b�Y}0^�%�*qc:���K��n��;�Q��{F��?��&�c�U�b��j��$�(9ʏIA�s��l�	��K�$Qj�C�`���� �ñ�����AP
D�@�����i~����$�Q����X�m�Kj,"�QI^Q㋮��G�����e�Z>s��:�T�$���ϵ+G�=K�\e�S�U�z�Gmp���b;z�s��mPi�򺯮s�Π沪��&���D@*�)�S*&
��xɫ�Ȩ�4+������K�$唫y&�>�
y��Cc��钍�H:�yTd�� ��k��1"��*�5�$[#����a*J�*�(�]��K�î�_Q&g�O����^���&െX�@�7�·$-��i�����(�:r��Q�qyK�K2Q�I��xU�gD�.œ �,�E�k��.J��%/as�����$i���.�E�χ�֋�Ԩ5��s�ym��e��uUە�����}��!�hQUz1�a)��3c���e�	� !Rȋ,�%,{��j8֍�op� �N����DAR�U�k�A�AK@���Ӄ#�c���oq%�-Zƭ�+�$e7�w^�i�;��Q�/�U� �U]KY��`!t�T���yr�]�����u*��k�_�kr�xg�j�I�!��B!�&&���\��;^�K�,ө3��)B`P�l�*seZ�~X�$�Ϣ�8���o�����W`ȺU�h猍�)��l�UvQ�炤��|~$�������=h�c��}W/�N?;~����V0
I寭ó�zG��6�l�D)%hw��Ol�J@��z����[ډ�j��t�^Ld�b_ws�oHx��2��FGB����q"Fw��8LIq<˷�����1>.Ȕ��vb�w�eQ�4����y =��/����2��p ����L��B��E�Ň�K"Y�"�&x�Q1K�RV�q��,ݝ�K����q*�$��2ճ�Ğ�j�)�X�9�Fŭw �(�<�)��*��w+��]>}����,����ڐ�g���j���k+G���n�,[w��9|����~���<4�=Y�	[>%�J�Z"V;�[�\�lrT�p��5��d
ǿF���'( ��E5��
�J$B��o	��0AO��n㼒��D��I ��*W�M9��s�R�>�2���e)�`�QeH�����T�)x���3�e;�RNX�3��:�W)d�Ҩ�I�0F�DP:�Ѽl��M?,�$fNN(��C=���>\��){3�L37I�#�\��=ֲv�k沢��*P���e=Q|�7�/�|�Sb�ʔm��4D\����R�h��N
�>�����,r/s���q�CI 6�F�I��A��5��gN��Hj5�4]�"�CX��5�L�[�4i��'e�
2�+�0m���W]6�Aı�Ћ�Xy ���$T��Ty�)X?����J�o�U��'�T9z.T����9�\�= ����&,�\CN��{�y�i������F�h��������BJ�"9bT����C�'��e'!Wɞ��>
��I ��Sf$q$�ے	-e<�Tr�#��$XB!�ZyP�G�G��I	
�Y��A
��_&fà�����)�bm6�4��h����Y��؁߽�*>���.
:cͮ�`�ٟh�/�"ކ���F����Ew�Ȗo2z�j_���.�
�ޏ�m��Z�G�����J�9";�i�U���
�Ϡ�(�4" �(���&�����b<a���N��*)�g���>��R�
�!+-��!�_/�Jɟ6�1TF�1�(�	��}3	jD��b��)�UTMҀ��� �P4��(PdQ0CP�	R4Ӆ�iyh~5]C��TS���]j���?��sGU��`;�Y�.:��kڶ�Y��[g�n��M�h���%��Y#6hr.�t�V���5zX�s�J���ld(�Q9k�QJ63���bbm�Ǝj�"�=�7!���-H�κ�+�>�!��(u2�\DG��茲�sF�C)a�h���sfȇ"7�h�jc3��E3��D^X{��=)K�C�i�=4sI!��g�x��j�v�bI�=��Ys�-��_|= &yU�M"�y���[�܃�0I=�F��N���Ԭ�\��!�zX��}���bFFQjCŝ��֛�H>���
</���V�J����R�)%ǧ��f�<�<W�R�E,��H��S9D�yA��!8Lk#������P̢O�/�9�O��vD�	#���+I��'4��u�X���$ҏ��,;Zvpl?�����\Ͼ�Qy4�IL��!�v5D�hj���؛G�Ē|<��|�j�*9r��e�/P�X����ēg�*y��=�K��d��ɞx�jDI \���*H#�$����A T�Z� �q�Ya�L�,:	�ٸ��L�45�k�H�0M�DA�D���O����Tw,�w�$	ACr��l
P?n7��VX$h��b��I�3Q�
w�}�}z�U����HnP�x��~�`���3tp�@#�eu�S�eNW�>F<�wN��.A'V�QETM�ޟ`{�UO�fLM t�W�hݎ�U�i1\KO���~�ΠwWZR�,�L�#e�0 Z�c�e�S}�"b��8JIl"ʟRZˤ�f�� �I�Jz�TyiQؽ�_v�_��_��e)*����5���oj:�O�5��f?u-�pߍ>��D�{^/}&�z�3Ǌ���;��~H��(�t��m��;��-��:c�+�?[<HH�m<[9���Z	�:�+�������P�渴[�8NӪB6tҖ��f�<1� �1� ��8%i�����.JϹo�?Mt�!����چ�����e�w+��P�b��VȞ��j�fyO�s��[l(Z�����ͱ�?.��>�����65�J;Zܞ~R�/V���9�Z��|��'�iv��/�Z]��t��#�y����]�Xʌ��h@�F �ѐ�GV!��I�v�Y�q�7+߶^|��i�ǵ%W�!���m�9�H4��1�l$�*2�Q��-�K��+���`�ة%6�ԏ�{�B�
]� �Zh��Y����-�W������Q�8}�,�r�I?���mr����`ĢLL��Q�m0�	
k�~�.&ĝ�ؑ�Y(Ͷyk�����RĦ���D��&���O,9`3�>������D��"�P�	�������h��=G�@�x�\Zx��X�L*�7��=4��=_��,��舒Q4�zFG�ꈥ�^���GEY�ڗ���kJ�Z���_/��eU���c>+C���>4m�Z[ש�$�c�����U'����m�j$�M?�j���:L��!
SsF�R�m�b
 �2�_&:����%�����,�v��{>[�_�	;[�jܞ�N�����Sm?D��f[�4W����Ud��s��kZZ�z��ƑRR{�6���`���r�U�?��V�����#9V�֟�
���9�?l��c�Kh��RK����1F��k7+��o����¯ET�q��?�~�o��Fۗ��	�P�ŗ�t��L��Je���Rd�:�pL��X���2��"$�_i\'5�s���$������}�F�?y�4�,ӟQ;�H���o$�[����c<�h�ж��*��ֈ%j:�D:o�P �,�/i
Xd���P)��O�c[G��ͫ&*�0��f�h�U�tOͱڏ��^'���&߱r�ı���)�QE�B<DG�>E63A4H�s=����q<����G0����r�qT�''���I�6���� h�Ɋ���D\�4�%p�2�T<�R�)"�̆g��PX�G�3 1�/b�ihCl1�5E���'�_�2���>�{���?>D�Hy~T����t�]��HTp+Hͦ��#يF\�$� �f`@ьe.JtgDC�����+x���+"#���n��ϫ�X�6�҅�I�K(.4[f��",S����R�4���������w#(H�,A.����x�Ո���q�����3��bE9���<�U�gQ9��DD1^]T��`|22R���I�l3�Ps�<�nwL6 A��u�����.h�j)�`��Z�#x��\A���T-�!)��tsҴK4�1t)�Q2�`dJ6ɹ����i��c�i����%��%ll��v���A��7�7�$j�R[��˶�����I5R�h1>7X�Ͷ�����o�6kZR��>%�WZޟ�v>o�]������H�+�Y��SO^a���>�x��ײ���fә�f�i$���A��r6#�B͙ƈ+�㤒P��vI�lؑTp��&�I\�pc����y69g��%�+X�V��\a%'���3R'_d��ʉ6>t�Ń��Z*nǰ�[�	'�䨹Q��i���*�&�"S@�B��kc}l�A�U�"�����3�G�'8��[��wkE��:�ѱ �rh�������J#��J�$Vl�Z��/�H�p���	J7U���D�.ㆅp�D�|\�6	�,ӏIgoG���FގT:�v�q��N�H�gD�"(*�Ve��ήst���=YH�~*m����~)�=r]��NX��\]^$w�a���#�1)J,����"�����-̘pQ�Rb����4s�!sЮ�y�q4$vi�+K>�*��.@��US���^���k�?{�=8A�=��R3�	�i�
NG�g
J�e�䰍R���aM��爩p@l���r�
:%�"A���P.(6�*fx�\�"
�[9��s��1����I�  �yJ��{�k)5�����Qʤ�OJ+yd {���l�u~�u��
=��2����	��W����,��%�YL��!m�����8,Tw���,�d15rЊy�!;ջ�76 ��/X�ߡ��Z�
�[�R��{�AYw�������b2B��P��b�{��5ؿvX����, ����I������,F4%��H����Ŋ�ѧ7[�\CR�|���5��&�s$���og���������Ȯ>O2WN�Q�|�ې�1h1V1aZ�j8�
)$o}�ޤ�m�� ��p<���e���>��6���wp�����>S)^�^����܃��2Yة��l��~���{%Tr_�jW�e߳��"�Jc����$��O�`�[�&��=���k�cM�<�HÅN���I.a[*s�i�t+��UT�*�S�*���$"��zEG����閯���c)��X����|��/Z7szJ�r]�9e+��b��ls�y%�����%5��Sh_�Rv��Rq�Ϟ�aL�n5�M�H�������������CT�tZ��Ț�+=�!4Yf�1�i
�_-(�=�x�E�Q�FR�,:��QaP�)��iJ��7�hݏ4�E���L�E�>��Jr�)S��uK=�x��M�q�6(����<y�v����Oφ�$���$}�ٔx�m����.��埉����y��d7�N
3��<M<�����
؛�*!�G[�RU�W�:y��8IQ|�}�
����Ur���RV�Բ���i������1�#s����&�R����m���ߠo��$�SrYqϰ���Pu�t�P������ƏG�'��V8�R�ă�<]|aS�Y�����^ҥ3n[�Ƙ"1j����8-|,�"��QE����G��$����E�$8��V�J�.JJ�]p�:��U"\I�%B�-���Xc]ΎOq�`AX:�9�'aH�9���2�|�y�du�}�C�H>Dh��*���Ǚ��L����C�raR����Zn
����PvG�n:U������(*+�3"Щ���,{�Fp��шx��� ي8V`�[��}	nÌqD��E9'
�¥���~߬Dڻ	��i|��H�ƭ� �ܮ$:�&�Q������Tx��|S�{���%sFsm�����▚��[0� +�|�]Ѣ�nF4�ۊ���(V}R�D�c
"��V�g�C�
Y9�P����c�LS�'G���D�K���)����'�~$F��L��Dv޳'9u(�Ɂ�!�vԡdAGσ�;$��r�T��n�y���%E����)��6H�"��9GV�c��N�+�J��bt`g/^}J�<��Vd蛽$�k(x�ը���ƁM�a�&����R�H�3�+~b�D}Xp�9
Z�pl����=m%9�/^�v�	+?(X�#J�,�]#8�|�j��-�
-{	%��"��.ac�}�;*�)�M��Mw!;�_Z���R��]��f_]ډ=X�O���PCmF��+z
��듴�Mh'��SV<�����ċ⁋]�V��T����釀��*Z*DlB�*/$ט��qp`^(]�!��l�*\���k洭�>���9/�Me��YX��p)�!80B��w$Q��g�y���%R�Xذ04�>��h�9����|����{�������3�<nmS�K��S��EY���>ꊲ�}C4q>/V��T{��-��"�`�!�Bx�^�va���*�|�ɞۗ��2�e�v��+��9��2=�)y%#�PP�t0yrB�R�!�2!��VU�+Ȓ�+5,���	
�WÐB5���~'d"T��U*�LuRuNmF�J�L��A�K�@��4�1���Sv�wm�i%��֛aT���I[�a�E�	[f�W�X��hhc|��Ę�"��1X-<�h0I�Ɨ��Ps�y�WM�B��K���9�V��V�DT|S�)��j(pȃL�`Bbս0�	h�g9bEɀ�3)r]?9�I˒�y�z�ϚLFޔ���H���3g��:0�<+�QcE��&R~�<GՀB���������l�_�E�ފ����H���wqB��]�
���!�L"7p-b�qNK8ƈ�I��P�9]�r�P�s_z6��@ș���;<I��\	of��[�!�������aQ&	7�)9�jCD�=�E���lL&-;?�"0*)�of���C��8�A���2bG�R�87��l%���(����Q1�hJf�L�24h���xwP0L��yp)＆]+�5F�W�|��^`_$�¾��a.)l�<�y��V:$*sBr-r�G,K�y݋��2" �����B,Rמ?��<�i���Q�D�.B�2����
��)΍-@�	S)�!��[�,�fA�ШQJJ1!ʼ�a�q�d�B4�_���iho�A��SR$��ƮK�%����b�[э'���!yUs�
Z��-N�gd� ?)�o�f{L}�@15��ǂ|q�/����t�|[��E@�@�lQ���Ә���3�V%��&
�s��n�י���FX�1Y�����D�O?�p#ޑ�ja ad����r1��8�KFcK�2�o	B³������s�C ��kR�ֲe�Q�HT��*_p	�[E�!Dq�eE�e �a��@3�(L��tFr��[,\��-�Yy���&n2N�\��5r�h�*~JWO�kJ3(��ԚW)n��V��-#�zƔ��hڏ�R�N
�)���7�%@�mH��$TR��YC<�Ŕ
qAvE܉���q5ľ��+h�S��\��QH"-h�������&F$ċ�=7���I�gI��$�$�Ӕ]���}�������V��W<�,Z�O W��Rxi`�6Oc	�����/��$ }8@�J��y$��|+��t�ۏg���ݠx^��#�?IOzGn��l+�V	#��Ni#|��f_̀o����YR3G��s/��n@|9|��,:�(Q�D��xIh���#�,"W��FYs����?�VbSH��"��@Y-�#1���� t	�s��.Z�(�y��'FJ��P(� C�̷P�XUupD-�'�eM��#K��E)��G��
Cj���q��!ȋ�2E��yJKplE���P<��E�(��Vd�St��h-#D(��m����F�I��4���� �>чW^Pb�#��dE)ya(ϴ�����GDJG�݁�8�R(����'����ĉ�����O܁��P�(r��]��*�||�E *�	�%�Ǆ�K֋�$:�62��}|q%��5�/d��bJ����P(:A���WsDi!@d���+)#�U��:�r@���u��[�&<rFy�̠�����5�  �t��hAP���� �V�5���1�<� ` � ��࢈�      )�XabP�Da��q�N�n�9��KD@�h�@�2� d�8�
�        � � � P!
�          "�p ��606 @@x�� (  � x   !�     d �x  �7( c��\�d�6�dŔZ@��*�����o��0�����x� ��� ����, 7�� x.;�+�gA� ���q`D�3wL+ga0>�����,�8N�L).A�1A֠/��� qJ0�  � E 	�   ��D` (E�T�  0           x0
ud !�b M`�T�v kC������� ;�b�lT����\9g�cg!�@��R`ɡH�c�X"�d5�D��0`�I " �\@[@ `��  ? 0��c��`o��{�DC'���P�1�� ��0(�����)�T��� B���   `� 60s�R��
              .0% �s�  � !�c�w�?���`<@` #0 �   ���Z�k� �  ?bF=�n�ǃ^�ǡ�o����0���c 0F5��J��Ἓ�\ŀ�P0�^E�@��w��L| �0 ,PP��4�c,A�k$I�P� 6���       @  	��      ;`A � ���]�� q��nr"� ����L���`��R04�1�c,�a �|h)�� �v `�'�V@�`B0� ݐD � ��`x��P@�X�P 0 ��2 wR���ac������o���ӌ���3�h0e�0��)�=�c0�'����0>H���VY 1��   [�\� -*	� f D Y�Bp��Qp�8pD�"��C�`1`:lAC �i�A63/	����, �  ��L��R	��!�5X ��)2�d��@�T      c�  �8� ����� �@TbN  z8� �  �  d�f�� ���  x���< ���,�GH�K���@	vK!��( � �<��S�<#1(��ӘpA0,�k��BHg��������:� )90��1� a���Ԅ1�Zm{�cGB{�v�� �� 0*�
�g>af�@��@C�"���;1g{��0 ` �f���D���.�`ms��pE��@vy�� �� �&�"y�  ! +����� ��8g�X�	@c��Y��" � {� <P��  ��q�C �@ 2�
6 � N�N#` <c,DY���X��l$�`(�L�f� �CBtz�� T��D��L� Y>@%�^$�TH � Z�TÁ�S�3� (�� 0� ���/�T!F�Mon̆�8{7�c�x��
S�!�'�{�E������2�N `\1�	�g$��0Lh���8�� ����&�<�́��ǹ�3�<`8Y   ')CY,ܱ;� ����T`�cd�l{�S�c x�-���Z� ,�08 �Ƥ 3)2h�Lx�Z߳�<�Q���X`��N���` ܑ� ��/�� ���� �j[�6��:L  ��   ��`� �� � l�c0��B �D ���� � /��Ȼ6( KQ�m1oX(�`������U���s |�p2F ���k PB0 b��^$'`���"�1�G���P � �	�^`W���`X&PA82a���N�)��+��#
�D 0Sxn ��[�%+Kׁ]�y�Y�X�m�ha*~P^. =g�<�iCM�X�� 0� �`  �,1� 00����    <   ,�@� UlB�`   ��(ͷ���<B�t'"���q<�˒��U�'� _�֟��&=s!�"�
���IXb�B�E�\����L��J��1��,����aԜоA�C����h1��J�GrnȪI$���0s'Y�6a#B��D�i��1"� ȉ��#�3F�F��+�$�=�����pE>�R=�HuTq ɒ�b(�ĩA���JO�B��6�D=g�G��?�@L~���bD�.F�����g!2'�@����4�d�h�;B�ua�1�h���%�qN�A��6I7�P�*`S��$T)l�ܓ(0~�IBa&:`/>���Pa� �fD�HՓ�#q��asI�f췼������n��U�� ���n�a�u��M�$Pg@�ʻ��'[P�*	��)λ�8e'=Rn�a>@�26����b��Mȡ��Hf��:d�I];L䮷z.��0Ky)G%J�Y�Dk�i�2|�t60��Ŭ����ի0��p�Z!�0��Ċ�cW�����J(j\�D�؀"=swK'��0�J5�.h�CF=Ť�(�c��L��ˀ  �"0" A�  �     �g0�B@���"� F( J�����x܉��$� b1� u��57�z�� B��7����%c�]&�FQC��A�F,7�o�n���.4B�!�G	y��d���"��bX^,<:�k}�3�L����_;�g�����ՔȄ���OEX��n&@w�$Z��ꎀQ��h�|:�v��
nqJ�0+�m#J��0�(�Q��[���,�/T��1� ���F�,=G��!"��~"�VF��%�f��E���ă ��$9�B ��GeP��{[ټ�)��c�1q�0�>*�K�J���^��  �S 2[�'=���ż1��! �   ?�� D�6B � �� Z�hP
�9�TT�Y�"����d�"J��x
�x*?��j$�s$1.~�-d7��V[�l��eY,�Ղִ�q��4=�:$`�YV�Ww��S,��Z<����B@�K�FZ��,���:�8+���G���Ѳ��m���K����ۋ�=j�D=1�Oc`P��Fphă��Ϫ[����R�{�����VەL�pD3R�(���S ��,$��*�<Km�h3���&�7�!���F�ay�eA�7$嘮��fC:@(��vE�,#��Y�;v�� -c-�� �C�>|�ߑ%�/�ؚ��Fu��	���J�	�$тB����,ј���Aw� Ă ��b���UQ64\�Sw�b��D��^��R%��y��b���� � �8w�I���q3$$ 
%�6*:c1�	t�f�X���#+�#���t��Rھ�u�wv/�L��1�$�[dl�/ͮޑ���c�J�n��19Y=3��+�2M�~�[����|��vZ
rיEԲ'ޡJ�c&9�ߟS����*$l�r|��N�R�,մ�e�@�-��_-}�H����Lؘ��NA�☀�I!��A��BУ�p�s8�Ɏ�vtȿz�޲[J��M�Y�6��$�ž<Ff3T��$m�gz�EWә�~M����ė��{�[+����S2��c~��  C  J� �����²e����:�s(�%ή���Cth�"}Cj3[�V�Ў��l^����-�h�ϭ�/E�"$7�ū2v6;�� �Av2�& At4c��4,C$�s��PaG��&r9�
����< ��S(��rNݗ;I#:s�=s����S����KO�C���:�u��!���C�-��qN����w��js�o�Ƭi�e�͢pI�ԠV,�0�3�E*��y�b+.DV0�pQ��|/��e����;�)\��j���IG��?l�i
�T���}�K�E ��h�.r �J"
mĀF( �{=!�6]�rƝc��!�Q� ��"��kk�1�UZ�JNȯ�J�BZ��L4s�\���n�/J���:�?�����'\�֚�M�����F=���ܱIХxӤ7�?����I*Z���e���e��XL���8�}Z"@h�byA��F�G�0Px���@D��֥q�*�<Y�۝jL_��>�2E$�9(2*
�� ��џ��4G+o"����4������ �Iƽ(՝b�N��a"��S��b���$*�J������&-مcq�X�����\�bK���"�B��i�4�\�͞c)�E2���K�Mر�.���䬪������RFr��]��%�6筵Kà�G�O p
M(h��Q�Ë	�s�XӖ$�Ek��r)֟��hݜ dܪ<H$��rP ���D�m&28�e�����>��&(gE�X�f1��#PL���h
��#��rЇRLi� &F�1#�����D(�8�)@���i�����Ye�P���K�Dϴ�R�s/&��G�$Z8�Ǩ�rӱwC##R� �A��iv��7�A%zK�d�ǽF�i-2����C��l|4�s�X�<\�]kM���p�)��X!��q���P��u�=T��B�������8Aw<�s�ً�=�aq��urE��A���JAXp$�ބ0�	��lXG���rRR���Ւ�l�N1��?�+V!�k�&���$���J ��ѐ�H��Ba�mK�d̲�Wݫܘ���G�G�կM�m���aY��jkE�q���H���@J�,\��~��J@���  0Jj��(@�
�@`>���y/A�S\�i#��U��Mˈp�����ՋCq+N���1XD��P�'�9������WJ'�'@�f��Ch�Y:D��pS-8d�[AX&!L1�j����F�o� #���{����.��``F`ǜ�Lk�$)�>C,їfc?��'~��:�,,y�F��(	�&����x���Z�>Ĵ̲z¦zD���!��d�	Ȥ����9��=�� `9yȤ-���6].�R�f�PB@
� ֭�HX�Q�� �I� ��W(/6q`V}���Ӆ��t����%$%ʐF��$�� ���6 ��EYaxY�����=� ��2R���q��S�1��� =��18őn��6�����*�W��.������hШ���У�!�9ܬ��D����*V|]�A�%*zT���6M�6�Dӊ"�m�q�� 4����2� 8�<61_�S9 ���fbc^bmP���(އ��=QX�'�#|6��z'�D(�؜*������T�X�ca�a �i)�	�*y�7D�$��BU\����u%(��"/}�ZS��,��Má.�����GZ��^��,�a�6�Q433�y�ҥF�;�pa���` x  J	T�Ȁ1y� U�A �'�1��b���!DL�Z���������$��1I�+D�Em�i������[N��5:W�(p��K�ɇ��gX@&!@6�W�Kx
F�Ol�2J.>\ vT��3r�[�Ѝ��	u�@OH��F��i``+ �a"����5)[ Ŋ�<�o'�j�MD�Q&���ޝC����#��)�"�9H�(��u�g���y����Q]�$�]�!PX �1,6n��fǑDKcc[ީ �)� /��͵Z�r3����`0Dd!�`̀)�3�o
>�0�q���,���s���F7�8?:�n�ּ{Ě���d�q��-��ś*I0�1�6&Bt�i�M��jF���2��^ �*,���w�K�H����"ٟA$�-l؉!t����؛8��S}��^��M�f�C��!dk�Q�H%��}b��A�`�.	n�b�kɳz�Z��0�SK�S*J�o3�~A�,`G3FSt�"L}�H^ C��
0% -B{�a6�J<�"څ(!��L���0tx��8 E/��{�H"N�f��!��H	.�D��_�J�?~lN��4&o_b.혮*��R��=��B�H~ٺ2�șQ&������m�B6]��Zvk#�m��H&i��a�	���2E����@)2.&�������D Xk@!@��@2� ��0a֋�Q��B"G�~�m:�KAɯl.���IU-�:��(L͒
+.B�Ӏ/Tm��z�A�f��g�)���ք��'җ$P�E�ݜ�̦&�9OF,i5�?���r���(����-=УR:�{�4G�%>e��ė�be�夂 ����]ͨ��	*�P��Q���j��ĉy1��l�r^�`:$0P�H �����J A�Kl^B��sTD$�y��#u�|Y�,��+�I0��C���C�mj*;oS�X_������*[�S��'� �����S_��g"à�=������!��$�ma*�y= �l-]�b4���! ����a�}�'|'�����Ѡ�����}
�G��������q�bJ��~ǛŷK�C`j16���{��C��Y���x�ʼ9��āi�y�#`T0�2�J��X�Q�lo�5�C�4>����T���~\�~'�I�c�D�@ΔH8(�����8EH
��d<	���5������F/u�[����źQ��)�K�CsL:����V�KҢc@p 2d@�   ���NbA �YE�c�j�4Tܱv����	�X�""D����V���`�$�f�HnA2)|�����ȴ8M4�'M�%W$�Ťo�	�l=�P],�d�PX�\x�=9뀡��P`;jy1�y???��`��
�J�@M���ɯ�&L0�L�̈��?H���9�s
��j��eg�{`�rN��\�%*8� �qPi��j�����.n�Z3)ٗV6��Ŋ;5�O��o��%`B&G�Mm�&&MC���oX�o���m�>�g��=<*����#N��4�{���A�[�kX�6l�Y����o�:lܡ]nZg�>�V�C}m���4s��q�N���&0W�!F���7B��uUW���UdyZ�h1CR;������=5В�l��:���F�E��=ްG$���֐o��$�!N$*lM��L�+y���d�z�Ȍ��e�lH�l�*Ŵ��H��7�O[qᖩmi�I�ȩ8�N��>۠AR����Z&Ŀde→���3'���1�A�.ss�6�{��J֗�O|'ɾ$�܃�؟Lqq�b��X|�~;F�m	2���1B��� �g���
<#��Aj#'�P�"�@G��(H���$�, ��aG�Q�h�8f:8p�f	0f_��%빺�x�VC��ZAo'�:�&�th�m��e�'��Jts��S��l��O���w���Lq#�I&��D#F 㑥G �2�����E��B�Q�8x�F�*L\]0�$H�<���0����j :e�1���q�xXq���bl0�2bID�
��4xt2F��!��	N�be�nѿ����k�VL?��tO�u9(�R���N���|H�^n��!���'�o�����"f���K���F�F���&	܃���x�LH+ΰ8�{^?	 ̈́���h�4�����������c�� �rѶ��2��	�K�e��d\��	k|y�ߌ�\_?�y̠%��FF�*�IQ��c/+�	�3�vj��j��\��	u��E�n�mj�QR�ȏ�ln��F���,B����j��Z � ��@���ˬ�w >��1���[?����}?�ܡ)�C�!Q�nf�n��S(+�~Q���s�C�YC� �1��2"ȊI&�1 ycR��<�����v�&?�6� �W`���I4��Q�T�5����f<tu�zT(s���������^bۚ��� R7>!5�\S���ʎ9}v��eh?�/�Yw�P]�+�@
�Z5��ƕճ�oc:W�+R憷Z/'��X���b���&�����X;{��P�=��?����}�u�q	�� �
� �PAY	d
G:�rw�W3k��i6����r���4�J5�Ϝ��%��sR'�L�jOnR�*��<o���9�������3vW�P�΀d���(��qf+q��뭀��*�{M'61�|e��,��X�!k.߸�K:(��BEL�a`��"� �z�l������Q(�Y���kd¥�9e�  K����?	��(@�B�ǧ6"��)�����%9zӄ��S_��d/G�x�\�$����g��]��cy��D��`�X|�[��C%�IFQ�F��>g�����S��ku<�(@-Gv͎�{1O����0f)}j����d���fu�L�3�[��H�]��8����u'�O˖
K�QDb�/�2�N�$ڜx4�Z��Kwi�̮g)��4�隥�mٙ���N���J�ĉ)UW5�̀*���W��ne��o5tQK����䳣��_��tzZ�d:��E���|���'�~}�w�z�9��^Xk��T%b|_7\���F�� ���'z�{0���y�J���"d���x�fL�Gj̡-�b�k�`�î�1JMY���⺆/��%����ls��o��y8�����k%H�LTR����UP�(�D��:9W�e����gv�Fr�e���� �yR�j�i)�1��|w �=r���>+�)�o�������
]g���G�]R�[�kVޣ�\I_$���q#�H�{�K^H����	.��Wܹc�u�}�P)[Z���#X��=<���Gx�0�-��Zu-n6V�iP�����qg���-��k8�qǃ!
E��F�շ.�{�����[�����W���|V��Zܔ��ms<x=�Z9G��<D1� �hk���
�BQgsE�:@������0��0�sb"`!�D !�F)���%9�1"�$*�̬�-�ͫ?�b9N X�Sg�6���E�K�%��̘���2�PW�G�HL4�Qa1�ќ�6h��蓔,%���K0^V��3�q#d���"  f4dBNxs4R�H�i�A"0A8�H��ʦQP��#�	4���c}��;)F6�,�z�l�?������LX�5���@U�L,@�t�s�L�q����E�@ǌ��!�b+ }u�ﱐÁ��`[�UI�\X�q4,k�J�11bL�D��d�c(�L�Kᑅ�@��J�x�$)�N��;)�u��[�� -��6r��F�3)����dd�m�A�DP:<�J�H��,�a�5�e?�e�,H�A�dL�I!S�rT%dN���9�(��cfф\]�]��!@	1%1{�zn���l�i��Ib�!�Z�91�=�;��wց�ۇ�ε����g���Jv�b�+��Ƕ�?�k �����1;�]G	d��[9����??�L���|�������`W��(���ě�ZDů��`�2(���>@h�y��-��qQ��މG�j���q�4��]Zf�?����\.�n8��ul��d��H��åx=l?1��=*�$5$1b�5���'��FVj�z������SR�W�:l��É�2�Z����Iz��\���0H�Q*Z�pX,Jl�����ĺnSt_�WX�����G�=[�I6ke�aQGV[���h��~\�u+�d���%�o7��>Ѷ�/��s���DSNr���6�N��g�:�M��+UқSγ4[������=>'���h�7�q�'���\l�e�}*��g��}|�粷��$د��k����3�ZȚ<�Yhkk(��J�
'�ܳ�����ݠ�fĊ;1䐀b���K��DBh�	��*z,�}��Gz�e2S�_��k���VQ������8;Z��d�P����,r�24E}�-ё�VR#�"�;K�]�x�|�c#H��Hї�Lp&}�<�����& *����3F0 �H���6�����㫢�(�HX�z4?���]S�=dLH�^De��'�eGn�~�2��^��0���3��D(K� �5��4�s�)D�(���$K,���dk�Ls��<�_!�R�CT�ZSP���-�M7 U�E�s������}t�_IJ������at����c�I15������Tp<��l:���fx��n�trí�+[��(����Je�Y��I�^���uӮ���V�R�e�v�.�g����x�6�n�J��)o���GN�5���I�z��Ϋė2�N���W��i_u|o��+>ʲ���o���_���i�~��-��u�]�F����|ZXx"��^D�x�g]ObB��GC�.N��yX�AtLS,=���b᙮KH�5\���=�T�M{�I|�}}��z����h�ًbԻ��pѥ2�C�4����FX���{ܐ��$�� ���$<�4JS�ZYF�顲�\����9�g�4����T�G�<�C�@lq>�Ť���+$��Z��pu׾4I�|QD7e���q�Z`�#��1 �]GE�{?��cca��0iTm�*zF���i�>�{�Hv�`�RO2Z<5u2
�g�(4QCCS|�c"��䊈�.�P���$��F�n,��l�:>�������&=����Z�<�Z5Y,��mHX�����ҔzDQH�ksO�z1��Wc�v�K���fE���Z3���C������?��x3�p��Ĕ�f�Ѿb*�G��a(	�\s���h	�icό�J9�<Ђ�,QC�NE���+2m�Cc�'���r".ظXZ[_�$X>� ة�M�T��t�㽔Z_^�I���sN���u��������������o�\�,NƆ$�j�r�#yU�o���I�wr,��
���GU�&�����C),��Ӡ�TT����($vk�v.(��o��-Zgܖ��[��:����
�^���-���K���~u��bH�F��o�-zR(��������8�9`����B���Jx<��զ��mE�^K�_���p��^�]X�z��6=}>>�ET����I$1��S@�1F���T<�������/���}��$������g�������r؏��^���j�cY�q�i�/�UX8D�R�X�?���G�Ż��MՎCe"�qL	:�ߐ.uf����
�ߜ�&�e%�S�p��I��5��"�1����c��/��(�},�ڌ[�b""5ŅZ8�qRQbѾYp��Ji�����֖)F1�#�T#�kU��E��N�ݙ���R�Б&�����?hmc��S
!��%�y���ŀ��SHIRD�7Ú�����6?˪�t\�-��Յ��<[Wf�cˡ�dTE<W����jB�qlX�U�.���ϕʚϽY�����_�����`�'9UC��Ee#�=�e��[��ӧ2%N$;���GK���k��H��Z6����ʚ�y��њ) w�ğ�z��Y���.�$~u)r�>��cM/���h��߁��+htP-E.�Om�|�U���M|�[l(������ZR)�d��(�+bRs:���޲�e�]_VZ�/S�Ǥ��<�Ѯ�,]�궂׎Ը$Z�e�tN¤���ďC�6LK���99��'n�f�U6����Y����lx���F��/�Z�Kz�V�J�-|���u��|9T1Kߏm���R|wm���D��\o�"b�~�z�1c޿�qֽ��m][�����}�T�����zY��o���V��=pȵ(�ǲ!1m��E.�:�9u@���:����kŏ�}�������}��{�.�&�C���:,���,��«_������1^����[��3ܢ��p��X�A~�N8O7������B�#'����*�����/|�<�ޟ�I4S��(��e|Z���P�VU�'�Jz�Lh�������c�(AL��)�9c1@�O3��+,��|��N\��+hc.�5Ơ��m
��FR��Ż�Y�p��?`�6�Wu�����U76���H���gO��/YH�d���+(�EQn���`���l��`�je'�6U�DQ'5����u�i8&�q��*V�b�6��\�sr��X����ꋮ�Ks���)�DDDE�ߑ,�^�(�U��[Ⱥ�����!>�]�y���+�(�-�,W�ܐ|4���ڹ}*��������"X��/�(���r�_?���*�&~&�����)
�g�Vy��v?���ӯA�;>�Hr}=����i Y�h�]��q�8�/}�I�㢂pM�ᬢq�)>�ir��-�6�>�wԍ��5���>ʬ���|����bo�bI=��Z����q%Be�^�m�qX�݋�H����q*�-oZ��<v|�[��#�~�	/�:�f/��)7��w9�&2�"���\��ȳ
o�o�O;��R^6�w᭿fﴥ}C	��v�mo�\!�\�(��-��Ķ'�Ob?I�QDI*B��,d6&�����ךuW��2u�(��`�g�.P�E�;6oR��]�221��G}��t��N�D�� � �Yf��)�Ȇb�+Y/�z=�f	�����sw7i�M�������m��ӆvn�X�}���(l�޻��ͩ�u1��L���~�5���������sc&���Q!w|��L������(��l4ş[g�.`�d���+FD(4���g����ۇoE��T�Ͻ�pM�6��`=�Y$�c�(�� �y4��2$2(c(T|S}�]�2A��;h�����ï�b{+}+"ȏD���tBQc���9]�V�>�vߤ�;:�l��^��Vn�8��c�#H���+�wM2��Wl�s/3O�J�ѻU�-�H�'�+�N[��$���C�:x/����|t����ݻ�&�%cE�t��8�,*-nXq���n}�7u*�H�QF(�f&4�T��I���1�8��bZ�܆�2�}E���N�(ڬ��(Y�I�
�l���$�1bud� d��f�pm��9>��5��DjN�&�fX���b �9NB���} T�Γ���Y��z�&}��d�?��7<Y��FO4}�dnB�9�M:g�*$�_{t�B�$��)��"^WlN ���c`�"��g�ɕdY0g�,c�LS&4ݣ����bN���m[Ҩ�]"��-���v��O{v�%4�r�>�!d|�)�o!En�X
��	o�g�NA�'����(�ԈL&"y��{mz�Q�I��bxVֶ$���R�l}��[�.�M8%ZQT	��.���(�qi��`��TJ��gX��N-<�*lb�����n�f���8-	�����ő{=�;؍ﬢ�~�l�i���p�X=?�T$fMwۓ�k�fycH��G�h�<z�tu#�߈��S��U�
�b�!ҒA:֬���]bXZ�	��W�x,�}��om�?�:U����\$Q�
��G�!`t�Ϳ	�%*]\�E�d��w��Dc|�:��<Z6���DC4cï:�Q��>�A��0 �`̅������@=�(d�,�E�Ű)cƈQ��,B�B�����Id�͐6���ò�F�ũ��$��0��?J�xQu��]ҶI�VQRp]��]$�.g�r(m�d��X��6�
}�$v��ز����ʍ*(�)T�3TwLn:���L�I4�s���M4��,�s2�C��иk�ι�Z${�D)��f���ڵ���M6��e>wv�rNuf�zgX4a���rmj�z��,�A�O ���U�R�+J�z18�5����b@)ȀʨXi&[/��� ��� ��?jh����#�dB�)d�0 ���I��X��d��Iduv��� ���\
��;oA��7GW9};o$��ɘ��	�\���9!C1#�'�gR:	�(H.V�@p�8�������$^�@�J�U�sG�B�Ν�aA&���F�Ѡ�@�K�(1 �B��bH�mr��M���#G��$�iA�F2��h�j`��o��hJ-8-AY5 ��i:)�,�شqITaB! �6 ��(0 +�6����,^�W][��(�����,iL�C���q�S"1�/�a2�cE���t�OȚ)�c�7�$D=��8Rq��x�5l����V
���Nj����f톪^}��;4��Ij
��� ��*�r�y齎��C"#q(�,�Q��( �2�q��gD�m=��Vc>x�n�R|J*�����Ð X��A��X��86l�Xz�u��T *����<��:tă��0�JS�����fۣL�L��CN�#�l���00/�&�<Fs���&2����B��6���LFI�����.U5cS��(�}���D�l����?)�X�?R�y"��U��K)c-�n����DpQ��,Q��A^�=��b��zC/�.���ڴ�"���$̡bs�H��rHԎ�ԳY��=_'_3p\M*~��j���̂�f\�e1�{9%Ԏ�&��D�Ŗ�k��xZz�Vy�X����9�	�D��o6x����ö�-Q-���
J��x�@�ʴ^1��Vnw�K"j.�c���|�u�%�/��?�z�|R��,8�ѧ��-1(K�Z�c8���N�&��d9�3�֖
nRރ��@q����phj8/� ,Q���X��"�@,����u�c���lA�Y�\C�Ur2�l����ڨ�xA������>�'eU�������4�Ht���ގ��bU^S�#�͛�%��NV�c�c6(P� 5 0�$/� 9J����ёQ�̀���sC[�9�a��s����:}�<݆�֮7�^$3��#�3�T����k�k3*T y��Y����Z	�"ǄI_uր�!�'�kR�(�(d4A!�4�{͓��p�B��G��M$B��V���Ǎ����j���ۆ#g�"Y
Sz���K����E�܅ �=��b�,(���fNY��#ƥ_G�Ω ��S)���1�ط����qV&P��푚h�u�Y��=ue�2�%��G�e݇�A�:QQ-@0)��G����G,g�P�ltOfe
鶋8i�* �.�4S��k$#�۬���j�@Y`ʞ47�
I�42Y�e�Pj�l)� f���E��/9�}�)�� �*j{HF��'C�ac}�]H�B�&��${N���^	�t0�B錁
p��@�{�,��2�!`���5���2�{�_ؐ��)��Rr#�?S���-N(�V09'r�K��p��M����l+��� |�*胈,��8��A^���\N$��H���e�����O ��A��]��S�ƽk┥D��\č�/�}�"p�!RO�)cM��Sg\��������)�\Z,%K9�u"梂��7F:��tVQ՚��$s�����X�-��3�B���+ڎ���6�붜zBA���gi
H��P���B~�A|�~�ѭj�əX�MJ��Q� �%�����j�IB�#��j�6J���ӓnku$����h9m �C����eWk�����?jQ�F�c����<&�J�Q�����䓭�Hp�K�.&�q>έs9'������[m�X �����=c�������)!R*�$���8ք<Q�1�*�WhĨ4l���DQ&����EEF<h߹C��T�3�����ID����=11ˠ@��	)L�LĚ���]��d���]�:��쓪�uz�� �|�O��z�Ϋ�1��v�œ⸒��eq.�]^��9�r��<&B�K�ң�H��2ք���G".t���I��<�]t2�U��<4�l��Sc�B��gY{ �Jda����E���=��k��Bm��ؽ�}��՗�M�ƾ\ST��Y�[c�W;֞W����dM�?U(�FZ�*���݌"�d'd�i���';�-܎�Aj�'��ͪOh�No��T��mr��#wcҟ'R��W�Ut^��/Y��3M��4�-�� ��|���ʬ�g:�B�vZIYqBN�X�M4�g�/I�:��F��s�Bt2W��Yzxb`�X1\cU��`���%��z̉\��K'�q����Z4�cSX�yG��^�.�����^l�&J���zbĉ����Ph �	ddP���~L�.k�O��L��ں嵗ȸ�,~�vm$��4����L�׌��7z�U���r5	΀ � ��+;3�
�
T��H���x�fS�n!� ���Ս4X6j�h�cg��Z�KA6�h&�.\�PƳ�0�>#��2���㧲�踰t^c�R�we㜪 �;�*��@�(�]}}|D)�S�qg&)	�f�������aTec�脳E=�ѴR��5��aHGb˄��J��|�Ô�GP�O��ɞ�1�XP(,(THկ��+z���F*������B<ƍ��f�d�n�Z������]*�&5(A0���b�*@_/G�p���[]�-�+o�$TL�)��%�՗_U4�F���V�o}t����%���$��T˂�ҟ�3:��4��qM�/2�f˝�<�&���R�l�V�����ƺD��k�E�F��R��+�)�B�!u��9$vNȉ�Ilp��$�=)օ����ؔ�h?�>8�_Q%k(	Έ�Y�K׾��.�%�'��bQ2�T}�*2�f�^խJ�/'#r�iO��C۝�F��#M�)�ק����צD*ZK6��Ӧ��Z��*���!��8=Z�c��֩�����f�"l��Y�
O#��ȱ��(�S��Q�tu�O�c,/�v��ź�%MTLz��rti�a���ṗ�B���Z���I&�<�k����<�����1�l�'�%�9C/��%����)��Jc��Q���9���%�=�J���?z��^�sqrRL�-=�6HY�uo�&�M�I�Sec,&:��#bF����If�K2��0�q�G��(,$�0L��0݂R3/r�Z�#ݯ�p��c�ngg�$Q��sO�bL��h�=޴Z!5N&q'&1$�#�,��>N�K�z^_�&�O-�oŦXyQ��H�1�Y	\�kF��+X�4�6�Eԕ�f��q��(�!b�Mnq����p@b���Z=�^@�rֱ׏��F
�T��H^�*�L$<(6o1!0`Z�4Nv�E[&S�F%4�N7���;�(����0��Ⓛ����WX��QQŌ�t��P(�8�#4]P�H�qH�9b yB�7����/2�I����X'g�p��0��2BB%����ݤTn�ca�XD��|�9F"�3ƶ�&��lD<���߉؍��Ŝ�eԊ��LS��!�F4Q�]M��qg0Al\�X�`�T�_9�j�������w�ᡦ]�CΛ
���r�*	좘y��t�ĉo�C�_�h��bS�B��u��d�H�Ĕ�*�C?����K�ܣu�c�Q�8Lh�����o@6�;zB@�l��baH���d���P���B#J��s'O������U���NJ$��ّ�gu"�ܲ��y�,�݁<�a�Yg�����ϩ<�G��M[[y�M4^s�_݁|��c;�`�LɎvGL����*ĉ��g?��[�RIS�ZM��YG��cɛ�%:�?����2)���:�ݤg�og���,��BS�>�P�Р�L
2�����-MӇ,c�(@Ʈb��p"���\�k%�-$�poѥ����l�K|M�J2I衡!%
�R�[���Qh��V��4�cHXA$j���q<���H�e��=��Li`���a�0�%�W�Ӌ¶��dQ���k��"3դ�+��} 	P��S���u�ǽl$�<C�9�nh��Hɴ�P����q��% q �jU�QL"����tb� @�	1��L3����S�]���DDe3�y��y�%���"{{a'�]%쐳L�B��0�G<H�b��6�F ��*K8�D��^S�-��aFF)z,4�r؇��%Ք�in ��#�(�a�528��ѓM�$���N(46܊x冐	R2�e�rfP�H�X�X��91��l��ǣ~A!E:@�6�1zO�J�dR5a�P�0�9|9�;drR�3>O8�FH��ek�l��̝i��4צi(O�cK�~L��L��^>�1�j�$\DE��O8���pl����TN�����p!�#�y��ߓRc�M���"b��-�2�1�
�4��3}��f�9��n8pnXP�B���a~Y1X�+	FL�DD2���֋w��Zۋ����v�2B�����W�>Ȉ��0|����T�(�pt�&��a��2-��$��и��YC%B"̄�DqD�:O� �h'�����M6�Q�c�M��0E(�HQ �� X�a@\�/��y���w���I6�H*e9����K�Rb!�6��d"6�J�jUyj�>
��õ�Х=D�om�1�- A��(L�D����Bi��Z����t�=#���iS:}L[�K}����3��9�eͩ;}�����8��j��բ!�!٥��Lf���b�ۿ(�Q?׷4�f�@�m�]M�]<�����Ve��5m6<s�Vի�-�3yB�s�����OVȡ��j��i�����%Ǻ�f"J����Ɣ�O@�+�FI�[�7%Q����x2�R�[L�FA���5���E�I�Ȣl�\K�:�LX�Z���@��(����,<�� $qF,��G�4�3M(b8�cQ%p`���g	L�ӔzY6A4���h齉BU����h���1�D,�k�3�`�{��o �B��{�Ŏk����ћ�תR�q�b-��!�"�?����=�td����J67ǔa+6=�"f�Q�c5<_�x��τ�-�ᦐP+E1�Sł�U�)��L44�g��bB�`Ň!��L��G����U_}�x�0֘̌F�m�R�^Ayi"�i1p�v�ײ�Ř�@���]�+-h������b�ՙ��T�Ehc_# T�m$�&QJ
��<o��w��ND�R?9�tŢLZb������FgCA��;I��R�L^A�p8*�@A���(Y+�_���T�ITZIAA�z��
�$�޻�Q��}�#rI/�٠�hy;<��v��e�3��cz�n��Gb;�z��'�֒�d�S�^��A�0r�`?q�����*
�eĔ��o�Qt	��4G�~2�����ɍ���8ڱ�zz��%�u!�}e��9U�o�t�W�?q♙�q5r�������Bq>ސ���w�Y�f�*���cz��]�O�}�OQϷܪ�8P��w�:�Ѭ���R��%��L}��VI޺&>F>�L��\F��Hr��u	Q9T�XբN�_���*�g��\8]��n�%ߤ]Y�W���5􈟤Q6W�F�G_H��&�Nk�")�xO
��׊��xy��a+���-�Z�����5��	:�bu}�P`z�b�6�=��bh��)J/R��e�n�)��#����¬h�O�!@P!��6 BN�Z@�#� �s��Qi�����-��&�����K��2�Y%�#4R���� �y�/LDر�˯��[b?�G�����I�&$baIa�Í��t6qF�N!�+8���q���F�>qMA��v"hXbL6fSt̶�)I�i��v1
`���(�Aˬs(�M��2!pY�xnt�%��%y�����\��E*�*��$�ZT���`�A�"����3}�D��r"�%ۙ��Q�������5jl� ����f�A��ǘ�e�9�������K�C�(���OY��f��1�������S�&ѥY15�R:p0x�j���~G!,𼂮.�d&�1�O� ��q�yL��b�	q����(�q�mz�4Մ�w�x������3*�vE؋Zbn���E���o,{_3ω��"iV%#h{��m��R� �.�����5$U�F����Ix
RIv�;�]%�\�Y$����x��N�ҐLL9)����)0��r�m���4n��B�a�T5A�$�554I$� !�d�R�F�~��r�yF�F�/����L�[�'����#�HN�|rc}��&�Ț��7�r��65�ϗs�Z����~)��
��L�S��UK�u|E?�F�'���NHd��/=�&���(�H���5���\CygU�2�����I$~��I�%QW
%i䥲�#}z�]~i+�e�]Y��F�I���.?�Ɩz0�D�sX�3�+���|h�(�s�V�lSg3kC'���r�X*��Z�H�1ʍ��4@|���gu���%�M�h(u�u/�JX�_b$�J �'Z����>��$����҇�{�从��%���{����ykɺ%R�F��;#7����P]AB�u�������gY�&�YG8!	n%y	H�R��.�p�>"N'=w4�1��芭T����bu�F:&S����w�@�0h=�+��ݐ>EƩ$:X5�M�X��}��(p�&�ϐ'�QN�d�n%y@9~P"��^�������R��)���@0*��:K*#֜���V�Da�*9�	@���A�P��_�r�8r��G�D�((P��p-��2 �����s"��,��`� ��i3�;c��f�q �@�sՄ�6�E�u��z6��9���� +�x.�)V,�q,#��:��)�eM��lZ���|�Omy�j]H��8GR����i�����~P���"wD�.��yk�����Y�k_Z�y/�v4�	P�7��Rm_5���M�5PT4�M/ƹ,�2o�K����do����֦�����%o�Q>M��T�@���ч(Th�˒��=ѭ�pqNh]�װAV�oUu�ܯ�K_ĭ��P�0R�I	�[�i�M��o�T|�3��;�4-+�%V5�K���R8�y��������8�Uadm���Ԓ!�D;�G���*�MMRY��#��7�쮎З�*���k-P��AÈ��6A5��莩��SYT4\3�Dv�����R�BH�ϑ��"�ABA���V��t%�4կ�"&R+��ܪ��g�70�����Iѣ�U�`XK��Q�$�p����s���>�BNu4�l�9�9�=�잡�;�����:��V`���\ph�K�y����~ZZ��Y8���VR3 \;������j��а:X:	7�Q����}�a�
�`� p  ��s�_�0���ʩ�m�G�CX��P�6}
U��HI�� s�� ԏ��c� \18��`�A� �� C0N�  �� 0� 8L&��L F����� $ D� Q��   `
     �� � �  � � ����"&��J�W��`�ٶ��Ĳ8V����g-4'���3,=� �x%R(�0X�@
@��c����0   `  	|�ΰh����A" �W�q@��1�M���
d$`��R4 .���  b�� �Eb�?�h ~ �0CJ `I A���� X M�9��Hxc�h��`%�>�Q`�)0 !z��ZP9� _A�$�
��pUi@��O�x� A���4�� ���X 0 ��V��`� �||@: L� ����   ��" (9�P! .`%�1N� ��"xv�g �� � @���� b�G��� � ��� 	�� Z����$�C�9(���  �        �        � �@��`����!UH�����bs x   @9�� �@   �� @@p � `0 0 ��1 ��` 9�w�fpϬNFR��="/͐�cH�� z�| @| }�0� � a  �� 	HA# 8 @`F   T0#8C �Y �P �!  �� V '� ���'Hm�
#���	[��Du XL � �  � x`'��i� �jh��#�{ ���,O3���@Ѐ� �U�e  8 `�� a��`@?���`0P A  Q  "l �   f]{�A3����8�j<��zF0��" J�% UP  A�  49@B\ 
s� � ~�D @A6�;" P��a�XD8�B�b!��"�2<� � 0� "0 5�f`
�� ��0d F! U0
U� �"d ���`@6` Q� ip � � ��j  k�E� ��@!�D @ 0@�p@�IJ�p�2�D�� ( �@���D ��@@������<��Tz�<�0�+p��!8  @�I{�l;�d�}�g�� y� �L9�X�k� �6Y���I`fJgXɄ  �  ��g���>   ����11��1�� � � ޴(`�j�y@ � ` } 	�50�1�8z�Rz	�R M�*�(�ų+p���  � 4��� � �A� �h �_�80 3i��������%,��G�A�(E��f��&� �K��  �"h m���NoK���b�� *���$�ᆥ�-�'�(s�x Z�
�cU�23���i� 
�� " �;S��,F  �`OF�F�Q@(#� \��F� g Pi�-�
e�*�<��!�� � %�4��0
��qс��5Uax�& h . �� �'�E``\ E�C��b\��@�5p* � �����:�@ �     H ��`� I���   @)Z�d6
<�E�2(���7�γA�8s S����R�#@R �gCM���T�m�6��h
Q±�Uc@`��T0  �L  *   �� 0h �  ��� �0 �1&�O� @�L�K �I�93��` � u  ���$ �1���
��X � 6 3 9  �<f`��`���,X � � 9�@��1��� X�8XM%8+DyGY��@ᙆ��F1�$b&��P��Y��� �53�:�z�gs�n��  ��@   Y���;���B��(s�CE<'f�Bj6 �B����	� ��$��P 9�m�   � H	^� � " 5� ��� Ā��dL�Ҁ$@�� �   ��H�� ��4�,0�bd)����-��?4S���M�F���i����� !��HFr��Q����&�x�5�?u#����=eiR�ZJ
��$ZU:�[�(�I�XWeB�0�Ѐ�x�%�0T���x��L�D㧤(�Id.}�=,�mC�n�@�歷o{��g �X�3�ǎ�L�ۓ��@�U���]c�jml�EO��̖�"�F�ӄ `���%�}w$@ 6���IB&�@e�^��;3�Y��g�H#n-i���#r�ҤB)�_#&k���cO"k ʉE
a�������1���&��j��NH ��)`�C�);%�&K��P�~�pPZp��&"�ōVhGU2�F~.�t������,��n��iCJ<ro$�V~�>./H��`z��F��G
�S��H��Al��T��{�l�\�w�f�����(�;����%����bؓ2Hd�QR�&��V*�V���I��r�K3!2IԑB+��R!%aY'(���T�(Np�U���5eDҬȪ�.p  �@� 4      2�@F�� ���ԗ� ��   �!���f�ow&ݹa���`� ���� [��t���"���	)��7��4J<x��TcI~�b�(�u$�2���I�v���&x�lk��z�RHI�׊>/�&��ia&B��Q����� ��"	�y,YFCgI@�4����Pء�Ǐ��/�4^@;��l 5׾����	�>�B��؆*@!�
0uhh 
� �Q����hQ������[�F1D�.<4�SC�EۡxA�GFQ�`��k{���V
L�3��4L�v$�ǂD��"��Rt摷�-$0Z�-�����5��H�-��\ 0h�1#E�!0rS�6���q�6=�(��:ı����3J�4ӻ���?t�e&/ׄ�5М�U<{1�,"�bū㾼&�5�D!� �W�R�#[$�  8 � ,W���	���*B�҃Q,���_�lYP��,���RLQ��9�)	#�4?Gİ�SX� �_i��(Z��nʦ8��a���,�PK����(���Č@O:���=b=��)� ~�,K��ΘB1r������A�"a�L�:�7{v3J_�����N�Í��E��k4���F�BV��I|��Ŵ�ya��$h�y*�@ �    �   ��0��A AX�LC�/N�6��9%������2 gB�K�
8�!�r ��n�΁�ϣ�O��P�$C&b�;k!u�/������$�*��߽�>�G�Q��v��TÉݣ�.� �@'��,h�ay<F��p���c�L�4���| ����������&��V�����f�.FN��	MAX )�`3n}���L`�X��D��Xn�
������!i�#1:
2
�m�z��мP�/_81�3ٿ��_�O[*$l�@2�3�O>9���ߪe���m���a����&���3q�d����������ݳ�D4B�=8�l���D�r� /�Y1� `� ����+H� �O$[�Ź�~��8�~��$�fm��Ʉ������������e�M@�n�tԞ��F�   ���|X�8��t��2x��0G�%0P�ɭ�6�H�#=�y����wu�#H-�D��2��>���i��Q�zz����B�yR=��0���P��	�Iτ:>$&��8�1^�!�I��G?b��	N�Z�
��1��ƈc#���s�Zt�O;��2R��E����&(ƀ_'�"��n��2-�5nqy���]�� hLiPCԃ	ZΧ�!� $ � �H�1f��JF*A�D�;��H�&(
ͽ�$�Z����O�E&$�)$I��ES.��i�&� ��ӫP�F-,��,=Lj�ä �mVР��s�r[z�V��B[��?�3�P�6�nnY�����͏:5w�[Z�d��+�(Xl���ddZ{z�.OnCdkiR,��q%��p P���� �DH�Dx�b�%�@�� $� Dܔ|���.�"|����	=�������@jHCH�1z(
ʴ� F���|-]A���\��#�c �� x��A9�)�`��`�D PF����[m�2c&0`�&�0�
�tu�؄0ˍ^���ւ?>=Q�/�8��n�����K����p,�F�3o s� lgf@����2+B�׸V�6�']�qA'��d�	���+���C �BE�����iR��B�	͗��ABſk�Zm�B��T��Ҫf�Ǳ�z������j������"�o��I�v��0�AD�������|GAN�J � ��i�"��D�8B��u�RDe��J)��lw�n�K�N""!���d�Q@,~�h %�C{�)��R�G7��aF�In�9&=uIo�Mh}q��9G����-'��?fq��OE��__��Q��D�� �z#���@��К�!Ff"�;�b����-���@]0��☄_�� 	�t��D����,%2l#D�PܠB>T��@bо�>P4����`��pT`��W��=�  ��9ŷ4Ȳ�~�� �ı�`�Y�x�lΡ�
��e��H0C�2-*JV&)ҥj��źl���R������̫�mh�x��ܥ <3]`* ��I�W�bbH��Dff����d��P�H"���`L�2ٌ'��<�%���| u��^B�c��	�}�������X߸�$֘dB pu�)M�,Len"|>C_�Яu4<�u�R��#���=2�/�����R<W�-�[
,�ʬ=:T�?�+�^��]�.D���΋o��ɲ%��}�5kd0	��&�\�|�-���5�p\O(� �>�]PsO���
{��O>�Ê;&�$�VsL�hh</*d
��(����)�	ezC��<�Z���v��R'��2`�z�zsyU�Q�Tu� "��0 �bZ�<����f�a iPǘ�(#fQ�c��nxEb�
e�1HB���\ sі��X��Znjm8�o���L�NK�
��{����}�?
�� ˶5h�)�Ցu%�7�0�@ٰ�χ"�`�/ʙ(_�&lJ�S��f#�x�L�5J1XI���Xj;#a�����]�ĥ�M'U� <�ۨ��0KY�!!��z���LS��f��*@F` JXA��	���3�lU���� �	(h�.)�l}��a�D�T3���*eASLE1�pD�@��W �b����Aw-u���f�X�Ca� ����ZK#��p�e�|�3a����6J#���%���o�a�`H��S�:)��z�Sb�Ɔ��X�$F$\�	���ne�m@�<6�� U>���൭=��������K�"�y��1p����( gV
@Q +E�70��X��~�Qu>+#-�5�&���;v�ʸ �s��Hƛ����A@f�'tZ)��;��AL�(�;�/ئR
$�2��b�1�=��P��h��Y�P��$��I�x�9h�dv�l*�!$P���� �|�YY�ߋ"����S���*��17�H�r9��|{��f]3T8
�H�H��r1�Jh8	�.���؏-k � a���8�;j��W�$P@EMGT #LxfX`�g��2_�)Fb�K���/�Ǜ9�q�j
%���<��p�D���i��]3h9�5�zZᙦ O�c$��5$M�8���e�A��N�+,X�b�
A-��$hf�!�TT�лd�(��S���"#G���1�f�8#Yo�+� �cW���$$A'�6�X�u�d}�� ��&��W�c&��C��b`��R��h��+,y��X���~"�������l0|ck��X�E��p�D3�dAy���� �*@�^�2�]�w������}�bV�2#�9;I����:ۅFfe, M������P�l<!��ƥS��o�}�E򶨁ly�[w��9&�� �syZ�lV�c��H��	�^*}�^2��Q��ŏ�	�V��Ol� tb�x�D4��
�BT��M��>��X�I3�0 TB�W�ma�D)LL���a�j�\|fL�� O���ɅP��H �㏌'��+6=�=^�O��7){��ɦ"�J�s#��>c$�ܴH�F��p�	�ƀd����6��6��v�&��2��
��CE�v}HW���,Ȣ�*Df=EnA����aȇѼ�Wei ��+��7���Ʋ�3Lc�	}?.�f� $ �	���7pk��j��H��  �-3��_��$�e���M�S4o��žB��&����&���e���i-��(H_�He�JԬ�6&Qo�8Q�}}s"�Q۫օ;^�p�(H4Ň���w^`Ἵ�
ʴ�C�H�.#��#>�udFA(�]P�=0������.F���>��G�tqo_KH�6�ޯ	�J��u��9����,tJ�a�G$��C�I�*�3�AP�	�7��S4\�z�r�(�$__�}�*Z�{Y^N�Y�J�"J���N��2�{~�D�fWC(V���42�λ=��1D�KO7fN�H�����DH�Z	��20��_h�+R�cQ/���Od!3^Q�ǲe�W��֬������D�\�B�b(�^�$s�&v�3e������5�^(��+쀔�R�=���p�4�����H�ɯ����cO�׸�"��lL�㫪ڌ��'��7n�i鼭mE�4� 1�	6iB�ѩl^>�čZ+�&8}�Y���зEZ�A��]R��,O�Zݲ'|jjk[Q�Q�
�F���3�w�CI1νk2!O���k[15��� EUYj�c��$�QU��V��e��Yj5��/����X�j�bW�0_�л��?_��v\�CVHᡄ���&[�I���Ȝ�TN{�x�墢v�
�qX��1��?���Ps		D~9�B!A�ux�m��m��VR]�gce�XTWm���Ͳ���SG(p���Zh�@�(.̣�\�u����Կ2��V����n]��N6�gD�|�T�`]��Pc5����I��i�,�n�N���D�7��B���0^%�HR n�m�ıW�o�%4D�
�	�(�������͍h|D&@i�LM��kHj5���HXD�Q�S-ܜÅ����Q)Q+u���Fg�%IX�����ښ���Yc�1���� ٨;挘�琩x��U�U�{ n�bO�*�i���!�Y0D/GB�`��5)�0X�C4�V�	�A�
1���d9p���%$��J���_,����O�w�7��D��
�g�{�)tT��Qa�*y�c7m�JM��x$(�j)��\p0`��7���{5 ��ّ�G]y�$&8RN3(�0c������9?�dH�i�,߁����f�F�`������\�p0`�� �χ
СѦ���I�J��xaC `�0�_�C)��>:_f�SE�;�f�s�N.�P����,�P����"�
jν����%�P(4��5faH)P�NL�8����DI�Sf@�OE�;�v|���Z�Q`l�af�BJw�借�m�[av'��Z@��¾j
H���"��	
f̖��&���D[���)�u���m���J|��ǉ��;�Z�"�X:����:B�s�%즕Jm����(HJiT~G
�ۤbه3�B�;a9ט�-����~�km��4���J+���.�,H]�/��%��*�1.��.�.��L����?	)%m� B_�.���9(Z�&-~~*@�}�YID���l�������8!ͫo�t�과A�T���p��hV�&$rB�\�<�͑�}�$�^k�ٹfU�nO*1Z��0��K��+3�,U�&��k	��B	h�r�2(�J���fO+:r��1nM�i�(�lQEu�����C�"bh�b���Kr%�
�EJ�}��Vm��e"�QM TM�(�sv�[�����P� �=B��A�C�
�i⊭w�"���K���E+�L� ���-�tS} ��6/@7lZ���"<z�dUz���C|��OVT�����}J�KIm�_YQM����)$m�����m�$����̍ �s�!�v�2�"��?�㮪	��E�7��TP?����^~U,�؅��e
��p�����8|��ӄ��!������庄ŎA'���֬j���B:K�mk皍}-1�^X,��Af����h�+���Y��|�
� ��N���5�1#bQa�)��H�Q������Z��7^|�Y^e����
#�1�B�} �X,4��L���~8H��&\Lۭ��cC ȃ�Hy�:����\��c��Hd�0#�����
$[¡	\n2�69He
#�Fh�Å��!xW��M�D��Wv��lvp�"#���(�i텅4��1Ԙ}E�lH��(�
3@\tAY ��i�:*:6؀��h�/H�5B�9�`#�n,2�c��F[kĵ����S��RUY�LO����7�I�G�x�$�'�i�?���I�Rϫ�E��� (�J��� 
f�(�
-�6*���xޏQ<8��tT\(��(���Ek-)�ih�E,Qc'��*m��������X���k�4vy;���̪/$x�Z8g~��ƮG"�U���:�r����yZ��Po�8�[avV.�޽����8��b维~n̻=��D���4zvW�ر}�[�#�Q$ė�֤z<TZŏ�����rh;D�Jj����d�Qh|������2�O-M*ح�	��9sg�1�� �qvW�	�ݖM��O����f2�lx� �u�.����E�
B�M!Tq�Ԕ���#�Sʞ�����i��b�]��eu�߰�F�V����a�؛(Cw��J��M0:2����
�M �.8�#�0��aH\	�H�� @�� y�O��)[b�O%myX[�է��	�.f����d�A�ƕ4,��J���3e AEQf��L 8�`��5��=zb���ܬF�H�S�Iȋ��!#Q�1�&L �@�QbE���n�F]�|��h� ��d?E��4H.O@�i�$Œ(�l��A�Lsgh��$��A$�8��\w#��n��g$h�JE��DQv���ZZ� �Ō��1�^$D���ř����E�m��� ��cqb!Fq�/|�J.�.��q�<Q����DYDB�r��)�{G	�ah������+ �\ Ϣ�}�ͱ$�QT�PTAPN��jAPz�����CT=1Ɗ�vwJK*�Ó�l��`0|����#�@Y�^|���`��5�W �uU����|{"$�H�ٗR�J�X��`��2��z�b��t�jĖ�CW���s���UV�\*�tS/���M�6K^���:���Ek���Ȅ�����̩\d�ߥ� 6_��L��N=�̈���p������v�SC�10U=�۪J����u���5`HY[M���$@Xx�s�<�#�����jR<��5�]�L�'�]RR1�k���Ib6��������$Z7��aG��n��}���"L�o�¢KT��`���gZ��YZ4JFQ�Q "���p��Z�^ڡ{���p����W#�8`��mrY4w�w��s�F�q��B��� ����w%�����s���S�1m6cG�LL�x��S�k\�t0A(�Ǭ �x� 1�e��@��Ys����~.7c`m�S�F��0!�0�d$Қ�(���u�W���ю1DA�9��L��ť�Qk1e�3�Sh���oϾ2̉&��j�@0~�̀7��V3�N���]�
��L���jd�a4�}o<ɰ�:�X�E-c�v���e�2���w�X<Ȗ�o$Ho�Rux��K����{�=9�yd�Q,H�f�,ʠ�� Cx�X`�D �d �� =FV�tč8�4L����p��<'���&*ǧ�CG�t23�I�
Km��,����CB@7){b *	��H 8PX�ĉ,0K�r,H'6�L��}�[�ka`�c�5
 ��Da+�IE��r2+���*�����Q����!�C�	et�7"�L��y���Su4�LH��
���)��l�Ҕ�&�5�u�l	��sJښD �E�i�zԄX�j}�"�g�(�4�l(����D�r^�#��㗫K��_fhQ�������4�3Tc��A7��?���z�I�+Dt� ���˒ě�OtQ8ݗ5�
;�A{��mDhUW@�~$�*�U|�,v�:hh���u�Tv�!�UL~�L��N �OQڽ�7��8�����.�ė��@Q̀X|������-��k��-���[�u���ϐ��{�1�c�
���Xբ�8�@�X�H<�6h�R	�,���H���������\�FZ�?��@M�!�Hś_��������šF�>z���b8����u�#��.HW�fE�ٶ\�y��8��3^�]��������)���[�߲��9��K�����J�6"��,"^1h�6)��V��֑Y"���G�n"|�_��ȶ䵔��H��G�������7���jU'�K.[��P$�lΦ-�p�d�"���x��~��d��g��|x��p�����1G�	�.��2@�ڋ���� �-�����@)}�lܑ��A����Y�� 1��"��)~v�A����Z�^���Mt�R����r&��FQ�ihΫe�@��kԒ�$1�TոP7��T.�k����:t(ש�əhbe>�B�"䀿N(L]�1%P	� P ����@�����`�U��U1�7&���:����kz��=�E���w��w������q-�C��p�卟�'DN�4=�Q���:*I�9�b���R����||-r��(�hӨ�\���٤�I$�x[v�ɛ����?���b���T�a�iWHH�������͋���ܺ��	�}쵱x�ά<����J�!�\_"�`�rjU�)j�4�+}�⾢7|U����ټ5���I�������3�GkF�/��*S5��.f���[�N�2/}O����Ry��>Lg�l[�_��t�
鴶s�	#�����2�k�9���5�'�]!�3���A�P�~��@3�`ث� &�ޔD�=m�O%�2TѲ�EZ��������N�����BE,�� �Q,KO�R�]�n�%�cQ��T¦"���B$��	�ch 0�1�S
���.�T�W��s3203�CV�N[8�ȗ e�S��-�ܑl[�x��$;����-��ش@":g�2H�z��8-j/��*F�j*D��e�D���*���$�Ɛi��t����?:��MH�a���Պ��"Q0�V��z���W}�.�K=���K���ωh�	��,% Ř�'.��C9�c�!��ƀ$bbD(�{�Ѭ��F�8 +��w����Hi-y��17V��\�_$�"�G3��-�+�|i�d��2	pD9�O�bA7�QH��nb��0���I�ʫ�X���D ;G�(93���+��G|bn?T��iUer!&T|�j5�ڠ�Bǉ�,�,�D%��F\���J�{��Ǐ�dN�(Z>׉Z�@a����V$ln�4�*J�^�������o��99�lYHMd�(LBY���&��%S�I Ȩ�� ��+����wBe_&ܧ(WꆢhV[+$���Hy�,[�B��A�y�Y� ��߳Dm�PMN���(>��:�<�IvTߘ���8#>�XR.�����������C�D�����b4U��y=��G9G�A�P(6�(=
 � �$���v/P��$��D���X[�r�.��et��iik#����Iኤ�S9iE)%7;��\�sHu��4�L*!�&�J�,�g�x1����H?��}r�m�쥀��D�T*��Ld�lvMX��L��������"��@(���Kʯi�Z[�֑x�v�H\��
�E�fa#iP����&���x�B8����y(&G%Qg�hwB���%NN����Ď"q��C�I�gIzn٦a�#J`s@�c<��/�:���
}��$�����ȳl7�.MɈ�9���"ك������	) �DDDF�i����E@��O�&�|�գ�n�"'�n�/"�g��).���2��,I(��A��(P�tDF���гl�44��22��Ȱl���&*̣�&h�~���O^D���|�ƴ�cPFh�kU�%M�jR�m�!M��O�4�*s�9�!Գ�M�/�$�tH<�b!�G�f�F����o��m�8�YY"�$�#��&ހ�Q��XOv�����\�f��HJkՒ4�7�|�略�"c�_=��>����ֆ���IUK�*�����M�9Ns�����}�j�7������G�1M ekcH.��b� ���@E)è�PU
�$�gEA g��%����,�9'7Æ^X3��<�;27��A�:���b3����`x�/d�9K�ǹ�4���9WK�\�ʲz,CvNmE�?��LL�x���˚T4�����e�`���th�"�i�������/L_ZXD�*����m�lČ\�h_=���X�z�h��j�N�A�	�-Zaf'��l;+	P2f������G���&�܂�'����7���t@TqΏb\!�1D&c؂�1cD�L�c�<.?ax�킑%1��`Ŧ����>�� �X��)�pN�X�&�1ԓ��tBk^y����7��&e)����a~c�',g$�!2�ښ�Z�U �s7���h��2H@�ƌ�Ҏ���4ap�d!�
Z�@p�`�9qrŒ=�@�#D#"��`�D��5���@ <��ڧ�b6��(]��O�=@E�T)4��+4�ܻ���D^�te�t;���QWC�lKD��3後��K��K\j~MN����\|4�'O^e#�X�x�Eg��y1$R������Y�	�䑧9�Ņ�ql�hΡf���Y`G�d�H��i�n��:�,qB�(x�1�b��rǩ	`xȨx�EB�Q$�"��Z���%�a$����CJ׳�E^O2��PI�w��3s	���-圫���	EA�N�T�u����c}hmL�j��U�K���+��f^�����a���*[�F�Mf�l��$�؎��z��y#N�A���4M�S^�,N���c*�0Q�����N*%(��O�ձ=NNRȧ��{�$ջ�Z c�W�UAe��*��h�󁿉�#�,p��K9.�,�#R1j�$7*1"!���x�����փ���#�%I���wiu�Q��+���X��#_�����u��'7�+%����X�����C��������fw�,��4L����N�<"�3"x��h|�pYrBo�q#��?��Z��n��Oe �E�3@l�2b ��%��O�c`X���kr9Gz��*�e-�m�?r�O�:�3�HY�$Jf�
�Q;{ɡ��S�����~�
8���ő�"'���Lw��"<��lb���sLY}�H�g��3Ddf���IL�X'���Lڬ1�*�����S�@rr:2�.tF�b�1�(���\�(�1�z���O�ԏM��Y��Q��&�m�C�5��\��T�s�Ehu>z�[�7JU�3���-*�I$���)�Y�'Y��R_���F�#	�0D����ItX7"���`�X���}��t���8�A»��J�T",Jx��~T�T��`�:�r��NTʰZ	-�<Q���9���W>�H<��<_|��@q">���o��"}�*�a8	*aS	�;����q!�OQf̀��eF�r�5���1#�S<��H��1�$�h(�([�N���Ekt�2�d!t$��Ē�!���=O�Y8����t��6���Bƫ�0n)�]X5�I,��}=d�"�T��:�#����,��f��_yY�[�L��/u��G�	�[�B��\�W�����Z�-�t(�Y��D�ܲ��z����0m����U���h��X&9�jܕ2'}=��8����G�ĺJ��S�e����GB��f�WM��~��6s�6�oH��+Ht@4�P���9�C]�a�L�5v��|���u��=f#�ѡ�V��Ѥ�A���O$���Z�t)Y-y��RVQI_Y�*Aw\=Sm2U�N�nl%nl.1p�F��I��6����z:�?C�'ꬤ�٘�Q���e�Hd�M�����P��G��	���A��z��M���Z�.J�i*2�^�"E,z��F�h�b���R�~����ד���H��|AL�S��w��I_(v�Df#s�H2?�l��Q��W����,BY�cF���KXL��]�a������/��d8�ٜ3A��"7%���0�'|�y �`C!$,20#B4{!� �#�2���������<b����D��)'^�:���;��]�1����ԬC�j�#���a��8�����=�\�D 8,���w�/���e�D^����, ='z���e2�-�0Op�A���ї�Q:�|T�V��kD���M�#kr�D�b-m�+�fp�`��$DA"F&��U�+L6��B.�0DQ��"�ƃ� �hjQH�^ ��C͏ p�qJ���˦�X"J5������_݋�_;B��)W��d�	\ٹc���� �/�9h�U&|?ާi���U�Iؑ�d������Ma��TT�E�1�|G#�Y�M��9�I֑FcZJ���Gm�����5�*󨈣32b5�\JH�=J��}�bs�u��ɐ�U2��al �	$&8��L���Ed.�ձ�����n��H����뤆r���U�uؑ;��̘�&�*�XӪ�O�M�r�ӨP����˹�|*�i����P�fM� i�/i��b܆p6
���s��3(ui�rSt���I���@v^�IZ��%j���b�#=�Gy+�PT ]j`lE���<�eO�y �}�H2Yh���\$>��/Um���D�I��d$��m$DU�{I��Ԟ�D$���<�=�콑�&�l�)T9o���8z'k�v���ĳ�-���1����#\�<�8=C�Q���@�d`����i�\�:	�܄yB���h"�S��	VM#%�%�9C������Y�P=�e��9��?A'@s���8�b��55�45li,��R�����q��'$�� �XMdFZq����`�	���XӬ�R:��Y�3p!'/Rk`�.�+���S�y2�r�u�(q�R%��B%�O�#�dRO<r(�"�É<c��X�vZ ���=I�4���>�W8�rv�e�D#"q��T}@W���e	ol�q���$0$�려wb(���~�'�/��4ň0�B�����e�g�_Ɲ���*�a����<;Ɋy"o�Y [�"��D�ܓ&S�=��9�Γ��a�+A�h���r*��rΕM��Q��G�DDM��G��RA���У}���������X�Y�<
H]�������nM�5�a�KI��C�]&̊Th'�e :$��s�m�{� ��Ģ�A�;s~k���`�k@X�!q}��[�ضB�Z�G��wo$R��� �P6A�B��ǖ��Z;kX]v��_�E?b�C�_�Q\���B��&=�����ۨT%)�gw���8r���;̶��5��(hR��L1`������Z�+Z����U�%wS6��C��0W@�P��0�����kZ@X�*�6mT���5�[`�Pr|T��\�z�>�E���|�Hz��>��@��B�U ���"�.���	Y/���}�M��ֺ��y�B��N�(㎐��-�I�в�&�P��e~������q�m������"AP��S�D��è4��C�t Iﺠ���dl�J.����jAjW�����Y,Z�:��M��{��/�9r}k T�������sE�6�<���g�ܳ��ztr����@!Tط.*�WtJ9�W��Zi�n.P��e�K��N�u��}�ٓ�uR��	tlז*���P\rհh�e*�/#t*>Pwm�k-��Eb���-lH�-�E����D�!��,鼌�U!���V������!�Zg��g�纑�����v1*��d��������""�+�_�u�)[���l9�l!2��rZ�X����nUa�rh���s��)Gٹ>�[���݋��׾�Ǹ�?Gբu:�@P.u�Z<6ZHFT�R�LJ(�䶃�ɠbU�^�Ĺ"��Ac\��2��%�W6R��j��F��>*�S)S��c����גu�&�_��*�Ry���jUx�_�����!�=f"̪������.���{n����s_X���;]���{��Ǚ���d�3U��E��ٯT!U���a#3"S�@ǔwS���]���d����wK����u&�qV�I�GF�P~&��������Bs��/�@��5x8~���A@uNOQ����"�U�?��M�.Ė�ސ:U��X����ʱ�n�11��@P�P��G�`�]�k5X����B�e�Y_w�s\�a�����]&ν��)m�R5>������l�.�x��X�X���R0�
��*�������좳�a�-_be�
�uP"�ŵj����i \��DQ�R�@�M����l���]�ѱ���Z�F�� F-=�����.ݍa��'�+X���R�� ��+:��j~����&��,�f�a��}�ȕ�WV(^���&�6�)w�@� kM�+���[��tx�tI6��Nf��JaI>��4$��������I=�Y�b�E�͘�l7�I�(���ĳ4	�)�� �%�ޅ��\�)m��9��2�b�u�9� �f�%�ڄ��@nzF����� �Z�`�(����6� ����zǙwvL9;�ֺƊ��(��9���4�m�q&�L�("&��w��2F��
��;�e�l�K��m��|�M�ײ�������h��O�y�VX�*��!�D�Y}
ɰ@�P6ɤ�I* �SaD��%���I��)ٞ��u��@F �Y4c��.Z1Ȕ�����H�:��[Bm�ơ�p R$�R>R���ծS-�H=CF�=p���6��:#���8��{���(P$�w5�a֕��̊P�����E �$�k��-�� �f6����P�{��z�P	u�F�o�,&W�5l��TY�~�)JI@M�A�+~KnxO~��[у^!ye`�u�̈�ZO�XP)Ր�:�:��U��<(Ѣ��,t��K��S��Yӕ�Ƀ�J��J{ciB��(5������r{h, ���xCq�v���w�����Xu�n����8����3)}��,�@V�>�?X�V��|�/4�WV��L�����I@<�$\?�"1�>��-aV���ɦ�����jն�Ee�UaV%�dS"ݖ�W���A��x3d�fK"��AR�iI�\o`І8����0 Q�_����ŠOϙ����� ��*�E�V�H9� O�X�m͕ߪ��Ҽ�y{DްW!i�ckl�K�JKT��@3/�(P�BP�C���oH�<
��.�$g�O"å���kb��o�B)d@���#�K-7J֔2AZYb�GS�2�@��rr��&�A�nP"֔����ic9�l�Ȫ<��ȑ+b�>�����AF�s��{6#%e��,� �%���階���	��w����|&��hIB���W�y��0�%�́�P�2A��X�����)X����*���/�H�H
�虧;�<)�J�N`:���`@ Iw�G�p�&����x$�"C��"�f9�{�^ئ	�.	�`J ��Ӝ�dx]S��7�fRA<��ea��υǲgݓ���3��n,�?� (K��-p�m�����j�2%����
<��.�e��)S@��ޑ^�����c#��X,7vЧ�ʙ�{i(Bo�: ���ǔ%6�J{�>�1Ƚ���A!%�PW��@��O�K�X�{���Qތ���cv<t�ʹA�z���H:�����o}�Ԇ����_L�8��K<_���c?�t/�"���f�S��  �` 4C�9�.�  D  �@0�9tl4�H^bߪ0�!�����mC�w� ��� X]]<;`rL_] ���!$   @    0����� b "  "  L"� m���8��؀�� I�  H$ Z �0kHCȔB	�`h ���� �����) ���0 � � p� dcp � �� sp���Z �م3�gS@���� C  0         D 9��t�`^�÷��JE� ���2hqC�"�  @    	 $}�&   ;  @ $ g ��d-�<@��� 
 0` >�B� ߀*@�        � \17q���CS��    ��  �   �ܨ4? @` 0Rpp���m&E�s �E}EZgՑZ�:\c2L�Q7r�J� x�	��Gp+i�`j~�K6�Q�+*M$/Cm�N��EH����5YX"R%0(Ʃ$�H����X��X!
�D����s�u���Ő��L<��h�Y�F��8@q�,��$��-���'g\���:b�6�x	�1ٻj�#.L��b9 0����Y'������(��2b�5���LҼ�EJû@�-
s���b2�Y)E�L@5�P��i5�!-��J7��^X�`���Q��@z�!�T�G� eN��P̺L��-企wJv�@�;��bB�%Q>1��'Ih���4��ZI����Q[_M܈"E�(���O�)Z��/��m$�7��Ri4�Iz)�RJ�M4�L��-��1
4%�(a�W;�j�܄��y�C�QO9%�(�X�ǌ<獬���6�O�"�koi̼!�K "L5\%u'��Z�\�����QQQ�  � p�  ��   "   �@)    �     @@`*  $�� 	2<(1�z�-8K���#>������Y�������Z
���~;���� �L�j��n�f7t[�E~�As��hQ�K��I�'=L�i'�nW1�*�7V�al��l�u��:���a,�Eo|=#�i5���S��LQC�f"\���Wqi�8��9��
���ve<=����A'��n��<bl..@��>���?��aL����]d� �<W�\�1\����_��GE#e'.o=�o����9�m�WxG���-��\����a��=�ww��8�bB=�G�үf╓8����#n�-S�$����_��v��N��(oo���nj�M��m��/͊�#�U���/��j0��T�؝���JGL(����,A�[ǔ875��B�q��t,�����M�veL���.@��.��"Z�bü 
�}B&�7)��I���jt��=E�����>(���=���	��"��uA�
�$=�}t�d�&�M:4	�����[�qJQ�9`�PE�Rh tH,B^8ތp�-�ҠS�G�� ��0��
(,�*&2�F�c}��N	Z�������J$��x�Z�@`�H$D�V����|>��b�@�S|M�������Xم%���8 C2�j�"�� �J�m��N �:�@ YD�4�٥h�%���W��Qh�G�ss!᥻�D<[9Ő��Oz��S``׆a��s�5b�\
tdTOK%Ut5��q H��m@:�͛i��q�� �a$m�  �� 4�a���@�x�
�  ������$����كb��< ��u�R�@Xw�X�CbF#�q�;�8c�ǂ�h$�x ���>Sy
e�6�pX�����r��ez�)�T�!��F)�ّ�@^m��Ņq/Q��D0�1����F�QbL�N",��(�j�H�3�a"`��8��B�� �!� �S��1�rl�3P�Z������I�4�D�b#��t�$����R�H�(�򈐰��G/Mi\4���4�Q���/�SW0l��LP�P��B(�4���w�M$���%C�`$���3�ݜ�$H�}~e�����f�Cᰩ��W����*��V| �"�oʌH(��M��'� ���n���'D2�/"��W�\��`p�V6��Jb��CD�${���@^��f��| ��%�Q�-��iH\$�J� :E�.��t,�v�xƐ ��Kcz&��hH�զ7��c��6KlL��&h�{ˀ+<�f@\S8�ʠ�-�B�P�YD�@���,� 5�L:x� �Bq
"���Ӂ��d��&8�)lb�,�^�a�Hr{4��MC J͠��Y<CIXh؄[�����J&���z�=6V1��.ș���R�C�1>b�AȵK�d(��`���`}g�Ap��� �n�Z��^M�KU����"X �
�%���sɬU���cJ��<ae�G�^u�*<(�heD�cI� �s[��P��EU���F̲�
x�qiA��gZ���1�<@`Z�d=��l_('+���_�4櫓��eY�Z�e��ttf��i���]�E�C���԰>�I�GV�	p����N���!$tp�c3c�d� >1>E`�!6_�$�l�*߇�2.
2?$Z�� ��  � 	)���������%?��[Y��?�}3�����t���%�������m�&�jXD��&�$^��*��k��jϙ�-eׂ��K�F9j��wb{���_�bə�odpv��ѷ�l��)��^=5���f���ƊX�hv�@Ѝ6,��Sx�3����"Q����Ĵ��Z�����0��iX����įD�2��e,N���òċ&�J�i�a��˓�Jޱ�*(ا��ǐ�b���7�2gh�H��:-�F�`��	$��kƈ����|N�Җ=0K��6��Y0ƋO.i+���`���[�ƁY�/�k$:�߈c� ` ��`���z=����5J�D]�SD�s��h�z.�֛YܡN���_��* ��ƂE��ń�_ŷ��e�G���������4��) F�.�q߫�����=�R�5?*pD�¡?r �����B�c�LG�m�ߒ�WmF�}v���9=��ך��3ўH9�$�J��H�K�#ޙZ��W��|l�a����g�2AB�M����`1mP��ad&�X#	�A҂A  ����F�΍S���&�|�H��FQ�2�^���}�Yq�
� �$ i(��"W����D�� [�`�P=��$Q�D�C�r(i|ڥ��ps#ԣ��s�(G�aJD��L�@c@��J��-r����oɀV��Y_�V��Bf�,��GYB`�*2��M&�
e�D{�4��� �w�Ŋ#,A|;Ԣ���'0�#n�Fg��Q�?�D�, ��~ h� 7��Ĉ���9���ĝޟU�^��/SR��.� p�k�>��i��Ci8Mq���dē��t�0P� �#�/
�"�ђ�]}�{��"��骀{ל�cǀ��Sb���N�`*~*Q��L�M�L�G�� ��X��N��!���̫���|;5����� �9�"%��UR�H����C���.L� �lM��p!t4ڊ�Q����;�Rf�;8��fN��em���{o���}���
qz��YP(� �S�L q�B8%U�`tL`�'K�D"\�=os�V��3+�]��r�؈y�+��H��-�0
�e�T����nS;E�g��,�		z�HB�5Z �bP�!�� �i�tz��8�P D@������k�b�JA�]8�""��4��2s������R.qJ��5�`F�xQđ��p�F�͊�OFW `$�O�Π���H��=NE#��3��Z��"m!>�C&F�^Ĉ��/��̞^:ny���}��˺����f�,R�o>�WSǚ�ŋ�<#�����2�[�{�|��JmԨ=g`�p#���	�q@:�@����pP\��NO^�k�2��r�"�f	�q��~�Xj�h��P���D8�}���(�z�~�ү���n�V  	�
# �2`e�f 
����+��Bv6mq?#�#M�^�8Y g�=^�n��d^�+���-�*��!��"�!�Ð[�[25"�1�tQ��&S<+*���h�w�S�DG��;kĘCv����a�^v�R�Բ�ս%C�έ���_Ө_��   Ս"Z� X=������H��Š^!�nS�Fޤ�P4��6�"�o�J�\6
8��^�i��$���V')�dۭB��P�D���޽��#RS�Y������Ե��5�-!�Y���þ|��(k  ����zޱE��LnF�QEH�3{�{j2��Y"�Hf�B����AՒ�:T/���$@f����+�@�_T���f��e�L�K$��H��5��X4C��άQ�H�uĔ|�$�K�T)�|�^Ѥ�֖l`η���.�d�(��J�*G�e��
����-��v�M�A�ă3q{�����j�P��5�e���[�����&���Ad��X�(!@ޙh�ԁ+�dXbs���r�15�˩s��<בR	)�[+�(���_���-hUu�RڭA��EAE�*���ĘP��Db}���Mڥ����=�-I#WE��P.�t(:� h4ATHK��.��a��`&Zg���A��9yx}T���n�P�V9U�4E��7�s/�##�7�2+*ʦ��=��ogH4�$W�9fvWC�"֣"5iG)[��yU*��N"��䘰���6�L�D^���������L蝓�,�I��Ť��L��h��eY�Z��]�*R7;&a]�,�U ��KD�ׇ�7����E@�Qk�q�����Ēn�G�X{Q�Fh�#a¶��?/m��̈۱%�e����iS��:�L��ʂ�i���`��k�o�B��;ݶ>D\��CEW���%]���""#7R��G(z�%��w�	�"�,b��S��v[88���*&S)Y����h�=L̛<j�L*��)��v�6G�#
�hr��&��F{T�f�gk'=�mn샨�Ԗ��yfdFdF��@"��R�^��)����s��[xz䛐��r��ˤs�����k)�y#�4}-˾�jXVv������=�.R�G�(�N��<H��O=�u�\S�TPFL�*���"-*�z���t�12�ϗ�)�Գ#-ˌ����zb�&O���I��"�u�ku����;�\���)ոJP&Wb��	ˠ�'ǻe/
a����+�J)X�3�J0�d�������B���X�Ff��(��D~^]�#��+z).�¯���2�'�XJ��5 �KȔ�J�Ho�]�+�xC��k��.w��jh1�3���ۍ���ʉ�m�y�6��:v�_��u�e�܎��N�\:�:���5�O#lS�OdY=���7J���89����6������HS�G�d����)OH�|}}����I�P�0�Ǚя�����4��8 c+��`�.J���9�L��*�yz{���u��S��û����h9Ȱv�+b�,����nr]IUu���qUd���s�T���[Z���H�V �%|YY;rU���i�WDM(6$T�/kT����릅�K�@�(��&�ֿ��{\�Ω2�q<6�j�ȴ�&6�Uܭ��8��J�Ӥ����r�$x=��tY>AG8L�R��!z��y�IJ�382)��4�`�s !�!&〈�c4c�(�Q�Pfdb��O$bL`��7Er��8��1e\A�' )�A�,! @4!�0�e
F4`��&MA��@z�9�f8 �� ���A�+��q��P`��8ʊ2#�A�.X0�� 8�B��Y�����8hQ(*	B�K��� �SA�C�I*�Ic�!&ӌo�i�%�l�17 �1 �sFz��d��i�{��f2c�����ÇxXatO�r��c����ɋ�Y`C�Fcq"Cca�!��O8h(�N�o0b$���Q�a��D4FC��\�SBsh�KK
bC��A��	���>�\DtAd�BD��a�CST1��L(P����+�ژ$)����!?�HH�6�'q�� 
J�x�O[�0���@�+f�����Iʘ�x�)�K)0 y�Qˠb�"rwr�84QI2��wZ.1P��,b�,�M���㫃q�>�y�C��rM) �%�U D�!�r�Z,��0�@����Z����Hk��+|" X��m��#-�i%����9KiՔ�U<s�6���]3��sd�d?i���G2<ΆRq�)Ë��L�F-$�)H$�Pю"3�a�a�3���Zc"�T@� põ���q�ш$B	�1D ���3j��>	C�Έc��CdcBH)�q虚 A%s���H��B�!�ь6* �C0��CQ#eXA3!"D �b�9!�q��!�D3�f#&R�DǈQ��
"�A�����EG���YP�#��!��D"	
Fa���TQ̀6��Q��p�	� ����B�hn��"I�SCKnP$�d0А�	�A�I���8���:�����&�eM��= �sZZ,2a�x��8ߺ/�|bX&jػ5�(�	F ��XB&"x7C;��.0�B(i�`AcPE �@�yMFY�"���L|�"��Ɖ��9�0")Lb1���-�1AL��C� �l
	S�莕Y!aO(�$��NST��� =��QdA� ����a�]AޢdO��AD$�P����P�$��YHx��@%�	W�����q�Ő�!
2�D0�	�M�2�!	�h"Z8�����-`�{K���l�O�iR�S���꒕�!�l������e��q`�$aΎK���:_�������婯;d<m��ğKQ��ߜS�����x�=!i)Jߚu��E��r);e"�Gξv���h���d�ݲ�9rB��v�+��SI��Vu�P4���fy��R]�Z��g5|ʎ�,����ڗq5�j�2��-K(W�������^�\����Q����r-l�h�!�T��ȥh9=Qf6��:��bx:�[�ת�����:3�EEŤIRF��9�FEބCh�e�L4:��5����	=h	Cӹ����*iI����cQ�FO�}-��*%�谯��+���fm�L��U�+a�ym&[�	�K__f���bF �DX�Z٢����h��E-1�	�f�JIʶ?ڶ����8�JZ��n�{S���w)f�݌;9{s�$D���x�JXJZR�(�,� �#�H���_�^^i���`��)�>�RQ,�Y�����JE+���'D������"4 �5_n�(˚gTA�V=t��7J��ju�j�bzi-����l��-o�����g5e�,X�e�)���ګ��Sb���̱#QܡfS��Y��ps:����������]m	�.yo<J���QK(#�?r`���Q�0I��d��I�@�&\A��A�׳�I� K�s�]v3�x��A�=++�,�U	:�T�J��E�-T<|A=ű��`���s~>k�x��3��џ#;���	V�T��r��]+״PE�E�W��RN>�L�����~�bDV�����L��|s"#!	�y�3
�^:�!�R�mj�5��c[��G,�|.#�vlz�����" ��ќg�1-�^U����o�)*���cm|D���� u�u�j����)_�sA��&s/��8�0��U�ܗ4�ח��6,׾eA�6oY�ە�¦"._�L�\��)ջM"�gIꉯ�p߹���r��O�ǣQ�`����b��h�tIW�s��fցO�
�VP���QR[PUm��Ɋ�:i@6A���T��N�
wlpl!Mî ����PB��D��Q��ő���+
�\KJ(��b��x��5�glD3���u,����J@R,���"��h;Gw���X}����d-����,U͋�ϜY.䊂�A�r$:�����S)�m5�(�B��B�.���ꆒ�Q �% `Zۉ�d�&�&�Φ��f*�H�S��7!F��+Q�$�m�{o��\����C�ׄ�d4��#��������%D��F0.��W�]�pIL�W��$���9x����W�|�1�٦�Id�l�9���9+�[�<��9F��G�ŝ��l9�㎃���9�פ�:W]����?�YYeN�6���Jo�4/"�?�!rT�$g�c��o�C�Oꄏ�T]�*!8��$^0��_!E.Eτ�蚆ѐ�F���p=�Ats�A�dN�l���N8�h�,,,p�H�&#��R�G/G��BD��P��ɯs��;-:���e��t��=�uwVG`4��LI�c.��R�ȶH�����$���|���9hh�1`��T�����PW�Z6iU��_�B$��iZ�s=9��}]�l��~r�D�:���k�UBkt������_i��$L��q'���<����-<ה�Q���I�.��~�]A�an�H���f*��PT��ˈ�A���j0ԥ�<������(��DW�[2�K���%ɮzT�r�إ9NS�Bt-�-�K�u<����VM�x@C��r���d���S��02���GX��'슠c��:L8rJTGړ�I�jRASs*���~u/s[��w[������r��ܪ��E��l;-R������&��ku"[�:-���H�P�ҝ�b�Z�?*���O�5�$��*�<��1s:�|��~k4DL"�V�3t�%se�qw���erFG)��0��c*�~-qg"�x��c��`������xVL)�DY8������1�]��ы��^8��=<������!
5�^u��M���3ƅ��Dȱ�[B!@Yhj��%�" xH���ฃ�ZZ%��V�(��e�<v5�횽ֱ��u�`�%O��1��/n�� 1墏�-յT������2�Jx��?��6_�u�c�D�V�VF��[��7*�($� ŉē�Y ��K1(�eT������#*�D�[� ��s���`M�g8-N�(�g��ŉ.�ć՚D�hn[���Z�H��Ԋ--�t^��fZUs�ȗ��Bž�٥���ɓ��`�\^�I����E�ǆ�!&��G����ڷ��B]��kY���uQN-���Pa�� �'џZi��z}�(�bxx��4D4R.@0�����(4U���|2HpI������o�%�afRr���d�W��eVQ����64��HK#�*�@��$A�.���f�H��'wdYe���Ǖ-��,�_����PQ�����ф�0�nRQ���A���ݑG�Ш?%��:��(]���c�Mts]�T23����Ѥ�gՠgh6����~0mK`����O$����<�`�ߦ�z��� �G�/Q� SJ@"h��'S>���CTe��P�Ap��I�j��N�Ǎ�#���ѭ<ަ�6"F�2]�)�͛�yv���1g�&�5}��sJ�OoY�E������r�_���f�����%����v�"�8���k4~Y��Ti|��\����%N�"%������`9ѱIDD$���!G4�H�]^�r	k���S����iI�Qb%&�tU�9%{���&�9oϕZ����Kg�ז]�����)U*͘� ����cd�ї��j�ұv~�G���#���ܙF`�Oh���F�_�X � ��HO���+ű�#���R�th[B��X T��!f@�cV�q pWIOD��[H�>p3A!i �J-$9��gxh4�J���
�B �����bS֖�Ҍ9	�M�B8Y�K�^t8�4��1��Zf$�-B��`��n����:I?��6�ʪ)��9o�Hj�.���=9���i�:�܂G�>���p�D�8p��q�~(Z�)T�"�9Lqrcq��Cd1@�ѾyY0A"D�2[�N�i|dB>���|������bF`�2"X!vb]l�Q,�����U�v���ՕfE>��/�M ����x�fA
M�'�%`t�B�:�E<
h�)�x�99��lc�F�\�LFG�)�XG>�L��ź���Y²��h(bC)�wT�|03�~T��o,�2�=�o���#Q��l����Ux�i' ��8�I�
�\�j�yq��/�4!��y$�F>�M�:�]��S �B�G�т5�M��`>�P7YOD���<D�	�]��¥@�n�>$���6�_51)5CM�
����Ȉ��)���	�ts�ě��D(�N�t�Y6$ا��و��p�P�}P�X�+�QG��d;
Sh��4,gJg�/��o�*C8��3��S�Z����ƗS	H���x��2uK�����R<%ҷ>��B��D�EiOu�&4�^N~�KLLv�V�.fa(s�0��ka�9�L�L���e��(L�أL\D�(�	<d����,|N!)d��g��6�ɒwQ�K��P5ϰ�e���h�6M�\43�d�ǭD�/Mu�韔�p�����	�Ov��3O[�S4|Y62�}��ͩ�*O�%��F���X�e�h��n�KY�1���33'�J}N����������ȁ~�Cc�'�e����׼���c�6���Tׁz�\x�
�giT=eQ>�ZwY�G<-�G2��-�쑌�ʊI&�X��SM ���22ʍ�6�j�F��jA�O�C�>A�*��!�eԒ���[餒���~�̂��˿�>g�)�ą0s1�=]{�J
��P7��ג������2x�t��G�k�����o"Ѽ�9۞�'�`Z�փ<L�@)x2Ô�0�����%���̘H ]ŕnb(���)fN���5��mB�]˨B�B�pp�]�i��1"���F+����1��Z�G"�6ۮ��m }j��R^�
'_G�<�Ȋ�f�'=����h��m�:"N$鳇N �*�d�;-q/f$m�`�1�,o`��AŒ�ƈ�Qp[���z�J�Ͽߏ�s���t"|�h;��:�y[�s����@n�ҍ���Hѱ���#����� ��	̇!VfhC#6#�%����X4��C�t��򱸟��ǁQq��h���{��Y:%	N`��LY��c!#<K�)��Ɖ������5%�-�����S�P+Y��rW�$�z+�=��4|���3s��x�sXH�.K��Z"}�_)R:AP�6"�.b�H���V��.řTP	�%�ݣ�[P��=�oA�f(��i���gk#�4RJ����N�R�4q3��B2�y�_��tUY&D8\�!?�X�jJ�YF�`-��������`�%Lg:^9�B�D �"�ڤk��K�:=�ČJ-	�q�L�V̰q-F����x�ML{���<���ܧ����Ȓ�{�,��D�9����NSV�F�T�w�dY���x�`�����Q��&��sS{'�}f�����E�!���g.�2
U�Ŵ�+:���3{ʈ��8�*0a�Q>�W_6�ĐaJ&����>/�Feg�t��)��m�3M���43�Dp~� �T���Qw\j�&��R�S������r�O�h�ke2�a&�,y���(,$�:zր����b��A�\��,���rD�Db?��/��Knj��K�"�������KU��S�dx�D����F�^5$?�F�����jE��� "���"bT����zUI`�c �:YSzB[sT�9��a�)�g-�|�"}��k>�����b:TAE��E�d�1tX�؉(���P/��*q�ab��!��K��}��D�e6��.n�7]d:���� �^�H�^.}+��rA�O@G�X�Ѥ2�犠�Him�c2��O�t
�`��Ǚ��d��������`w
x|�*]6�>M�	Aғ�`�"���9ʨ�y��J��.|2��JBP<Yb�D����Y,o�s��Y߲�D�l�{�gv2� g<��݈�?k�s�Kuk�D��AE+M�uh���){U1 )�ڱ5 *�C'����Q�[K�[iZ�����]��HU�e�R켋����ȭs]W�Kϔ2'�cE�Ջd-y�2[���>�T���D(D��(O�W5�9)-an����9�B���0�0�:5��ZJ��p�h�/>�o���r����C!y{p:�@�s�Kj�H�=l�tߝ����8e�#��Az���"��>��*�8%%%�*3�r���P���1^�<S���"*�"M�*G�t(����!��ǚnta1j�H�Q���LlS��&���ܴg��fe#'C2ќ솃Z�����G�ڛfH�a[�L�������� �CɈ��1��&�W5�N�YL��2�'���X�{�Ek�p�옸��CR����p�����P�� En?�/)��J�>���Qq��j5�͹ �!�5���:f�1��>�hI�<�Ь�q��>�3j%�:�O�|K_�C��Fb�b�ȣ:���zr���@���J�kL�����ȝ̫"�;2k>�$PVGZ���$>0�TDAEe��Җ�����Le���	h��*QE���yd ���ֱ呂H�h1�-$@�*�񠉿E�m�dY[�4��>���-�r YIGJ2e�m� ����gp
G�ħ��n�g�ӡ��EyF�e&"ND��@<V94�!cIf��3��)�9��ڷD^���ܝ����DJOA9�C��r򫂾ݓ��tjD��R�_3e���١`���B���\��Ǌ[I�EYʏ}��5�i��U��Q��3�(�%I"$��Y��fSnL�{Z0�ײ�!��:l"��&��A�b��-F��5"[��#�j<��(풱�R�+��F[��L�|d�_�S��#K�Bů{�`�l��3o�+��63e	UǨ����7YB�^h�v���b�����e+� �[�~�%�H�������jպ��x>���|3�JEe�[]x�g4� ԍ���C'qh���Z�#����	(j��N��y�Y�~����g��+D�
�n���b���O�z���yC>X8uOH�/���+�c�f��y�-A��u"`��2�6�\�UG�S�!l*�q2�%P
�T����%]+<a`i�P/pID�]$:���^#+� �i���g��=��+��x7 ݐ�bi
T�s��_+Ok	Qaɔ������Fdk�jY #fFl�����}�
Ng�~AD/�9##/ȥ��2�H
�D�W�I4񇡙h�3��'���ώL3��)@0e�0l�1I1�$�!E�/_�D�K�In��}�Ȉ��Fd?3���������7���x�16�b
FFg%o��<n2�dA� s�R�Y�^���\�]�����g��x��6�\X�!p���j�S�$�Rd*B)ɵ@��F�R��b�]r@�H��xPJ�U�^�F>""�5���(I��0��R��è�BFS�k`����2,�q� �P�i�i�EM�c��3��"K⊔DYR����A�KK�O0�J^��DU$�ĳ8B����K,�Ѣ I�4hq]��2��2�Y�J���D��H�")���:�U�j�'9�3�NφʊU^�˭#�R�Gy����}�Y_���4X*8r�C;6$k� /"ǒ���x3���^��Lb %66j�� �f�H2_A��P�܁Y�Ah����  ��3��aljD-�b�0!� � 2��`P�@fA�`0 !d(  � ���0@6��` Ո
  V�@@���ƕ�9�DG��"K���'t��<0�U�pfB A`D� [��@����`�A��4 C�H@�aX`$ F ��
� " )���� n�CB@�^ULU��| � 	�kx`b �y�8�#t�  ��X�<��& �00 /� `�@ 6�1 `�� q�t 	� 3F�F0� ��#�`'��@@ �`f 	%��� @ �2��M�� �px��V���� ĆP ��� � � ��`�O0h1��& 
��f ?$ .��� ���s�@�2�p���Rj� ����!�(�6 yt ��.�b"x��0=��<�f8��i��C;�pE �F     !�$d( �=�r.��0�8���0�� k�  30 "B� x �q��-�x�@
��7�[Y熚  p�,	b �E�	sZ0 `  2 �e��B@x e݂�"�wc   �ָ�������.#�������VS��U�j;�K)�Y������w�S{*�Vd����7J?�9����q�Z�2��E�F�%ӄ�H�4��3�>݆C���uL%�d"a�+ $.�0੣�&x����6��4���hw$3+��2�Ի%�f�*���  5�eh������<�1�i�d�h!J(DDlI���~4*��)�!��E��
���O�L���"�Q�2��WN�d��	���3-��چrҞ'a�#)��	�ԅ�j�&Ѧ�I�˘�*!ƅ ~g!8Җ�P��"�2O�Ld�6H%�Z)�
�W V�.�Ď���G5���DQ��+�N�dL��ۀ}-�M#��d�I�T�%�_�6�a��K�����u+P����ė!&�_�/�X����Xd�������� Hx���Trf��I��1 vcU�?�	
R������4���  �$�eKJF�@ 1�@  D "�P� �   �@ d4� �
[�A�@ ZJ �� >d�6����� �4D-F���r��UQG������6!�N�YX�`i� m��  �A�y.M oA>�2�Ŵ�Qx&���,�����H�]~�o&�J#��8�)�I6e�(l�B���u ;���QGk R"�l���4�ѷjU�6���> ���a=�!�F��
�񗚦+r��o◓C�?"���Қ~C�:�Fz	Mb�t���������X4���oq��oԮr6�9���qP�����֓�,��~7%��d�}�� �����&Ex�M,��%N�t��j�r����X�qz�yL�ȝ���h�H�<Im�[�����P0"XE��z���x|=a���W�L�iR��+1+���������c�7lW/| Q.'�Ei�ߏ�W�����#�x� ��OHL�,g� ���g�A��@  j $c�w�C�RxG� �E2܊�	"R`�.��?���%@��#���ݱJ�Fű�_&���0´�"�L�^�F�̦gF��3��,h��S�(���ԭ���K��ٕ�A/0�2a�(�Q��A���'3������<��!/����
���B@�#!�0Dc C ���BpAc�K���W��6��0��!�F��Qa9�V��O(J� ,H�B1�� lp��(B�<28��
O�0z�m��pq��^I&3�;�h�c""%>>T��w�:?V2��8ʏ�2yք�5��tb]*��^	D2���Pa"�� a` �_ӈr�)z$�1ԦaJg�r�co�.�>Ȇ"ӬQo(�����1�c��kI�4(�����v֕��PgqP�E��ɋ`vQh�]��#�\���JFbVM{�̡kA���;Q�!��Ҍ)���/U󞔐����l�h��W��C?�-�r�(��d���F���p��A�͐�	��x�3�h"�g�<��+�f���`�\�!����"��R i�e�0a>��;��E��C~K�oh �<2̛*�"�c@2a ��m�'-���h���b�1c�a��`SE�!^��H�/7�e6�Yg+��HpB�� �  ���N  ����,��Az{$f|ڤ��4�o?W<Uy���HK�!�ۘ�:�M�kk�<bk�#�����L[�Q������3x����{^G���9��Nȕ ����c<��"�7qM8(��\Z@�ab_���8��Ζ��^_b�!qrNĊ�eֺ\��O+�Zk��b�"����-����� ~���	�H<rw��Y�Ǿcw��K1l��*��$ؽ勊ȼ��Tح�	�dJ�pLo�͘[Ɯ�b��$����F"e-N��n�R�� �ĭ�B̜��
���f輷��'�r����@
x[2�h�� l�.(�C���	��$�F� �"��ל-  �͢"1�D�/gH$Dzi�� f;�߬�@"� P �DK�ˊ(
/�WTl ��f, ��9���d(h�"
���A��7���}���0�1�x3��[�L�<J��8M��X�h��u32�WO�1Bq��hH� ����('��2)2I�Ҕ(�S0`
U&"�j53��"Iz�$h�3r�Ѷ^��9l��fW��ߥ� �ͷ��3tO*��xH<lM�{�"d='����
;ť���f���R�52˽�z>ɷBF[g��"�G����0��Ե�5S隟j������I�5M1���WU�n5LI"�����1Ml^WD* ��?wݸ(��2�  F`	AAH0� @d��4V�A1\	cb>�`,:`������_i=+���L\.,L�qaҺ��6"a%etM*��T�!e|�	3��.O�ڱ=Ř0����Ґ�4O *l��֙�>�/�VB���\�`�$�Д��X
F@C�%4�r�u��~����ֻɸ���"g zᘒ�4a�ic(Έ��4(?���6�UlY�@K8��(Ѣ�-l����*��� ��QХpV�*:�����P��q�� ��'$�]�����J�M�),rgm�M�l�}�>����o���S�����h؈O?R�3�!tݑ,-���ɫ}MiE�y�����#�9�)�K8*r}��?����T #3��?���u�� ��[\��DV��q"a����������K5�8�%�N���8��[po
��TT����\#��2)C|~v��Q��+���q� ���b}u҉2�#	Q+���Q̣͏:� V�Ѷ�	�,)�yV%2}� j�@���* �4�О�4Dx�-X��i��p�3EP��b��p�[�z_k��6"dITM�@��}R�=}y�ٓ��e1�Ei+�Jŵ8h�G��L�q��\��J7
�����4�-��z�"1���X�!&�������;A!��J��5�$SOɐ| M�B'@+�`� �Rz��KDkJ �[���9�?���7t���G�����x�,�ޯB�eZ���Cb���FA�C@T*�K�X4���u���t�*�&� �@0�Ӣ�ђ�'V0����j��O��J��5� ���C��Ɏ"/��D�k@ ���C<���X�A4My4Q����v*Ɣ@ L]��<Dn�R��C����(��-t�$���m]�������K�lQ07/=��ppEFLQp�.HZ���4A��{@$���>�c��yF��'*��S8DG�<�����dX�	T �،���v?F���^�0��/|�eE^�S�'���[�$��8�)ߺ�9⨅'W�+Hggs�8Ŧz(��!R=M�ւ��J��k]|(�rK`c�   `5` @�@@������`���4����Eܢ���T��Mh@%`�"˿�"����sRC�fhZ!tE��I��U�+D�Vh*ҏt��I��/}/�l&"��3��������� o8�2��. �E�ՙ�",__)�2��A�2~�bb�Ks��~���{�l�z�kD��䳢�,��x���c�� � ��<��Y1�Ցd�-|��BJ}y�s(�a��HOB8���m�3���{��vP�y��%:#̋�6�u�dY�iw�L�"H���Cu3�/>��<M��P�8P H�jH㏤ �eP�lYǯf���Q�vۏDQ��g̀ 0�{�	0��w�x>(�+��b��.���a S�?��gw�l��b�CY�4�Y���݊w?�  ��r�BJ�u"�ؑ"D�LJh�C�Nd��I=h�E�!��	)ʕ��HV�2�B��T�PqE$P`��Ö���Qd�Id�Y#X�z������SS1}nDC��"��SA<Z�D)'�آ ��H��(�6,AF�@��
�&��uK�~'bJl�n�I"!$��""!
1� �nn|�������9+��l�yVr�ؒVʌ���Q"���Z��
 8��?��){q y�_�A���ʃb�ؘ�;�E�VYe�^����AЖD_^^Z��c���蔰zX=�_�4&�blԚ)>qk� ���YK؍���R)i�A�t���҇D�(�b�һ�JJL��a�"V��"�9�-��r�E�Y w؊�D��V�P=(h�O�*_CFQ" `BR�j�>�(xZe��i�O�E@)�drx����T�X��+%c���"�Xtd4��7�s��'�Vaa�P'�BME$�e���d�o���]�����T*ֱE�pK�������g�T0`�,=��.�Lϳ!��ԛ��r@�<S�dfl��y�Q��/�`|X��������"0,�� �@n@ܖ� ��nc/x��x�����	@JF�B���c+�duG�+�FFfD�A���{)]��ޑ2���Q�����#2""#+�G��4E�zzfpb���#D�՚D�w��ļ�34[m�bDz�
9A�B�
�ѹ(X$�ݐ�M<0��N������mQ��4BA��bA��c�`�1 a�#A�ł�n4��H��qƂ~��TT��3	 .bc���IHiRM:R5-̌̌���3)���� ą��P��Ѥqܟ��I�%q0���f4,�$2��e�ʋ7�v��= �Q7���l�$�;?M��ڶ�h���!�$�<Bx,��:�� ����PoZ�/L`�|�9���n���1�2"��)��`�D`_�2�Qy�|�G��	�I�>8�o�5�1�,2� D�=�f.���U˽�{�ﾜo4�Y���g��<�fy�=��fv�P�.����g��ϩ �@ T&f�@�>w���1��P�T U	yr����8���XE�暙$���$��pB<�v�1�
k��
"	p�S
 ���G�,(L12
�0 �!#	�È���!B �$�Q��D H�,,"	��xP��e��, ��A� �0��K�D��9��Q����� ��^[�aBUЊ$ذ9�9Ҋ��&�t�$��QCt2��dC��� @
"@�j��ʇ�D,(�� �2j�Gn����� U�4�r("�J»��"FP�Q�� NM��	�]�k���%����9����톔.��X  �?�����B��!�
�w>��!7����R�{j+Q6�UQek���<��I0�ѣI���%Q1T���Z�[V'ɮ��̠,�`�$IN�z��,}�-Z��<{D�5�M��&��֒���%IW���r���
*��AQ4t�U˖�P���-�;䄏(�\�ݬ#6��E��ߵ�1~1ۈU��F޵�d��U� �3��,%��G`uGT�{�[�K� ݓ��Q�D=UU���Ύ1"���ҫ�w�UV��}�\؍���g�}5 U��d�fZS/�Vzy�Wio9��SE*�;����0Ԑl$�r~S����(H�t�Yc�#�vmxuc%N����Z����QQL��Jӂ)�$�A+���l�U���wf���X���+�cl�b@&��b�#u��j�p�Fp� ����G�bt��Q��ǉa�]*�j�ECB����L�LbIɇ%H�n�G���%�^�l�G���_���iX�Ye)g��k)
���b@=$�S"@#��ȆrS�1AK��Z��( �*JД��ʚ�?6,i)�ص����jg	�t�Dqx�>���r@Рl� �i��&#�ۖ|��y�h|8�̇��"yh�HQ����嘛_�d� �2L�y%���A, T3SX���kz�fQ���"�����2� -��Dle!k㢖2���>C�� BF��"cQ�z5�����Q�TB)�KD�}��E 9e&
M ��Nٵ����bX}�ք=# B"-�=����#H�X�49qr�39�q�BtMlmt�F.�������T��%�	�M%��@{�!wA�2�B�xZttW@�Q�	�w8�_(|<�>iGW�}���-33���f�9Z�D!����u��G.�s�[�g���>@�ee�б��� �` ~�P��Ew:�x���Nt���865U7�X�*�-�!��d���EM[���Bb�9�59٭;Y`���r�S�y������9ϐg��v�����z��\���A�:�� �`p9JR�'� ��7�����BID�)P HL�l�藻n۴�,P�v
�&�	���¿����L��j�ϋ��L�����پ�S�,9�u����٨dB��t�`��6�8Ka�t.�	L�=�%=`k&$�q������s�X�_�а�r<�j0@F4D9{�u��<��X�e|�Mȿ�g9*
�Ҍ~N�+eX����ia�����p Pz�@�V�l�K�;-���u�I&,���ʙPE�*J�ib0�_�V%'�RUU�񁃗����=���c��(:��즙��e,[	��n��1�WЯ&�`����h��E�����_tǂ�����?ɬAqW���E[G�@Q�Ӻ�M=Ǻ��{�h��a�EC"\Z���
DJ������cM%b�E����&G�w�f�nd�B��)�٫���p�u���_�R���+1��FH�
UFH}I�PLMQ��JQ�hs3� p��\Y$T������S{e}4ڌز$����ˉ?YyPz5�J2U���1� �СP�2�`�L�H
��G�E}wu�Z&��r0���tȐi�Q�ˢ�A���;i���-�B�`���x��m���gr�h�;lf����:��&��PRaȜ3�O���ch*	�Z�� �AA-�d�"t*B�J�J۱�&#�d��)5@��D �B�6�KE
�)B�_�s��<9@[��� �P9�wȇ x�%:� �Lņ,$}�*��Ka��G�a�����YE��0��*X�j-UƤ��2���x�0��!E+�����
j��v��_�""�'C"Q�/�8��C�a�eNR�O_G�������NQ_���>/ ���'�<�]�R�� �Z�w��r(�"aH� -�� �|b�%�f2�����84lAh�xK�8�$��E���	S	!�D4�Ն�1��$�h_0�S����yʝ��XH�)�1%�|�i����RO�h���y���1F,�kqzD!4��@) �a	��B\q"B��ϊq1M�Y��a��{{�dA�"MM���*##DnTL�z�9Y��Ih��(�Yq(�5'.��8ƥ�l��P�T[c���e�d��{1�.Q3oEJ4N[2	PE33��fft\���d!JB�f�
��i�=��s�+��-ϯ=l~�!{��x���$]��+d��m:w�N��a^��($�ǐ+"�w���mëu�w8a�a�F'JN�O!ǻ��\�YEt��N�-�5#��8�)��<r4�|����!�����('�w��_��c�q���4E�w�Ɍ��y�ٌ��
"D���q5��մ�qe���ʡd�P��U����I;K��\��:s�5,$dlg��N������*2��C��~����5_]RxװO7Т�� ��:���������Ҝ�,H3Bz�[7wG��a����Gբ�~�$aR�2z�b�
A�"sH �*9���(5����� �(�<���ve���aL��E$1dS,���A٢�9U�y�c��\e�R}Oc\�0��AD/�����v�t����X�"�ϻ�"��|�9���[�J�u]��p�>
l$���)�T����CHT�?��Ȁ�V��dfⳟW����4��Ls7��E���<B-�)9r�d�2.P��-� ��kg�=�q�~n�����٢�+�[���_V���zԈhc��}hn����^�&a"�k�p=3�	��)1E��Y�7������X[���.�7P҇����o͚�^��U�	l:���Z>4�ɍ���tv�|ӵF�ԥ�%Y�5����U��U���
�h������?�����C�^�{�e����'Qۨ��;��͘Ѣ���\��G�=��wdq��b���\���$x{KM�͍�[�۾�c`�����(�oV1,���s>ܼKoX�D�~\wPu�K�ي�&P�P���eN��h�"-�+�]�"����[�
�9Z�n����{�`��)�Ʌ����y�����YyZ���4m.?�m��N�K�\~"|���KJ��5*Pe���K�kD��#���,�5q��L�15w=
8��"�e,<Q_-�u��
{Ah�����%aV�m�6>���E՜�d�Y� ����r �\i��!\�kP���@҇jOgp�lS9cD����`��s�3�L���v
Q��̔;�J�����+�P�F=�>Mi��',㲝�����*Q?$��T�vBk
p��Wfo<M:�G���dPS����P�R�{N:���B���X:���:�;L%8��b(b3N,.=�C�Ky-n�-s:+y��dlN�cp-�����{0�CLDNx3$����(��@����\,�L����	��zP2��h�#�o}3E��C_߶tJ8�����.)M�L��$��G2�P�q(q�8!����m�
�.k-�J�c!"($l�G'$_�1��1
\cM�<�AT�'@�2l�H��n5�G�6seb�<ڪ����k��v��|HѢ)�_*Z���i��R藫>�X����[�8�'�<��*�j�'K��kK5F��z�cf��s�G��$L��ۯ��4��qč�q ��+X#v[��cx�,�\�ls�������%�ǽ�t�"�&!B9��"�΀��(Je2R��4Y�בK��)��Rһ��dk���N}+�,H�&�zڅ��W�5s�d|�"6߯�/�k�|.H��HS>�T[ċmzr�^�	�df|B��Y�$y&}%!ٓ�H�2C�×�l�x+�Xd���"���k$�>����E=�N���۝����F���G��r"���rhƐR#X�Ĉ���9՟���d�l5���[!��O�����V�bQ27�F�LS���E��S��Ni��Nv�����������",O��_r M�N�E{�Ŏ���_�<�}��(�~��q�J �s�͸�@�[�N�c�@��/�'_����R[�� ���mQu���B�ǋq��E-���	��/����E[b��m?D��9���bXč<I��R�z��,D�<�Θ���(��k�*[�w�L*�� �Ϫ|+A]�	]D삙��M�>!���5��Iy�w�ioD�����#���K�>(�f�� �!�f_٣#��[+��,�\I�lSɣ����R�7���X{��<����JtZ4�6�oY� l���	��Pi���9V�fi���,w�^��ϱ�qܗb�z�c�g�i���}�t;�1���E�@����s"��Q�Ţ��}�M��I��&ߐ^�ź/�d؋����HaT��\�D���n�g3 ����d�+����ʹ��H��(�߸�[煉��\�����$�2��gg��x���c�4�����%�N�9R���f01�p#���	(�!A?3>kI0�M���>�'��g�lk6	��&1D���}x�,9�v��)���~7���m�����/o/��|�8OW5�>�{d떃�"�?\g��x�@J�E<,�/�~y��^�G�[q#���	4~������]��BN����Ɲ�Iɉse �X�2�5ޭV���b7�^g�c狕�����|�c�ǯo.��j�i�c��B	q�*���,��k<L�����I��٦�Q�:���%�	u3�	�/I�PH��P�ͪ�d�E[3x�ڑ��EvtW��.�u2�o����o 9�Gê�*p�SV]�vSǙ�M��U�����28IH�$���~}j}kc�v���U�� �#K��\I܎_�Q�I�@���K�W�pb�"7�����%,�HS���GK��E���=���l��Ld8�-~<�uq��Fǹ�Bc�C���{��o7�����kJ�'mM�c��l%�*���cn�(�Č��2U��;lY2�.�
�طb؞pV�4Z��k[ўfI���:��
[�+\���|�f�&F��h�`��<��G��v�BE��k���k��JO��U�l~r���Oj���V���Ã�H��̄��+��+U��H�9-���w���3����9�H5L^,��3���)i1u
p;��-!�,��0zW����P�l����+�gDMd�;�r�5ȍ��2B��9�R��br�Vȿ�Eg��s7H8�r���k�g���������< LOfE����	���L��d���	�#��X$g&�2C����a0���Lq��'�Q$�X|+3�%����<-zJr���t߃�[��L����5�@��K�د/5��\��N�f혱�H&�Hb�,h�����"2�Ҹ�645��}�m�Kz��%�,-,@L�V_Y��h��x���H��Er���D����O��#'���Ɖ'{ٰa#X���1�":/�G<[��3ǔ+���'58��p[f��E�a����0j�|��{4��,B�.�y{��?����&�9
Pq�4mz���쀉=c'j�UƂf�>�8�mC�acF�=��14�2wE��A�Kh7�xr�ӏ9�;�c�p��X5���.����Έ�����@
�ɒVؿe��+#�ST�9$Yg�Ǥ(~Ŏ�p���	׉����̢1�hP>�':���֟��%C��e	��x���nȱ�aa��T�؂�h,a�>!�4O��3!E���E�+�����B��lB�.[����D��oCa���S.<�OǸ�S��!���$�CF���蚃_�Q�1�p��ܗ���~�E��1���VdS�=I�Yq=���3Ω+c"�}gL�<���'y�����dd�s�!�q ���ߎk�~V �`c�ay��{���?W'�ܺ[�&\؊�� �_��c.�6;���LBW�c��m(A�_�=D�LX��7Ǖ�1�I��N��H��R��@ɏ=p5�r���؜�>x]Q���t�l8��u��f4J�z�LP��%���u�V�1%�cf�H}mam� .Qţ��A�(�M����%>�*#��P?�ds�Q܃R�P'�R��[Ckdp.�;�F��ԁ��������Cp��5V6e(l���+*68��b������D/�k$���b�Ƙ
b6��^4Iq"�,DQ��!$ n[�:G�"�r��E	?9�0��K(�q���.s)��FP��2��\�)L��G�?�DS-�~�d��"ƫ8�����0�x9�� h�>��R�K��W@�Ϟ�&~�Q��0�	n$z*ʃsmŽE��AFb�4@�qun[�lȨ�{˔��?�j����� țQh�RVI`n,?�1��H�1eA��}dȈ3;l\��- j���,��vb ��bL�-p�lQ�.�jAɓՒ�,tjNe�6�!�#6�zӟ��V�T[|ȼhK.��t��D�f̔��^	�A�b��"$4�,��c(-���ہ��Z[`۩�'�5�_e�9`�Q;�p0���n��r�:�ҿJ\X����Z�:!��x��`j�~�{2'=�$Q�9�K5�pmM�����0��ĸ3w���]@n���Sg�x��PbC��3���{1#%X�̵_/إ�@UKlwJe�)��8�n�q!(yj54�S���#�|"V�^���[ŷ{e3�bO@�!|�\rnb��#ah�Obw�"(��Gd���A��숞^#�,$E�O��y�����B�2t�!�`C��1�5`�^H#�����*�b�"�z�{���A�(��NV��rɽ��C���>��S�Č8�3|��gqt��/w�����C'�|A{4tS�����%��Ta+�|�g1/3��,d}2>�D[�8�-�	5v� Ѳ���L_��l0z��EI�^X�,�E�����D2A��$Y<���H�D&�n�ǡ��_�Feg�/^!c�m�����Chؚ��gbke�������M��I���o����z�O�������{^г�S-t��)��WYȼO{%������(�4lk�#	������ζ��(�߲"�l��J��y
�T� ���j�l��.�	F�&� GrC;�/@!.e?)1��]�B{0���^OF�"N"��X���6A���'��I)/����<ר|�"���=�:On�L2�H�����$3|CAVlv ��ǒ���%����]�&g-��Tx[Ə�:��.&�l?�=k;�=��{wn�ZQ"Ժ`fP���I�/� n�FP#�������lC7_U��S��P��5��t���AxI�����]8��B��/@b&!,a�1 ��|�I*��l�Ԡ@�-2Hgu2
�.�������R|��BH
dLG&���oA�8P�*�2Fzǜ�3V��_qj][�)��cgO�,������*���/��g�>��p<���H[LmA�`�FE��"��_��ѣ�P��3��4������4�̛���"(6���hK���7D�4F��{�l�С0Y����s+�,Ϋ��G�``�$�Xe˗ 	r�$���!�A�E�<F$hŢDF�J"1��Ɗ�"^0e�G
i�!O_x�=���K�E�W""�����X�=�S+�Ϋ�gsk��F���O"t���%K����^A�D�4)�Y)��-�n_�bA�NY"N���MDM�yA�?Vh��U��]��k W��v 5��c0L�=H*��V=sdɴ�����A%	�	fg�N�SxcB�=d5r;p	r �1@�3(��*,؂��FJ̌�~̶c�0�Xʬ鯤Bu���I�o��AU�ռ�w�1a �P��*�@�Fz�%AA��2ԩ(+<aa�&#��R�M}�]~d}j���Py|汼Q �xz��7���q���өɯ�B<��b�n2��leƃ��6[�[��Ȱ2�D�QI����be�=o��d���E!f��T��
�A�/��/�-�<�9�JY'��K�5vy�v�s���)��3h��*�縔;*�d� �	A��� ːn82��5�ɒ�ɝ�3\�f�T:�چ)�P�	H�45���_��9c��Cq�P	M��l\��  ��D @   � ��  (�8 `@@   @  _�
�@�@E��D � '��l`Ѐ�"@Ug�M/8�zl���b͈.|nL��P�(��F:�                  0,  Ȱov2�1`��P��Ex ��l��N�2ʘ ������H � 
�� � # ` ���   �      ����A��Y�>�f/����u ��P��1���׻�v+��ޠ�OPB���ʈg\P�:�Df��.%�.%�(�ob���D&䔊��E�J^D�5�P��=�D["���(vh��B;T��p���$'q�D��x��1��ҡ��j��9���Aq⑐;*���+�e�R��t�+�����I!rO�A���8��w����	���J$���m%����#J�(�u�3�T䍵��&#ZmSAC�xF�Ua�U$!�����ߐS�14�Pi�L-6�Q��E��.2i�� �!I�*|�
�R(��N�d���C>I�V��JDR-aMl(�jy�[^�z�%PXING��5�������D��w������%�	��qHF�_),�-�y�Mȩ��d�m�>������+�qFj��4���<",S�k d��P%`�]:E#�&X  ��/g� c ��㌀ d�KQ �r�+�n���#x�F� �J، D9��j����1�;�bh��$�E�I��d�V�� ���� ��5 ����  34���L  P�"�
0-�&��Q=�4 �q1��+^0���x�[`�� ����l��Q2InX5�}���Oԝ��N��WA0i�a�
��5���	�ѧl�������Xh����\� �%�K��H�D�Ȩ��0A�x!��- @��L*�!�����mcX�ܠnxs(��)ץ�?Ǧ'~6�b�e�.�E�ư�q"��e�g�7�ې�ae$��i4l3�ˬ�7�B�Hņ����GYN���ʈ5�w�FQR��͌Qt�
�^�U\Y�^<��HZ���f��7k�I���P��F<e��ރ��}�0]�(&����I2 ���1u��O�!�j����؀�?ך\1=J������$5t�Ѧ�jզz��(�Qu(hĔF!%qȚ��U�XD�<S��5��b�����D�K���{sB,��f�ZZ�i&����rW�����J�_E��Ǻr���D��v�& ��L�"�)��
�`�#D]�ŪS��kB��y �8���JLA�a~g%֝���T�a�,K������.�Tx3⧓���Ssb����1�PexX�6� Q	Z�8@�� )�C�
A�D��q�Nb�� �1.<!� �I"�j$`#D#��E�;ƀ�Gf�4C�4�����ܫ="Mp0B����(���3R���.8 ��j�!`�t@PD!;2�@�ach��"_ö�1��e�Z `���6�(A��c�r� ��Y
F�p�]�G�1v*��^*f��fA� F�N��6� 
]	4��B)��ϯ1��\ �<�k/x�G#q��D�"�����@(h*b\ p�Z������30-j�EDe{���"�G�����2��b�[��uD��D8��5 ���̹���_4	a�bѦҲ%��S	����s+oh�����F$~�:7����s'� �r$�N�QAT����#x3��lv�M	Adه�(�Q	�]x��/}�,���|gL�'�bV�b�� =M�[,F��Iu#Ί���q�	2�P�A��|�꠰���'�Y�x_�f�r;��"=.��Hs�!� +6 "&l<�: @��\h�
L ��. �Aɂ�K���y������ǐE10�h���,���[GA�BH"x�����a�N9 c�5��Nӟ�*Z � ��zן�+��篮�f�)���&�u��C$*��u�Jw���u�'�TS��8����2'1�Ñ�����LXCq#/�b�]G��`����LD��ބ��VO��?D�h�DT��
4p<80+z���3V� a���/
�	�"3\��/@���|V/�(Wn�n���q��u|��M�_��H8��� UF!��7�BG�S�5$8B6b
�������W�H�:R �h���jZO�@?��h &��3!�v�?�����-�f��$h�	��@ �`<w�`��\ih	������`
�-M ��Qy���yb�&���	�t�V�(ʌ�ąyHW�l��F��� v��^1#��c��Ɗ�7mvzR�@�e�D���(& B%��M��GR�*R�<����Bc����C��IB0>Nr��OT��%z�ܧ��'�sE�D�%�ˊ����P_s\�wOG��.��&wJ2�a0yH�"�r��b�Y7��SCj�3=n[#︝K*F�` 	ɠ)��۴�*���m㗒�����^�V��ʊ����`�0�ܺi3����%�6�04��C���	\BQnq3�{�:��<\"U���y�s�3Q�)�k@1(ղb٩S:5����2%�z$D(�6-�aYsqeΞ1(�H�T�Nom0��{b�=J@�^1�L�~��*ZI�؝���(Ctr�}+U; �ֽi�&�+Oԇ �l��:�^��G�(}�Y,ش]K[�$ە&���7�	��,M�Z�p�l��f|7h��@��ǗM��J����@�w��0v􏼤��r�z� �r��N����8���(���	4X8�E�h�G6opm6ZR?r�`/̨_W
�T�:��.�s��$6l��k��-�y��n���R��g�_�o礶suÚ�NG������h�AC_P���� ��D�Edhp���2��0�xc�����{��|�J![цG��id��L��}�a�R�\�{�S%�F�0�p��"��"��J���������@�a,��Z�(���-2�pX�#?a���B�]>�r�V
����;;[���tl0.�K���d<e�K�	Hc-���P`$�����I���d����g�$�P�S�"�5m�T2�8��!ejE�Y�T�R)���64�$�I� �QḬ�6�K`�0��)�2�\75)ݩ�p	Z(-$�K�Akb���"�^q$�P�O�`�(��F�F�0�
"��DՄA�b� /)}8Z�ZC,mp���@dmGK�j"�Ϻ�XOe7�tr����V<x�#�����U(�ji��;׀��40��A�aqa�#`��-+T2�y�l�8�o��lI�/��̓V���=�B�Q7o����Sd7�FH��.��n��!e�I�4CDZ��B�g���ಙŷ��"�X".���,��(�-(�Y����Ǩ+�^#Q��ս=b�mg�-CAY�_��HjS��9^��1J�¹I�����e.ӣ����"������;���l�֖�)� 40��O��S%��h1	�N�b1����^�$zƲ�X�麼�q2$߹�jan$" ��B0�X��?�����J��v�S�)P� s[�j���0��   �4��n$�Ks1X�i�hB����5a��{��&d[�Lym=.�h�H0d���[�qz��Zp	qI�R����?.Ƹ1N����  �}��<�e�	�����$5���+)@��@�C�d�	�j�U'�bD�7U�=����> �Ǝ�vQo��9�[��T� d8�B���S�� �  0����#M�� �~W�LP��Z�!-S$F
X�1.�2���@4�����?�D��[AY��� U��dj!h�=��� �����nխ�Z8���8��N�S�y	�1�H/c&91���!o����ة+f;{�H�L�J#�
z�d��w�f D�' �I�"�2����튐:Dj�A�3	L���.��n�V<���	��(٘�HbM��N�y�/̴iخ�=����_>��J'�(�#1y�j   � }��g���t���'h_Y�D��E�PS��]�2�0�����K9��.K%$o����D��������!�2� c�6�ݐO�Zu+�$6Aű��h.E9�����C`�B�#��q%ۯ���w��)Y�p8���@ Zza�5�2�u)��rc�V�<�g�&!F0�B��>?������3�3(���P]�����PGM(! M�"    ���Vk'.���>�d'I��"� T$��x5�V�|pw�I*�j�HRJ�"_j�I�x��Z� ����H����'Rס!�H��O��"�|�P�#YI�6�I"Q�;�9��&�VD�۔�K��z�?W�պ�Ci����rڍ���GGlq(�nz(�蠿??	~����H�"
xհ��aE�Źۋ���Jȑ0q&�,+��u���b�'y���jv�5bT�[A(�0�O(r�hy�~��(������~xZ:���%�g�������Wwa�v�*��K js�F�t����:�'���{����������X�����i{���T��2(�j���OX����5TfD��uUN�t���6'���P-
6v��USVp$�,b�=d��J���0ukZ�i��U�EU���&���p������s�
���u��Q�h
	>�խܭ��T��}l�jЯ ���ĵ�=E�~���O�$KA��%sŎ<=׌>yX�@laD[�<�a���]X�E���Ы7kV�b`E@�aؚCcP�P(

6�l�@_	��!]�@G�G�Mâ�z�`/0�<�R�s�Nq+�%ccb��q�Q/xt�)M]"nV�v��5୐�3mjmY���[������Z�N��B��hx
y�.$�qB�y`��j)���p�ޑ��Ⱦ���ݹ{��XD�n�"�ZWP5���T
ֵ��
6��1���@��xktH'D�|�P��ߑ�D|�����c�����2n2�c�^�e��Y�*��*��L��TT��CSCP�� p�/
O�>�f�U���D�a!v1=�Nq!y���P�����q���P�c��-x�'����ں�R*��!�v����f������'Ó���I�I�χ5Ǹ�un"b|��K�X�"�_+�HnQA�ú�3�x�º����df�1��-xQ`�t:T�;J�2�l��"��hjhj;���dhE	O
O~�g���
�hV�(���.�E_(��a`8�	�24ͤ��Ab%�E Þ6���p"wVluu�uu�DH��H���928��#@�4����}B�'�=B��D���O��E��!�j��MI[6gNi 4(��dW�
=��!6	�9lp��6	c��b�������?�gc���*E4]�7��F��t����R�omn�<�4<�0b�*m|ӻ������I���Z�ԂC�kII����sE���*~,)5��;0�a�\s�� �2�>O�8�w�s�n�=�&?;�y�E����u�1!T?�L���E1�f[��<p��"ȓI�U?�&@�&�DR�$90���|l��P��j��k�{B��"#�	'{m/#���I侕I��V�3/�Y6�	Ub"����&�FC�ƺ�_<r��/��5CI�9���7e>�6�@�+���TR"nJN�Z(&�Ur�)�猂R ��\r�\������Id �ZԜ��l��	YL�G%�I��t*B󔤚r�l�Y��?��v��SA�}���݌�a�&�+Z��f<\����9�G!��/��V(�dy����$�I4е�)9"Dh P,�g��Q��"]tx�C�&&��o0�l�3���QnF�FC*NγG�7��T�*4���
I�e�,ā�D-Z��ŠG9%)@19E�n�$K��zƬ�8w%�øh>��U���G 2�*�¨���Eb��̋Z�p�`b�s�H$�R���E�S��	$D�x�þy>w�C`m��u�#qAg9r"��QY�μ�T�BB{�lB��L�Q��*͟��Hf����%�O��G��0.�j��k�A�a{"w���7K~YDb�o��Y�SgɗL�`�
����<���Y��8�Ӫ��&�J�$�*��;S��2���;G~�2Y�6�?C3#"2+,�	�����5�(��S��I-���D����^�B"��f����֞(�s&�qm��_�tʒ��ř����E*���# 9��1:�r.Q�I�"�@�������q���w{�!B#���>�'���R�0K�q���u��%�[�A-ٴ�e1�Sq�o6?�V��U�o>���~%x�o�u`+�]��@���Z��µ Cf2�(��̢����̵��⥶<%+3w5�I*��H�`�w#89[�]{=Y��U�m��
\H�l����bW��Z���z���n�-yrz4��X��x�O�f�a��TMЬ�	꾁K9�r)~���8���1����	����d��N�Aj��2�Xj�DFd��Cô�)7�ʽ�q���� �V�D��Z����Ĺ ��){W�o\��,���/�7(рҔ��P=(��A�+�}R����ݔ5��z��{A��@�$�[�"��6���em��1�u�2����UՒ~��F\��Љ�Ё�������N��]���rFf�����sft�~9��~��֎�&#��j+�WfhM��y�q�@m3�m��EU�Xju��L���^K�#"���Y�=y�g��a���@�f��j�7fz��q.2c��L	����222,�ɇ�	�BFZ��5D!���(1D�e��f96���S��!���
����L��	A�DL���#�d ���[w��'A��r{C�hbZ_gX�[0��B]V?���P?r�8�8��:�J�~虺�*C��:�ft��|�]n���;�{Q�k{,VAk�N�V��h6b�؍T���yw�D����@"�\^����ofD�$�do}���u �QUrN$g�`�R?a��˺!�(yY����A�v#�2��H���B���3
�~��v_w�J�&{V�blr��X5	���������~�J�y��s~�M�~%�� jV=Ɨ�0� ��m�}�BA�"�eYJ�Of��x]�g9�PS�ra���'��˒�*���#k�E�@>�AH��N�N��-�,��ě'�λ�f:�K�����2
}�D�#=."sJ�b��8��U�� ^ft]� ��D�`<�^�#9(��p�1�2jǒ-u��VZv�$,����kKe�&�;��ssRG��NZ�v����q`��zJ�	�)�b:{��b�P��բ1��}�� h��� ^��;R�Nq$o�G����E�]�䖱{X��z8㱝U#�����L�F i���'�N[�'Ñ �h����v0��&�꘍��&Cx��'r�~Ā@tI�j~5��!�[9�^
Ɇի`U��}3����v�U�F���$BKOb'BW�S�&1&��IĚ���[ǝx9q����*���e�A�|3�Q�fv6����_�a-��Xְ�q�n�A3e�c������A,�3�V��de�\���y���ۑ�����:�[)"{ə�:e_�)z��D���c	`
���|.贍ѣis��Q�����è]�㙑�s�&iuh!*x���,t��ijn�0z���D9я���c;"��")�Z�B���Sl0vpw�K-��Q�Rtf�s�܌�������u�w�K^�l+0v^� �����G������b�p��U]+u�uK���L�g���@m�PU6�lX�F�i#i��s�<S���~���@�5��g��0U^�R.�E��M������K�ڗ��*3}%x�|���c��R7Cd%�@:��D	����"���泻�^��+�މ��(�$FMR˱��S5ke�uj�}s,K5���țց�Y�[(^KA�p,�7�x�`��*݀��BJS�ҲT-8��&�ʱy�uME�����I&�ﰄt��^�$���	���o����Y*�Q.'��Q)..OJ��+dmkkL�%AE�@H85{��٧-��L|%p')XR��9�ѩ������NO�Z�8��K�L��OG�z���YMZ�6h0)������"����I=�R�MM�<���by�%#Z��2���A-*J����D�K3��ӝ��r�|�L~�f���jF�/ӈ}m ��|���Yaɪ�c	gH�>Z�٤��gMx���N/�Ć�N.���6 �TX0,wD�%��jXٵ�k.��0����wR�i~Z1@rot��@�@RI��6���dn�Ze��`]q����$��'��+�V�c�CX���cj1[4�����יE�銑�y�Z�X�d�W�$��$�F1������CY3��n�eȿJ�Z~PѺ,ö1K<��(��6qPJR���CSN�{�bY,2nyg ��Al���j�J\e�qa1��w���ho��S���L���������jH�߂1f�CV�F�+�ZD�֥��+��Ύt
�	�AM���
((�sPz�Ŋ�D%3�+B�l���ZG��Œ4�w[a(]��ɀ��
���i@�p�j�#�`�U����1�M=�k#���e����τ�'d	�t�d �`���T����?j����7�
����?�h��uн��Ѳ8Fz���� 4|�U�c)j��{	��kۉƬ��� �ej
><���|�l@�薂XҖ��	C)���sԚ�=}$�TơD_��5Q�bǀ�����M���z֐���kH� c*���{�Pn���Y`��($�y��<�E[����zV<��Huyt���IH�1v!��J�q��B���:GS�H���Z�J(6���	X���a��d�"���)CJ��ʤ����~f�J;D�R]����/�
�����B��������K��*�c<a�"~��}f��{iҨb]0G���	cu���e����P��0X���3N���o���v�G	ݑ�;s-���p7 �����AJ�1[	KX��9�0��d.�Kf�B��1��R�ĵ�� �D�j�]q�L"%M��h��V:P��י��x�5�-O�m�I["G��Z�*�"dK2)?�<�/�yȧ�0z�>������[C�D����c�'��P�/%��Hr,2C/�}͢��Ji�'败ܩ�T���y|��x�VF��%��7���;!��Q`��:6�rH��A���vhXmm	�	o�:G-ǉ�Yn�H"u�W5��J,"�OL,{`��mv��aHzjD����e��u��1U����ζ��K�,X;"Ag��ѡ��
���[qQ=t�2�#�|j��eN�\�]dW�#A�"u�Y�A���R�����H����J���RH)�����:�Z_Y{�ZF�AhV���S����n������{�q@Xk���6�ܳ�G'vwhZ|���I�ݞ�tcT����u�s]�@��ĤyIQ�hK4�*�(���6�D\�eA���o������(���(�U��K^� �;,8tѦV��B�%?R�R� q�H�Y/��a.:�{������7�ˬS�~�[h��TOeke+(�^r	g����>AY����♺M�"���'�Sx��E�:�?��(��!r�K���Ij՝I1B��.�Gz�9�Q����ν�Tj�<>]����)ז��F��z͋9ڭ �9cAf4�����:��R���8��[�U ����MT�Ե'����JeA@Xԓǂf12�U��I�2=�A��J����G���U���{�y�!�e���[Uj/�m%��Q:��_�X�� �j���eU�K�y�9�s�n�胣V��F ns;!"��Ə�+J���+fR�9�z��VF����G6�=b�P�<=�J�p��ڰ8~R���۰q�����Y���=�i�[Vr$��㰶�U�, +譀�eD&���t��2��[#	��$40�׻����Nf��P-L7<D�A хS�e)��s`�9@��s��@�ĳ͑��
��� �4(�
uƤ���0�{���.�d(�Ev��×5�
������-��U�"���Z������QǢN�AfX�Ę���(�R$B�p�\+-Z�>�ӝ���e�KV�
�.�ў��W�]�fɠ�lՀ{�=q�c�s�X��DE�f~]Q�"&tsv+թ@�[=�in�CtHs�O��ߦh[�Xxқ���.Eg��Z>*�Kg�˽�a��T8i�{�â��h���Fv���tJ�P�U~�0z��l��V�����QX�uu���R�q[�j9l���n �۬)ˑeKRF��lϕ_W�0(p�^TQ� 5Ý���`�D�L��Y'y)��D��������=�I&�;��X5`ʂ]@��C</PN^�L�9	gSm#е�S�'s����G,�-���cƣ{C��*)4�l�����%�A��ŽI�Z l.u�?� lz:�Q%Kn�󨽆RR1�����M=%b}�a�pc�1\m��42�Ķ�eG��:Y����:C����y>ʒ���5�R����y�ĕ����(�Y84�j,"���&5ҤT����g}ԕ��+�Ūp��[��� �����o����y���F��XP�s�G���H�X��C]n��]P������Q+�!5@$	v�F��m���2�q�i��T � ���
����*(���O����E��W�� �$�c0`�{=��`с���#ڡ��d��Xȋ}��-̘�����0���J���W��H���!q�F�V ��(_n���k<Vc"p�«F�	�
���eQ�����R-���Iy��@�i�Mx$���-��`���D=a&�#���a�QT')O�'C)��ɍlɜb�! ��( �B��Ov�"��=	�dk��+E�Q��|2�H�I	g��1�MX���_/�%@v���B�S��o=�mC%B�
#	�!cC�@ޕch���] ���ViG5�T}�23Ml��c�9#A �*#ܠHuڇ�ݮ)���o��P�9�@�׆��Ц�6p��6PR#s�}�}����X�E�+$��0��F8n�ԼH;@���� �^�I��]�@��K�
bQ�nFQ�B�����Ɲ�x��ƙ(�X#`�="�i�7R{oQ�cJ�ʕ.ʜQ���i��qc�87p�t̞4�~>��6ɞ�;��ACT
�ph T8�@�z�8��d{̹�=�+~A ���I6O}��<� =�Ň�J1e��f�x���M3�TI�Q���W�($�j��5�p�-�>�+�G�d-\I�Zխ.��Z?�Y.)aP>t�	�ʆE�
y�gAPJ�ὀ��W��tܒ^��-u�R&�5Vh֨��H����Ǣ�U��P
�HI�����Ŕ	i���^�񣾇ŀ��v��&�:��_�V\\�0>P�)]����K����[k�e���b��30����������`�JX�d��>֞I_k���14]sOsJ��|A������4,Hd�.T�""�*+�!"1G9YR|�ʠ�"���0��=��U�N��e��`� �W8<��E���ȟy&%�2�,��$��E���utի`0ٔDd6��Ԅ۫���'P�7P�0�H$H�[E:�B�k�H�TR��z/<֬idK*Q-Qc��jZݭ{=��+0Ω�"�lض��+�cV���|���4�R%��_OTJ�|)8��}�Q ��ԕ�4h�F ΊU�X�jY���9a�~4�"��)nx0���<N�SN�n���`L��,l�f]6zFק��Z�K�C��č�}
ʩC�*���u��Js2���ˊ;HŚ�r��b%(ŏv�q�oq�'� p�sI$�|i�+�룔����T7���v>��5�Z&�I	��ݭ*�×���.4! IE��K���c
�q��[d��cFPD2�N�_pW�4��$�/k�6�J�[�J�B�<+�XJ8K={��"��vJ>C�3�2��1�kD��\��+SZ3Y�{�D�O�Ɉ�,�����rΧq.���,C�;ĕ&����.��qx��R�:�5�,��&z�y�@y�F譅H�Hv�<�R���mAO���Ċ��N֦wEV>�s�glt"�"�EK9���TJ��$��)�=m3�V4��c��3��^�]�$�|{^zHYF�6��Xv��ӺFF�`I�YC�^S�B�}F�|"��kEVf�Qm�M��2O+qOV]ʎk/2c���`携*Y0!�b��(��	e�Tx����PKX����`NVQ;�F�d��\^�H8�9��L[�2���)$�F�>Eﺤ;ɣi������"��ؕ$�q7����c�5�����8��7��tJtJ�8N n�t�����;3+��k�RI�"����� �����Ee� _��P��d����ȳ؉)+T��8B�%W�����7���L�4�x�i[Vt�`���ME�Iraf^E�z�R��	-��[�	o�I�VG\B%囬�F{ua��Y>;�}遘���̧t8�(B���靣��E� ��
e��d��C�CH.M���z��&5��%͊�&b.�H�_���(�����P�bGd�Ħ�����e�C&cf06��%ݷ�ot��5�sCՙߚd�L��7�� t��d2P�B$ �`("D�Y�	G5[�9�9$�q��`]� 6�9:4G�A�TkQ����jQ�S�B�ӿ7W?3U>2T����EG��J�}��Z�w�����g���M0� ��z
��t�hí����D��
�Q!����*w��#����ç*�W��Ǥ�3!rJ��X��!�I��f�L��\���^���k����#�z�_�*4a ��g�L�S���p�j�t��SC��>����Z]Ѥ�II���Uv8$�ñ}�	�	����KH�%;��(�h��@=��b��A�#�Iӄ�儰d&l	m�m�f��F��̱��H�	�� �Y�)M�FqW�&<-
 ,��&v���a������~�=�{of{�+ɗ�z�>���1��YCf���� 	�L{28dQܾ�L(����;]L96(�Ӊ���.�e)G�"%��������00<�5$�O0+JP	3��(�g��V�Ey�#Ұ3�g��
���a�ɰ�ᩈ,=?Q�ާTB���iWt�vt[�&�����{+�Xu9�j�s\;��Z�����J�F��o��|�g�E�0h��
����0��c�a ��K�OJ���4/�$q}����%���L�e�p��r2IT��T�y*��F$7n$y�Q%턄�`Zk�b�@�.�M6%o]�,VRi9��tj�6�U%�1D���<����$qe�R}���'O��Lhr@�&�$�:�PҒ1H��D�^S0.�Wx���Y�% �#��tO���T��R6�l)��"���Z9q�%����M���PLȵ��P����n�'��qYM�L�%�����t�]*&}�67���U��W���U�/fK}�%3&��[������ԊҪX�r�����V�<�+��K'���o��_����ߌ>�`h1�h�v5�osg-�֥��J��T�Z�Y[`٩�m9n�а�l(dk��BL�D���#���<.����3�I�E	s�F�O[�	I�#�L�|�)���1��m�抦�L�Av�
�9�@Q-�,ބ�	:_��ӧ�̑ ��5�4F��Е�H�"�E��d��<JR�=�}���X���H��i�2���W��E���m���#��!Ve�U�I:���=��cl?Bl�"���X�YKR�}=E%�-�)�u�
��V[��vpl�&(���9��bme���=u����,HTm�0Qpԓ��ġ.֝��y���x������̵Ķ�oRⅦ����D�Z���ģ�~��Q��#Sl�k���2�45��I0I���x"M:	 �i��IE���cް�:�/�bz�THiH��e�"tB���P#�X�f7��D�N�A�R�!�	a�2$E �_<Hҋ4Y���@8���9�% ����o���򘂆�~��jvɻ��e�?�� �3ĺ�*b�ӟ$���ըBl��R){4�8�
h���1�2b*�p�U]H>`�y���d)O�3W������E�.��賣�ߐW`VX�T����}A�B� iC\��,�yΉ�3�:L�ld�@*�%>�x0�12ۄ��ޡ'�����1 D�A�@�$���	�'%�K��D��j�.�&�N��%i�:3�Iԉ��oB�dPI�AX��m��p��+�B�2D� ������I���Žē���kΎډ�b�b���$�D�W$P�t�@e3_��t�9��4eYN�����z{= d ŏ���*��Ǜ��@�*��w
��+��){�2č���Ķ�נ�(<H���ިO����1A��&�,��^�L���Z٨mem~��"G6Ä���'>5�5�k9\�a�p�8�hC2X��Z�D�Yqc�d����s�ɢ�I����X�x�c�h�z�J�� ����1� �4T���l�ʇ-)F�Q1�KHځ[��Aɰ�Eڵ6B�G��nA��(�Jxkz�-NJ�`r�(rw�0U��<�z�2�F�TȊ������H��_ډ� (�fsHL�����(!V����܅ֺ�QF�x(�ұvA�{46�]�[�+ؑ9��X�P#dq�}�!m���\���E,L�ٹo�-�Q-x�j�o&��30��B(�f8�~�@H�U0G(B�>��!2ؘLdG03�6 dEmG	�Exɛ~��АV�&�!�%c�+��XM�zR%X�/)�*�ͱ�����W7���^�CDdq�#�G�BE�,x���L&�A�+( �In���<A)��( -(銔�$\�7H�6��Ɉ��12#Ճ*r�7�~(����g�Lo%��L�
hSv�+��.�@k{�Ǵ�.��ǍdApbĎD����#��iB��	�`olf�H3���I�@uK�	��Y`�6
<�<rE���.��r����fz�3߉/tH��k�APO>x����M!�����S!`޷��ĸD���N.e���35���\�ȞW�Tb0{V����z��lU[��%�L�+����	��$@��(䲃�H�k[L���62G���q��fd�{*s�k�5|y,@UR}�s�n��Of��������>�{�۾������VrY�Ah{��P.��`�a��z�!>K{����L��XFR�D��` <x'�	��P#k)�a� hP�`�^(��n�S$U��	�
�R:�.�[��v��W���r�»�a]�;�h,�4�谤k<<�U��u�����B	M�0�p��>�Q�2���x�\�Qu��KA�H�D�aހ�cG�;� ��T/���z��	䳐����E�����D�v�AU9��D��h/o����C~2��f�3j��v7�H� �5��1�I 9S�t0r=�����s&\de�0��{�"�D	��n�k�s_��*�e��-ڮ[p�-���D�4�29�P�E�'�0|G������l/�-*�I˖!,L�܎�?�(3饍Q��#"l>B����r��'�Jx����f�� YT����T x\�F<G����R�dv�ow	ǈ�%�Ō� V�������]�J���|:,/�_�B�0͠P�(��LL��%�qҐw-G�Vh�c"G�1PL�ΞzB��n���#P=�,�����Ш�x8�/�,�_���ޟ����P.k6��8-�Zg�#&Z"�/O�k���-}��o�4&y�g�|����ǐ���0gM5�4�@��n(�e��?T�AF����M%���K/`�$8� x��l��~�k��V�j��2�d;-�xב�Q�`q�zIJ^U�;qp�Z�I9��Z��=�v��5�� *��&_�s~�K���Zeda�8�9X�3Y���c�����S��E���}뱻B��n��N�:��c�3D���>e�`4��]���̺<�.���f=X-�$<|���Ճ��i8�'έZ�5%"�q����1�|�D��̺�KS�����=�$6��e_I��g���5�KnͿ��`M`���"�*1�5/A).�:�
�	V�+?��{�PV\���غ���b8��'��F_lq����%�\H���y�����G�jBc�p��UL�Đ�~�n��`%�@��̡�.A�o�Z� E�,�x����`�ol7u���LUKwz�1�f�@	�A�%2�<����e9�n}��
"��� ��XD::�d��!M<���jZ����AP�5
�;g�<�x(d���I�`��aC�h�H��t�0��"�-�u�Vj�'��h%�a���D]�<q�%0)�$��&G�X�1���Ji*r�0뙽I��F@T2
M���F	����U��#�H��3�܍��YFAM��ՠ"b�b!���X��d�1�Q�;��(-�����-�Z�&Aca�B��x�r�V\ ��/F�/�:�_.X�$+y�A��O���$$�I���H!�XHnzWI�&���bW|�D�����ZFT���Q��[[n}��a��HGu����@�X; �h���10 }:�Ta&	��`�C�}0��4F#���N��[�>Q�t^��$aT�Y2�-`�:7l!b�1�N�Y!a�>��2N#�v�`�n֑@0�00����6nDD�g�c��p�Y�4��C��+�P �l8.� ���R9-���F�N��r7���Cvc�!B�����-��5bV]�	�%A��^�o�a>$�<���1c�KU�-���@���w�>ᯩR�+K��i�@�%�7Ա{Å[�GYR���K��Bd�f��D�/ qr�S�$
�?���PGl��a$�DyQz�۵స�^�xҧ��mQ,�F�0��5�V,J$L� �xY���bgX3���n>(�
fK��?^��d���Z��t���y�Q!Y��;Px,��'j621U�b#J���ډq��b!F~L0�2ϖ�@DQ�*�!�tfg��'T,d�dP�(v���q ���#A��� !*-�,�5��.\QFc����F#޸�,)s�knqnX�R{�0��ڙ>�o�� 	9~|ɸ3+&0ʸ�&����lh��փ ���_C��)�(g�� ݱ�F J1Rh���'8�$�k}�T�2��:ش/�UpR���HW!�X݌�̆��� f�^1���)l�VL�&�s#���H ��R�eb#3�D��nF�ɘg=�8m����с�C%Z�E�P@8��/�%k����+� �N�-�aL%K4�M%�e�y��J8�|��x2M)#��X��Q�s�IJ��l�����3!`/<x��V(��1�L�P�MAθx�E@�����d#�o�AJ�Y�l$a�)!�
;<�LE��� �	t1����Lq�P� ����LI�B��X��N��l�8>��h�z0`��W�ѱ��2N�[0ȡ<k�$$7q)�C|�ď|�1
4<�
p� ��ܮ�� y�@�)y���,S<r�{�E��@IX��c�*�h���E�  � 0�& ���.`	�31��3h���[ ��) ���00}���X �x:�e ��6`+M�� y�
-�h�  ��;0'��p�8�0�� � R�� p �� 5��� <`.����p/����`� (�ǀ#�%� H@I�	� ��`����4�2��J� ` ��@@��z�
t@!���/�R�,�#�֘��T:d(�  �0e- � �	5��eFGa����0�< Ϣ� A� 05Ѣ�Xd6��l� /(,|@ � `h �@z4 �Pq@B�!YMj��ʘ��� $ G 9p� J X 8 P � ������nЏ@��  A�� �gT&`  `Y` 	����� ��` ��/�ar �@ �0b@) ���x�B  (& ��(�@
!�  �+��S��  ��� |f�	���n  �<�J r8�   � e���@dJt 0a��H�� !WIv-� � Fh� � w$` �Q�-�V}��'��   �$� `� �� rA �"h\PuwP��k �mR K t��@H@��" �`d R0�0����<��[Xq��l� ����8�Ϗ	he�c?�3R+_���� Z�6��M
���$`�� �R5�N�nQ��.�� L� �@X� ���j��e� Q*k��C�TR��L~@�`L�Ʉ�3v�#�
Ä�S���CM͈�GC�i�AH/z0  �  A`6�ǁ� ��� ��  X  x �@@ ����X    ��`@� o 7;�t���  A� ��D���    "`J�!�Ál �&��� 6�� *�(     ̀u�X��}� #@���o � "$b��I@U$        ����P  ,  8A 0 (�� ��gZ=��@�M�!�    |� �c�xu�� $`� � 4< ���t � @      
X��#��       I���`8 �  D �8�`�� � !   0 <    @   �>Ӻ#� b8�'<?�f �#�W��B�C%���a�`�)���IN�ՍW�5�ŗtUX(ii I��.�A����	b/r��!<j��:MC��_~����ǰ-�@R����Dq^`HEf$�S�d%pJ��C��� q�2��d1 �td�-�$-� K�&�	x��â�P}��\��Hsؓ ����*�	f�� �C�M��Īq�`�a�:��aQU�B~j� '�D��T�"&#EN@dd�E��+�ax ��nvTl)@�>�� B��Nĳ4p��a}r�ó�Ez�e9�B�<�E��p��Q�*���r�'���i����2��1+F1X)g�W�\*��QD����ڃ)���P�q�*$4W�SX�)m`��-Yf�dʠ̦jtL�償9:t@��5�z$�g��D��V����X�zb�0��q\���
Ѯ��8xuJ>2X(���~�ǅ��B�
ԖǮЄ^�vE� 6�I�/  �%z	�� I�b   `  � � 4z�%"t ��  � �� f@�]P�c2� �\�x��^�� H��1&�dUE��H�`�@�X�$����(ly)E
&I`����tH�#c-줂��2��I�`�?���}ҽ$Y� B^kb2�Q���޳F��4P����4����͠����"D��� ����6:�n)��v�W���~��[�5�;F$�:cHo���}�4Mi�:�����g�I3Y0 щ����w��8ȓ���i���1�g �x�(�����L@�� P

]�6�i�c.�˧dK��b$N(�'�ߓr�"e��� ۭ�R?^�R�57[��:ކ����X)��e����D��s���.��6Kx���#E�p��iqŕT�G1H�õ�A��@@��(Ok͊�?�$ZGG�/�����Ф�M[� ���NGQ}���i��Y�W�yQ ���/�
����$��,&���f�}�0�P�����/�:(��h9F�d�dX��bG�� K� 	��=�(%�6� Y���?�7������o	OX>b`A !�HC��z=*t��lM�U �+����D8 �! � 0X���D�U�JA��+�>�A��l��� ;�'�!�\�Ю�L�NS*LQC32@�D "3DAc]�%8N�
V�\L�8d1@g�:��n"u����c.B�N���t[ٖ���)�4�, �p���^2���u�MN��!����ü|x�@$ @1{#`|��WD��8��%���,�3f�($�*��>n�n����Abd�U�Ѡ�C��ϯ-��q�C��sZ]ɝ"��4R3�0�d����
0�4�$*D�h��Q��_���4s��.L�O���J(�=hG<��f�E��I�M�
d�4}�ZC�$`��p�Əa ��� @ ` �h  ��  "P��R��`���5u쒋/U�V��n�m�ء���!&Ə��%�8�[�N�",�-�!bEcF�@� � Ia�
 �c�(�
 ��+5M �2 6L�M�_��oX�d�{[(D�MdSSB�r@� qH@��YB/TQӂTB-��� �"� ���s��;�6�̌�A� �d90VLp�<<cS�Xa���!� ��� fa@� �����Bg��ǒ�6�A%5HѰ�8 qH�����W�B�"-I x��s����s�ul%�։i�p��J���}��7?��ϩ�<�C�c$�� � IM�`�*?�L�
`���� � 	d����`�ü`�Ԩ��X���v�%�qz��;���U�]�X��HM��i�T�Uɔ�c�F�ި���$������4DUEp *Ĭ` 1�d c��t83@�I��� �6� 6|>��O�l*�4��Hk�`9thfHć,<��3�U�����p:(Q� �|-� ����[�¤3ǖ�~7�Z^���
� �ѩF
R��!8<�F�T*Z��W%�]�0���(CCӂB��?ل����%��B|>[�J�v�cIY$�Z	\'Ĳc=�U���+f恜� �.�� D��2&���+�޺%�Z�39� *��OH%��iџ�8�ԁ� @�!�d� ��  @m����A �-��'7�T�6�Y�4�i��-E�=[�00�3.���ty�_E^�o��LV��3�]Xe�w�� � � 30<�#�1�Q�P� �� �@�@F x8A�����*&�=t�՘��k+0lP'�@hT��a�XQ�5��"�@{`RaĜ���=k5�T�9�`��kh�V:����m���]'�������c�ߣ�����[ei�bZ�m�\�X�!"HI�=�m�E���Ѝ��{��}d��0D�����!�A�0�>�(��m�Gn!@0�U��"J���T;d�i�#c 6�!�  P�IP B �J� �p� Lp&�(��>����
�`�j��wρ�y���X�5������熔)/���@KT��8	   .�@  ���Ȃ,��+��֐���3�Z�o+���6+�{y[e�����\�&o��Ʀ���--
W�@�Ġ����,aV`1 ���$�i�)߻A����wt�Ņ� `4o9Z� Q�(�u4\	]�
O��4r��a� ᤘV	@wjD�$@a]`H q$� �ºm)��P�m�����	[����{�D��.��"��(jl�$	b���f�I�(�oe
K��v�J��Vsy_���3FKU�-����V�"��	�&ˉ����g�4�M$��r>��21 4 ��g��X�Z�M2�Z
�F={�7sg�&��l�d��ƂT�.��;C���2Rg���p���4r&7I���˙�:y��D�3����O�Gi2]�1'�0pp��>�vh4�B#W�����=��g����Z��]����"��6Jo2i�s�]�ݯٓ��]\�b�`0�.D�+裾^,m�������"-d��6Q(��'��`5/M�L�T g�rL�Z-Q�  
g�� ��tK�a��ȇ�^.@�D���bٔU�2`d�#�U�'�@�_�b�u�<(��o�y�O�/%l3;�ɩ"϶U%����A�F̰8Azr�1�
���\M�)���5_�Y�Rt�t(a."")�Y1�zH�w+l��ŸDP'z.PJ8��d��|H@A�W	+1�5&��V�|*!ܬ@���,lH�?�X���ɒ-��P�K��+�������:� �[�֞�㣌0�H�����(��[�19���>H�3;O�Fס.�r8DB�#L�	@Y��L;Z�E��8�\�sn7��P'=�k�lQ[��V��e�� A_6�@�j����M����<Z{���&����;;[բ�b������g��t�ұl��~��P�W�	�R.��:���bU�����c��*��{
'�&9vF@�>$ ��?�mP�`�yI��΢ґ�%S�1���i�P�i��@�+Ym jq$�]��i=S+#P�7P��
ZD�+�%0�u>M�ϐ��)� >J�ET� �w��pr�����&��j`k^���D@䀯��@q����.�'�m�/y$��?��� ���i_���gDFǑ����ܮ6+��K�A��q�*�}0���C�v<m� @�х�?�d��:��t�� �=�%c	��h���j`'8�2ሉȸL4΂�U�����y6��E�U� F##`��=��$J��(�B�&�CeJtu�ʠњd.T��!7Z.�!��P  3 ���-A��fw�������(��I�������m�av���2h�<�?�,�{ ��1@p����L����| �`FS
H�F˙71J��~(nG4�%G���$��F��(�khj��_T�2eH���b����X��m��ZUQA�hs�L�3�������Ý��D�4?�QHR��FV��a&�$��3Z"���+9r
�!h�m�j�jgX$W� 5ι�O�*I�Lu)�3`O� ��F�^T�K�@h}m)��6/:�orh�(�R���:�ٺĒ";Z�=���4n�9`�B�%�� @̣�＊�:����	;I�-xu֒L�\��u��}%���'A�8m�D��~���( j�-��4P� ��.X�1�'�_A06���?�<�fW�����~(4-��9��D�� �h��@9a>�(�hwƩ�L��W��	��t[��9��ڷ�w�"Pi����`���T�GY���s�JX2!R	�L���Ӓr�=s�l���V{��V���(꬧�s�	J	��I��#3k�j������)��j,	�u��7G�  �8�� �~}�3L�a)�C	�1�Ǌ>,,4cc!	�Im�Z� �H��%�|sߑsµ�{�4Zɩ���%�7M�39F�B.h���V/=4��C�ek�+19_x���7N��m���<�rQa�P�1�ûfXC���C��3�H@�f%�3��se�C��3��������n�l�r�b� 0Ax �S���b;���`�k   �
[0BE�)
�'��L���4�
�Jj3kj�D�bI�?B�`�D�����W�BCE4/h�a6��$�x��l4�xa8��!U���F~ε3�x �����^e��pO��ʰ�O��������,�x)�Dġ�TP/O%��Yk�I��h2���#���Y�d��%��}����*H�J+�����^0 Lmeb'��;�������C�7Eѕ�TA�F T���薿v��l�q`簆g��W5*�!�l!B�B��Q񒍙C�M�!C�D8�A��X�D!��B���hۢR@6�p�����"_O7FGZ7oN�25�6�2�#;��"QpJ.�2/���w�!�|���i+�h�zQ>sL����׌#��m��MS�Iƍ�ALK`"+�8�1�bG�K׽&vs��Z/�� -b#8>���8w_\�Ƥ��+��F!���e�8�2�#���JF�č�"_`dI��v�Ҋ��E��d,A�HIR�0ܞ�ݭ�<	;�6��<s�Dp��q
\�P�YJn&^"D�Z��;�j7�F�YOj&N-I-�����������]'�!��jQt;�@t�-d.(�dV8�K�"r���A�g���Ĺ�q:��!"R���2���0�I�"LO��b�C ���LI8H:b�H��c��}�y�%��O��p�p]�xy|<���S��~<�CtHoƃ�4�(e許��na��&>A�����#��Bh2��I�D+�3� НP��xA�z�1lD��*��z�A("1��t���?���m��������
�C����45z�]�����W�8!f�ki2�B�/d��ő���B'�Ц��&F���7�? A�@m1J����|*�et{�T}	q�̿�W�:�2	���d��x��U!oq 1.�0��	�d׸�{��0Ĥ�M��S;��ҵJ��P*,���R��Z	�H>G�G��7�6�������4/��ѡ��o
���	��>2j�O��ID~�b@� .0����01��a$ ���	�X��Bf���
㈢R����]�1�R�6H�5�k����zz����7�(�G���P7��(~(��3R:�FC���R-x��а�ޭň���$�c�|���m
����0A %@���T��(T�cFA�������e������Q����/Q��4?� /��� �r�S�$�}"��Q�;fQ��m�XGl$. �#u�0#Ж�� (�l#�q�$�aYyj�
@�@�	A�8�RA��e���������A����������� �0r����ģ�!va&���*�_�I�ˆ�"��P�'�|e�TșS[tS�A�s>����trX0cq� ���HH @�S��Fg@2WG;��a��
$(E��Q�(���n�ڄ��(���Wa,A@�ţ'LjK}PpvU�o�%�>7�=��$��,W�s9�V��]+:�V&JԙD�QU dc*~DX��Q"�b ar�5�P>��KH�J���Q��Y��S9��wie�C��e�Jh��Ml����Ê���R��Ey��8��T����2,�E\� �u.�@��.N���WS��i��s���q1�j�Y�h+u64lb�j��r���#�6��@�Q����Vn,H�Z�fG�B�4��.-��f��"��%�� �jX�d���Y .Pu�2��V�)C�Ķ����x�-]�I��DN���cZ��踂��e1�V��LE�������6�9�wR��.8$����^E��5,�U0Ol,�LX�����׉�ImW������A��e)�̮b���֠O��5���"��$�*~I}bi�����b�L.Bu$%���O����h�'�L��G�cr��`�K3]F���#p�I!EQA���*TR��h��J�H��a���L�,���KG:���� �7������[tTgM�&e���D}�OݫP��b�mph5ɄJ��:�R��+�=F	�D/�,wM�:~X)M�0�(* ~L�����#�Һ�~5d�R�V k���"�#�C" 4�d���=rL��D��Z�^�EMa�Z_VΪ��2J1�}:���U$-��i���%Ҿ���6�R҉/���зimyiiy�q*�S��`P&�L�'ɹ9�^hQ�}|"����XG�`F���# e��+l�=�zQ�=I�ԧ�QQPI%�(�(1����}���zUL:��$��j��^�ɉ.��v��@,'�QV3qEQPH'4
P"K,R��3�Я6����Jh��#|�hc����P�Ƶ�'�O��ʊ�.r��Y{�@-�Fڬ�q%��Pi���G*ZPS�s�jz�h	�4e(@a>��G(+g��#�x��*1<��P3;�m�ƍb��UZBsk��qH[F���a�u�6"?�#��+o�1>.��7_��6
�s���\
����tD���,��"a�	n�A@x���Cib([��QG�6��.�EX�1cab�p9���$�F�d�rD��"D�;9*b�B琅-�e�sTAdR]�i���y;�1"X1"�lm�Wf>?q^���)i@{b�H�D�D;"D�)Y��n���ε�|�c~�q��'Ĳ�F`���9K��)r��,#�D��:�=�*����J�j�3q��������M`3���G�˃���z���3N�e@�1�3ŻMH������b�A��tD!��/�CV[ߘ�^�<Z9u�c)��Б�^��S�
�s���|A�V�+�SY�Gq+#X�f�zL�&Pd�#'�rk��!�ܣ��5�)����}�Q��M�CB��H����h.$aPb���;F!��O���GÉa��&Q#�e�N�[��6,u��ɶ���#s3�$x�%pB qLX���bf��m��t���v�K��E7(�s��$���xC!����X�!H��D�wF��P���B�w��h(�p�`��6x2�<t�0@�p�e�gM\8���5�0D�Qd,��d/f�n�t	��H�}�=�⻂&��!�p-wE���$눞���(ЋK�%,58�3Xz_��Md�𵨢�I4�$Qډ��P/�@i�(*	��	I�.2gtXd��M�H�A#��3xu�CxOв�"X��֡���'H\h��h3�+�q��Fi����|��/�V,��������N�CR(F�U���4��F��:��t���_k���z+&*�"��b�{��)��{����$T��N�?��:��Z���`M+��^�r�9�D^(ʊ=�m��� ȱ k��Y���"���r�M����f������s��!>5��$��쎄S�AKE��wTL��ze<�K�5��K9��MF���^�#@����`�h�1"��3ͅ8�YG�	cj���K�s���2��2-<Re�!h�F)�����f~��̽����d�(�",s�����ָ{R;���s�-s~m�S2�Mm��?Ҋ ��9�I3�2�J���@���͈P�+q.��}�E�����%H;kA�!Z�U���-H0	?l�vl�)�% �?��ۚ���́�2��DҮ����ʇ���,#��'dbH��ig�Ņy����W@�������
0vA�0H�ʂB��rۻ�]�a`�9����o�U`*�3�s^�Wj���p�0��.X����	+��D)q��؝oTTN��`l
�c�i�G:��jW3<�Xh����UKdH,��R"qt�p��ࣟ6G����B�a�cd�
��-G�=���1��iCN�mK���,N�>łu��H�dqn��u�gp|;���L��1�<ŋ��
���x����&xd(��(%QO1�6���$ץk�?|� 1�m�D�X�%�5'}|������x�ar���́&�F�l��C�?D�Q���"��ڮ��6T��0�<a�Dz�TM��%Z�F��쁣#��Ǆfa�0�¨*HI4Ml�G��e�j$�7(��`A0W�X&��.��/{�z
��^*Ԭ�I9����q����S�)@p��L��ǋy��,,�砐ۣ��|B�?���SUbMZ�$�(�6'ݝ����Ck�1Ţz�q�,6�G�!������8�Y��^!VkNCƕ$�����h�I�lNzx���+s�aQ�e�`f�Z��ƌA�6H4��CJD��N�c�d����L��P���������m�%-�F}�^����h�F���� YtL�Z�ҝ!��&�Y�L����Z�AV�mz�ז��,�iJHە�c^��vC�������4�l�>O��I�=�DdE���8���3�C�b�v;��$5�kZ��ڝ��h�l�J5�
���E������`Z��a0N�A;3&A�lF�����\�Љu4�`�y���RNg�9�/��&�H�F��ƚ��������5�)"�B�
�<�G)+c��P�Dw�r����̾�$Z6�����C\��M,�����r���$\�����ǭm��Znue��+7�P��
��Dc5�:����ZHQQ4�6d!@�WG������k��e�(���A��� s��Z�@\.;���һ$#"�[Z�I�E��8 ��� (���aA|���Qv��W�J�F�7Z����TN2��l0� h;7���'# &�T��WX�4���b5o'�qI� ��=#(�:�T7��`�i��nބ~w��!�ȣ:ePl�E�	r�D8�嬃e0�ت3�}	o��ȷ�ٚ��	<C�x D^l$r����h� "��G>�r,Ei�;/ T�������V�1��R��i4�$U�GS%��F��Q�Ȃ��u�3�"
��Ǩ�$L��� d6s�9����̑ ��#h��d1h�OD������/�/�+Z9�:�6�3� :��ŔZR+��nu�Z���E�"{�[2��7 ���cxl��Ӗ��h�9l�%���"O5�AG�P���m���cF!
�q����{G5�8��Ԟ�"��U�R�H0ߨ9�mP*��4G'NI2��k��Z��?E�87�(�&�ŊF�nA�y5�A�[���^��R6�0m�� R�
����MA@:W�>䋼���%ɷ�A���JL�.NIGo��K�ʛ����r����A����f΂�l�X�}�k�+
���B"?ڀ��ĉ�_�v�k<Ϭq��>l�)��V`�#RB��C���T��ץ���a%���3�F��L��Yo��nU��
Kl�-�Q$�H�k&��a,���^�Jz�p� Ζ��J�gk���E/�7ADF�M��M��o�ț�I	�7�&B��
�`�D�c!�Ec�#���wn[`ȅ��i6d�@�HhËDTҟ��Q��GYK h�9~�F�lMY0D�/�2yed�����f��&*�,Ѷ��N�kC�W��k �.��#��NAPQ30n(�!��&́�0��F�fs���b.ȐSQ�|4%�s	B�h�����q�kO_���C�Z��W	C�ER�ӈ�G�%���w�/�C���I�y6G��	F�~V��Q�uZ%�cX�H���/��I���������pOJ����*�u��d�i2���-օ��<���:���ɝ��	%��h9�P	ǗX[o_��Z6!P;(X̜�>�d�-�k��H��"Ӑs`�e�L���H��I^A�"P���P��FJi�Q0%R��kE�>̠�V��v��0��TK[yJ7Ip3���Y�J}��s+�&� ŢH�`�,�tH��:�`tƦc=�	�"�f�;�+��ŵ+T�A@H镍�bЍ���s%J�@;hh��|�6�ࠦ�w��}�%-�ɇA)͈7ݴY�>S�k�'��
{T4@5�I`��]
LW�n�ibw�^P�E�?���ժTD�r��.[�E�~��ai�����K
)b��| 7�a�`������U|�lR+�U�dQ�F"��׀`;v������B�`�bٗ�)�dA+��U�2<��WE��]�}^��v���,����hK�]��L}����
��IyK ��Q_��/�^�P�f�Z7ľAO�Y�=x`cH���ʊ�0��@4�@�c���a�G�Zk�dц��l�g���JG1px�A�c���cz���H+��2� xq��<�0�� ��h�!@��ys\�YF�;�6g-�>P�X41
)Ph�m��_!]I�A�/dLƊ<=�`p�N��i�ȩ�i$ �'� �Pd��y�I�4�A�V�����մ���zz9N6葘ĥ1���8� �a0cH)���2����!HwF ���F��W�g�1�G����k)�3���Ψ�"�p�C��a�i�e"\9�@�Ͷ8�� ��C@�H��ŃE���1"կS�p�(��,AQf��Lx���4���V�b�����#D�;P��B�W���������3�Ǘ��{��ٍ��,�6��w�2�`����i7K���n<��.�#��2�m�?�K,$e�=!�c�$hӑ��	t�DV8��+!̻&�����3���ys�\C)���ގ�X70�Tw����|�J��כ�	XD��9�sQ�F�z������O]|8P?9C#'�����`�Аu����)t�y^�)E6gs�`!���؁u�7���1<�Q,�bDR��#�n�����C��%R�}�S��dC��@
;��g����԰�b*�����1p�[�QD>��DQ��){�3Dfi���e�V,��DC�y���f�L�j
�S��Eݕ$�3�	$��������5�w���B����O�\��d��fX�h.��"TX:�C�+�R�F4��0-$c��q3j=x-�";�TK�)� AbG#�?V0@�Q�5a �*��ֱ�	���Q ��%X`Q��)�ƍA�HсF=\h܁ŏ��T$d�t��rt8I�F�|8���UJUoh�1��c�~�J��Ά a�C]t @B�� "P�b�@�,(��J�?l0 �A���	�*X��X!
��kZV����h% �4+�H��$D������X��©��dn1���� qb�!"�"�Q<3X?Ո�TE_`��i��T��T,fE�[=���ʟ}���y	B�������i���a@�7��b�!7�"(��)�5H쟹��	;�A�a��#"�����8��e���p9B�'�]b&�h��:��uI�a���Ee#T�����Q �%�[�T����i�ǲ���o�Mٖ�6%���bS�/�-��/�̋���ch];�,F�Y����j��2o\���tB��b�ֵz��%�PA��?܊
��о�����x`�'�-��_�)!͔z8���������Lq.Z��$�I%�)��qO��MA��<`�Z0�--@2t���e��'�l���X��� ��!�텍F$n��b��lrGu��R�]E4��Kf*|D�($�
C����yǈ�R2�[^A�c��� �`:bC"���0L61ix1{C(�&Q��F빇x�������2�j�`�H���0�#@sh �d�i��0����H&������#���8(-��8>��5dkF���6O���8���C����cߘF(����"���ts(x�C��g���A@v�i9
پ��dI��y�KE꾫���"�/�[ÏXu"H�VF�S�B �7 �)
��?F��Eĉ�U�3��E@��!�A�b&r1A�!)&�yP8��q���?�b@��)!8E���^��ǐPИi��Gӭ6/��E���J�L `��w��߈BM�������wҖ?��!9lG����2�d cjQ��P"��-A6�@D����E�"E�L�Ae 8f�*�
��0���) RQ�Yh��qDV"!~l2"N���1X�}&1$E�R�Zv!h�f(�-88��:� kl*�!gH9���e��7��&�-�0�<R��#[@��qh"�<�&c����I���E�|D��e�XT���͸je-3�u!1ܖH�3P�HQ�a��</�V0�h���%hi0�2b�������W,�Z��;�ǂ�OʿJ= T��L�Q���RR[��g
��ؐ�UB� (� ���E[L9�&�y43��k�V��x�� l�,}�%��T��
�iM���
#�g��G*w$ˍ9��!3Y��\��ۭ��9օB8��7��j� R
��LwF �8���]v}[IK�6!�F=:(�D) �Gm�t� ((�R��i~ ���s�#�F�F[޹f^i����硫Rq<)�	����	;���}��&&Q���8ȝ��hl$婄�3bBjp�Lk�k� �&��~�.R#e#:"VA	� � ��-`�D/=Dk!�hsD�yq���X� zNH��Ǭ��5�9��\�J��oZ���_���c4M
Z���Z��'d��0pAc�|�ܰ��; �-��w�یA�[���w�M���B����QA��Ȣ۫Z:V0A�j�=H��T�d�]t�#2T�X!G���<f��l�K"�V��hjDf�mŖPk��!A	�!����'��G@0l�+.�ߋ�����V�����L\��� no�� +��"l&j��xX>�@ w��8�����|�8�DL�e�<�o
	e��P)[f���!���g� �"�� L�T��:)�V�Sq�1%1#R��X�Y���fJ� ���Tn�t�$�F��1ĦI�����$�@�%E����t����1H7%�����PP ��&��O\��)�!�# j�: E"#�5�h�K	TF�������H*01�Xc~�a������E��p�l�l�� k<�	��l���5�l���A�\<�y���!�G+oGD��ߊ�Cl���(�J���Z������ 2؅Q�ە��V������+׷d�H����l�����g��@���L}��K���m�u�<�e�`c���acE5�V��/��9dH�A_��.]
�������CtL��I���(��7����ܰx�H��u��̒7�������ז���/cc��K�����H@�B�!���z��yh��F��Y��z3F`�l.͞��Do%�-<h�+����N���;2�#��i��"Ľg+A��0-�����`������G��)�RtP�X�v�ķ����t���^�Y�4t��,9�]j��e��$�_0I03V�`�%�L
Q\�R��(��g��vu��Y�_V�6>'����h�v"N~5��$qO��"��e��e��~.R1��d���F�oemc&�'��xu,E�
��RcY�9��ϤJ�)�9�$�*h�����$�#��YG�*���W䀗�.��_X"PeV������!��L�P,ۦꧼ�w�Z7t��c��<����,�ht�d�2��sh�mD���J��R|�;c(I�qt1 2��4pOd��Z�Z�)k���A�/��B��N�av{>Ӟ����Z�)�9��-��T��)	��Yե�Р�F�[Z�N
"�����2�5�b�h���r�'3d�V[��:�u�ʙ���\�`>{���]9hl�
��![m7��e֮G��Ы:�zV�RmG��K.��+�+��g�đ"��vW3$J�.�.����s?Y @3x���x2A�Z�(|#��^RZ����-�Y@j�ʵ�q���׹B:��Ω�FV�KDʂ9>����MA]9��ʅ-3*��/����ͭ S)U�����H��,���/"Qet�c��މ\N3[	��nFMr�R,Qgn3Q[��:�s�&4�+�S�p*9��p�0~x���6�G<�AÖ��N�Km�Х�%�RF�� mq����+�!lBQ�
O9Z���&�)��&_!��	���B�<4�Y^Y�	�|�װe[������e�9~f����,��d�bꑳ���W[EU�UPN�$ݎ�3Z5��)-�hNH�}�In��Z�B����x��
����:w:;���ez� ��=�;D�>
2>F�
V4rԂ6}�oD���|͵GZ[>ԟ�\�I��g���z�;C����ԂM����t��+0��8�����R��H�6������#�����C6333=�k�+��Ԡ�� +����mKO-D���+��R�D�t�{xJ)�m��X<_LV>&Y� �s-_�x���J΢QqAm`���G��{3]�R#�Q$u鑦QH�4�0)�Rխ�VXp�\)��C����oȩ��U�l�d뙄���q�쩽�c��fֈ>GD��d*�~c��䈂0'4�|t�se1�$�S��_ƣ[P2�MTDȒ%�y�����>�<��h|d��&��C'��-�z���${1�\HBW8E��=AB�JƳ��2�ǥ�[5�%37)e([R�l�޺��ce��R�LO�G�+�fX	��N���I.���7�Dc�y���ɱ�z�Oj�D ��o�9!��c|�S<���V�L&4p�,P�Z�>�����U��'6�_��z	���	�����н)�j:J��-0�L�S'P��$�pM��'myљ8�H���q��h�X����ŊF��G%�_��p��1X�X���H`��A�+h�_�5�L��y��/E
z��x&��.��B�Y�m��{;�����lR=�Y��c!"�@=�!UY{y���3Q��4&���N�h��R0g�LL�_N���塣J�R�W�e�༸��S<	�l�l��OQ6)i�̎�X��� P=)3:��?�H��C�[���D�D�"Ex�"ί��Vk��i�M�]B�	`�, LXP�]Z쀢T��ř�$�dPl��+g÷/����a ���fi�dnvGfH�IG����U�ʻdV�@K��#���&`��eY%dRPq�#&�H����2EK�YCB&I�D��	�@IQ�h+�� ��[�-AwI���^��t��Hr�%�6P���0�(�A��73>�Vs���dĜ�߮���3���h�
(�E��$p�F*�4#�dG�1o%�e9��X��2���X���rm&A��;;�OQ.O^��ܣs����`~��dHl�ݵB�����I� ��DI�:�n�R����Ƚ|�|��5�;'�" ��qw%�	�����1�`�(h�E�㖹kQ�YJ� ��_ j��^%���'����T��ͪrG�T��6?���H6h��W�Ѫ$p���r|!�x!��1ג!�o%d,Q�*�Y�5�<�Hf��.�8�]�/��0nU>t�`��ig�45�F�B��`m�h�4�<M6��̌I�G-�@Ef:��h�yH��
���/��&P��U�l��<�3�k�Y5�ce�w�!#�~=F�GU{���6�\�� �)�M��6;`,�p2{���VTH79VJ���&B�m2�l�QŒWK1��Bդw14k��g-�[��=�R�_���1C��*�g��1	~���)ɏx��2b�KP?�� �݌�jV�,�@�qjx*f]��CR��� ���ZB��m�=����ؚ<��I��/ER�T�/���&�ʍ�� ������4�P>T�)K�̍�H��ۻ�
6���e����
{����1m�� ���e�[(E$�+t��E���:��d$qF�%��q��c>�ȧ$��. J���	�5ա>'��L���c�`,i����L�n��*���`*?�=�n�+2*��p����\+B�Q�E��x�$P�����h$B����.�$����I��b&�c����1 "�$&�--�T���;#Zg8o�~� ��2'�;9R�	��Sӷ��\��Fsx��G�&'�"^�z9X��1��o�1��Ū�bC
a��q��KU�㊼+-��Z~�b@�����ӆA�����p"�]�EGT}G8�`�H�bu_(b���I/Vg<3�g�!([���C���3J�����lY8!2�	l�����₲���s���F�j|'wEO�L�>��R̲_��ȶ��tW-���D�KQ�%�!0�:2�C8��[!��٤gʅ�N�m03�Y�1�~��XIIg�l���AT�
�o�2n��v�s#N�]�zap��VX������ ���ho0�:��M�)�U��q�͖6�������g&'Û�E>�0��$ٵ���y�Q�n�	�-i���������/�\�g%�Y�$5�\Lo�XM�����A]�_8c�1��(9]�R��n�׉q�j��Ś�g��8<�6;-�������=S�wI)� ��$�G���S�Ȁ�ޥG��
��.��LZLS�;g3%|����d���K��9�&kq�H�e=�!���Ԓ@g�&i=Aɓ��W@�����9k���BOY��͒'Qr��9��V�O�l�G��4��њ3�މ�0�����	c�(�r�,,Xx����M��u�Eb�h�P
�7�F�<����c`b0 L�dM�,Ɨ�#���r���.8��g[gZ���B�:����l��l��"y���a8 ԩQ�����[s�s��=��r��@��b�Ĝ<�ܳY�CQ��ߘ�x�mNp�3��s�u�0c��OmE+�7<Ck%��gڜx��$c��G�<@�lיq`:����^���<���݅�'�� �z�輷KR'@�s%�is]�VGZ4�6G�c.��v;�(c�t���t.]��@�����{1yneu�9��B�dk����(n��ty̗҃ ;T3Y��H�ە
8�˕%��A���S=ō�r.y�ƈ�Eudq;=��mąԕ�~}�|���KR9>F�dū@T�Θp,�k�Dh�ޥ���<���t���[	{,A�bi�D�h��A�g��&8��U�����Ƕ��@|��)<^�9�y]�d����H�e�������@�L�lU�S"��4y��:�����"ʨj�q�� d�ϵUK∄���pZ���w��㷄�"O�=�0�[M+9��ۍl@�m��$�F�oyWC��Aܱ�����$�M��P��jF&#裣�N� Dt�O>�
� H���<8�����������X���C��y{���\�#�a0X@�	K��>XL�I{�	�q{zo�(�ݮ6G2��Nh�8i�0���$���].t�)��.\����wr^Z�_vDЙ["|&��w�\� ��#$H�n�8�EqbFE���{��$٦���D
U�ݖ�]6�u"���$j��_�hkCA��I��)�K��j܄#<e\�J����b>��Y�WQ�q�KE����@��H�S%��D�� ľX�3ꋘ�9��V�����p���|F�����H��4k��' ��A�Ɗ"�~�������(p/	&V��!C�S1G�z�ѧ����4MjQa4n�!��_X:�#�bXxL�+&z^=\Q�����NH	(5��cĵ���u�pX9,��A�*Q�!��>̀��� �(�E��P͊�]��[7e������#K�I�9����������pA d7���+CCA���3Q30���e��|�,�׺��D)HB;��h����H��T�Nb�����9��{��#'3-�!1���ƣa����Cq�X��H�%d��0 �@�@`1Į��C;DCe4�� B��FR�)
�:s13�%�E-�.���"���4d&dkdkrnQ�:��Q���ꝁCߗ?�����:<\���6!n�	��i��!�@��aa�?�4e%#��D�X0�+:# ��W��BE1%��2���U�m��>G��Ĳ�R��\���y��l�쐴�BB[��@�1N�J�~(�<�𰑨C��ĪG�3�iXٲ'���`K�E�BF��/����:�J��Se;�.'��E��3wc�'� ��|�����R��R'GV�x��a5�P����O,�s�S>Y�V,h 13��#nK��f���@�-m�#��h(�\\����w�'���$R�G��U��؄�$hd��J�ʑ"v��2#6������|蠱�	�;gh��F��(�����}�����t��?ؿ�6��Wbϼ	X%��]= !Ju6�����⛈��^}�(s�V�>jyΣ���h
��B��G؉���΃+ �Og۾G"ќ8m� ��ʀ�P���-�J@̂i*f���)|���x!y膁�4�r�h�5�7�xEt�,X�Г�D�k؁��/o����aI$<.�T^���z
�ђj�xD�bY�@����R�`كZI��C�踔��ߘ`NK �����._?7
�h$<��kFL1L��ܮ��v�+c|]�c��)��6�l`���<&͂�5�0�ՠţ0(����t`��C��с���8��q3�K0�92�a��҄�y+aD4��U��g�d��#v{��,1/�㌅�@�3�YF�I�)FX�����ʈ0�A��股r<��4M$igȺ��j�rlh|���ba��USe2'�uy���p6�<,$�/|2ufF�������9������� �!�.@A}�(vA4�b���L���Y+ō�ǌ""z���E�+�f�8�A�&!b &���6XѴ%	�RQ�:: e,Kr����.Q=�I��l�� 0�]��2a�LdduH���
�* c"�`��3Ŏ4HȺ����A�1��	h�\\�0˩�F��6�%��($�cMC�1�BeB�
X�X�pz�dDoL�dBj-�[c1L�!�@Q�2!�"b�
�4�F�3(�Տ���%P ��q2���;���`*�B�יn8aa�}c%����U���ҫ؆qA)�	`9��vx� ��d�̉`bI5| �Z2y2ę�<H�(�Y���q��GC�KTfnh�s2����v�f�9ČQI�b#�^�F9�fPj>f�##��K�@��*RlD)-J��a�;�<aa��сX@�h���|#�TN��x��ZE#N��lТ@�G��s@��x���'kEy#䅆GIdF�&Q����z��'�$�C8T+�!bvP-�� mk`P�q� � ��Q���I�1�m���[�"��1��E��FJ*e`��d���@�K��L�,�mX�p ���Z��|L{����-�0x�p"�|���C �,6G2w%�$1D&(��	�Y�AJx8@H<����i,Ы+�M4j��6Á�9��j������.�� ���$1J��b��9�V�@�^<~c���G"I�$h~F��i�ǖU� ��P��,Ơ���#۰�Ѕm��" �!c�I�ő4��W\-�r���P�Q-�%�f�7L�D�cTa�afM����d��6AGI�t��+��i҅���v��b %AzĖؠ�1�^P���W��� ��`���!���I+������~��m������$`�x�bz)�%��d'�"�6���E�B�������s�`�p��1��|��|��ʤ�$@(0�5Qq�<�TT���b�61{�:#a�����B0 b�Q��[����H��s������BdGrE5����k(�>t�I�,�a ��JS��$|��L
N��9�`p@e���F2a��Ć�  ė    ��� � 	!� �@4�I�Bb�ht�n��
 2*@)� .@%r!�@��&� 
�2��� 5�����@� �` ` # &�gjTc�9�P����mD�S +��u���� � H�<x�@�� ��`u�!5,�@o�C�%��l�?@��� � � l 8    &  `> A�@� 00 � 0` 6 �ϹQ|`q�j)3� �r�{ *� &��,� ,�������v��͇����F&'#��{�&^��*�?S�:��|I��@` @   ` � @ � �0   � @�70� � !� T �`~ ( b 0 ~ (� @� 8 t         F�� u1�"��  D � X  �� � � ��/j����P����>�����  z��`�� �N # !�   &�  �,�     `0 ``)ނ��� @    ������|R`���'1 ����\v���&�!U�6^ ͆  ѫ�P01���0�4'de�0�Q���u*'���� U�*�������N�ā�  5�7 ��JDP��~bY�ACx�B �:W� C,> [�
��
�K	�~D�̀#���$
�Bʌ�1A �����H����љ�x� � � ? ����_��A��� �����^�ңH���u�?�C�@w0(�`}  ��8 O]$�AR�=Y@1 f���b���R�㑨�	0����;�p2���2�  ������_9���5�π�|� ��� ژ%�� mhP��,��0Su�AXU�]K 8 ;`v��V�� G��G�fa(��`� ��0 L @7��K���E�a�<j|�a�`F�3��)F��We	��� � F@�@� ��  ��F�2ñ0H@���q}j���5`9�x��=�*��� Gr� �Q�`�����jE"��d�dR�3�� �RFbR~8��B ��#xI0	���
�@ ��}<��� ?�� ܵ�,�  %�$+�~1�@�a��<FC� 6+�v�n�'��P�	����QT���0�0,��	 ��K~�i����L {�Ι�~��C3:?& $1ʐ^ �(��B`y(1�������R�F�� �pP4���[@0 &�gA��@0 Ѵ�� � H�! z�����i��		�  @	)����т:��V@  ���롿H��2	zE ���L � "�ϹA ��=:"6
D���av͠������`i��MfQ�Eppa��5\�'�tU(ɶNX@� �� ;V�	�	#0�a�L������5�� �
�&ÇH8s@ �~�
� �
 � &S��%6 ~_JT뜸p��`  � ^Mv��< �  80@	�    2��C�>����~��0j1���0 � ,��as��     , ' Ԁ0@=r� �A@@ ��]��_�g��� ��60��cu� ��V00B���ـ� LP�@ ����� �id��N=���C7�H��$�e�`&bϼ	��
��/�;@c�p�1lpÀ�7����E  @� ��P� 
����4 t �8�� � �&�w���  ��� ��8@ ��� !t��6��kY �Ɍ�l�0@01�  h� Nұ�cD0�( h !0NV����d�"&dǐݐ+$��l� wD����� C4�]' ��� ��` _����L0D���E�  Z    � L����_���mf�@���/OJ(� 
���� �  ŀ�k�̈́�f�����P�5@���� �    �  `�`  � ��0 0r@`   �        �� �    QW�|�ŝ�� ��  UPɢh� 4�   h� %�$�j>A�X�� � ��@ ��� �� * =0@��$�      #�D��qb3��`��    �              �;��A���� 9fU�
�\],��ē�+�w_0E���DٖB81�YRr9�fi
0�3G�%U+"^I��6������$4�!`�����.ߊ���BC���\� @<���x�pO�
��L��!m�J�� A�
!�QC����[���F��M�NGU�Q�$��i�9�оJ/�a���$���X��G9j��Xpђ�>|I͋�mֻ��]��uq�҃�sp�3(�T����+ŕ��r�Uו1.�����I�Ex#y�J�$6��T+%������@�nvQ`)cU�q�FG�&�vL�'����sB���2JTWQ��!��I�RT���B�nhQ�iUn���Ѣ���Ud�K���#�cZa���	2h��M%�j�F�`"Y�
�rp��,�ѣ�$��@$L�h��+��ĻY/�ȑ
92L�[$YOL��SM�����hȒV�����D9:3L`+��R!����)����  �0E!@  b(     �C� �t +GR �2 � �" h� I��{�/	�$(�"(� hP����C�(|�W�k��}a�I�	e6&`J'�)�-ϸ���7D���hh��7p�I�5�t$M7��ݦ'�.�h�T��C����3딴|Xoq�A2ѵ$|T�bLo%C�~��H�iV�cjC������Td�O����^�Q)�����u8F�Xzy�8s����O�p��C���ч]�Ȧ�GXY�r�(�8BnV�ʠx$ �� ��{7�F��BH�����"<�P�L�����5|��2�QŨ�K����c#-��+��
B�Vǆ�C1O4�A�,���5 nv��ZX/Z4�=S�����V}�S pH��CZ^��� 0 ����@	Y�qT/���1X�9�)Sm<S�O���inڄ>�E]������l�9ܰ To�̗=3�{|?��6�-=�c�
�Q��v�ݩ�Sv@����}�_���t�m�N`�5s���~wc=�eF�ϫ
7����U�ϩ@���$���1��H� �b�4z�"U����J�  �a9�!� @g!�T���C��� 7lxIו�kyOt�g�--A7�S7"B�a7���ދZR��z��8#�N�k�+g������#�d��@�*���-U�"?c�/08���ͦ�f�TC���������9�y�B6^�9��pX���3�"�X��ٸ��/]8T�(tȏCUZ=���U-�;� ���S������h1Ĩ�ѫ�,���rz��[h�����dH�R@E���� =�|��e�ɍx       E � O�x�N:H��3��p��v/7򾙦���֋��W_�*:`5� ��s2
sC��O�zU�i@v4��p�2�����i��bƅN�)���Lȣ�&
2����)�u���LR.jv1H&���(� ��b�+���kLAs΢ŉ�V��Eq:=�)fF��&�ά����%87�]c',
a3J�b���m�12l�~(�%)�� �E�]�w���n 31���4
�C��l�cN.ՁA�i� ��@	���)X�`3xo��䂐t�H n�`f��6��}̀�F  �K���ui6��	"����&  2��A B�_N�@� ����?-`���bM˖ <��bS�|��o���T��p���YFN�Z�@TX���B�X�АJ�DO�0}F���P���U�x:K�z"D��$`���QB�7;�S0� �oF�rCp]}~��-{J,(.	1�j��ĳ̓l�-�l. �#���&��̅�3=h'drK���&2ku����Mb��@a-)�נ`�BL���������h;�"��%g�M	I��R��o^в3B���I|�n!s:�Т}"` � 2Ҍf,��
D6$
� %%/X������/;ť3 ���P�I�ED�g��H2J�]+J��L<��u��J/��=����߶s��-uH���wb��t�Vu}eCUtؕ�R�m	�M�gu�y� �]�1��ʕ� �	�3Q	'f-k�҂	2!��Q@ ������@ �:2!PF�,�Lf�r���) I��$k�&"�Mף�����F1�CvZ�B�b~Y6�Ѕ.T ��-|�!�$8�2LC���`.v��� ?#\<Q�0���%��"���cE7��F0E�C�0� �|XC0��c���� 
�.�A�ka1RQhܮoF�� 
���w!7�E>$�=��h�N%�/V[�!�B��̠)�	��'	��B ����AzCb��#	���Ќ�"��c����A8��rrbxA0����Tc7F+���G��� N��iC�8ʚ�@J�»Oz������Db�Od����a<> �� ��@���HQ�8��b���זX�!���?2��/��5���w���j�E��y�T=�z�����<�d�uNL	�O#��!�5�]��2�*����o]���/��>���n�~�TR� �	�T2.�i?�Fx59�=UB1聢����T��9�{I�L3Dk�P�(!�����^���#�s#��ds���-�T�wQc�-�>%
'��K���G)5��� =��G�������!��h%�8	�<�����E�8��{�����(8���-a)������U�ٕ�{Uؿ�iI�}���M��LDԃ_A�t�3�*xf:M�����A��a/�0�A�S@�Э��&���zKr�T� ��?� ������H����4E�ȏ�d
�<u��Π���T;�	'�'x��<��o��|�~�� sy_c�F��vV�bap9Qf(��(���X S�0.��O��&nv?��^����B���@p	��"T�S����H%ü�Rg�*}��Y�QSzۭ�%4#	I��@AMv,��6��t�a�$G��k�"�� x>�}U��ԫ�����Π;5a2��5�Q�����������;�����n��w�|��-@ǯPWU5Sm<pq��-Y�� *��7���\Z���
�Re$��T^����>X��H] �(BQ1!������S�13z��1�H��[�jB����y����1�ɇ��صn�:�b� "�)p	�B�e��p��c@���Ѫ_MW ��$�oXj��5��񰰾��C�1M�eP_���nb��z����<.�U}{�L�2ki�G�ȸ�߲���'�aj,��+U !O1�os�3I�P҅Cp�L�������"8z#*�d#V5��)ӎ����X��������aBd��4�p����O/q��_ꄝ-:i^�h�FPB�����Hڤ�j�%!ڶ" ��ʇ�D��(0��tn�#'s?��G} �!Į�A�z]
;z�P	��
LA h�C�$1�8����a"1��%*�CxZ�r?j�D0L�'M�i���%ݠ�nT�*�M��9}.Q�r�PB,
HPɵ	�ŝ
�*&����Y�#�@�`�;a�u�!�DQK=� B����lZ��Y��l;dl6<�abD3�"��ѕ|"��C`����)LA�Pl 
Y���ҁ��j�a{u�~��W��x�q'o�E��YE�2G�����F��i1� dLL�� )� 1e� C ��\��^L,Mf����پ�4OU:��6$?����G.�Ka�[��@���!�UNqq�Q� ���
O�		qi4�����4h@�6Hѡ2cW�gd���Q�Q/�&X���1�nƱ��Immє�F���R�9tE
�3B���aƂ�i����Laa�c)5�l�!�. ��=���LOF!�t��|�@���[��E��u6ƠY�LRD8÷m:X���0 �X����U��he*�:2�!�`�aŁ�Y��ݨ��!DA�f/�z)��42�Li�K�[-��?י7�8 b31�"���
vr�4�   �   ��1��f �D\���Qfr^3�dr$R�*茀�0��ra^���nF�M2��ƃ��č�P(Ѩ
!d2��@�o�/
H>�}xR褃����� �D���K���q��E:�E��4��bRz��eH.{�[���l"��� �N�A����#g��<�ZK�t`����U�Q�5����A�4��:�YtY �A��@|(J�A�WF���k�u)}5�xr�@�1G-�#Ap�?�,���̗T�, >8?8��������?A�5Qbwuh�uu$�I�&�ֆ���>�}@�7/{����U(n��x�~���}V�M�`\@Z���ˈ,��D�>�H��H^�.5�I��R���Z1EV(�j.�Z��qkR�Z��j�ڪ�55����B��{@�@���(K��������$"C�H~8��,}���7�6<Q`آO���ōq�X��/DT�E�\\_j�U��[V�+^�=�|�Z��o=ą��Dtm��':��}E͈VkI�����\��~��|�F�?)��TX���R ��@����$1zF��V)1����dV\���?�؂��b��O�f��~�d&�����n��
)$�X�2���`XA5^��iR�P�@�@��z�9�HS!�ȥ�܋��8��	<�<�|��ȓ�Ȑ��C�@�l�؅�=���/-(�K-%�$*	
~Y���ya��N��������C>�BB�|R��JА�}�|Qd�z%�Y�*�X;�BU*$��H$��x��9 ��
��M,c0�D�&���a !�m��Y���6�h.>"��`��D,v�!U�EF�j�
*J�_E!�"ƶu��<α$�R%�a`��A�jA�h�,\�b�j�$hBz9�dK�؋5�C�8Y��6����Q�����������IV��h�
J��6EZ�y�D��5*ĶlJ���FX��!�*�/f7.���=��Q*��� ��֋ �K,�K]>�M=J�o���M�'��^�5��d]���,��Q}MցF��jc��8&D�/N�,\�Q^퓚i�,�R1�EtLB4u<��&�^�5@��W�y����`]�h�[�B�R=YT��aCM��d���,OFQ<+�V�7�f>#	30��ڡ�UڄO�f29�r���d�W����f����"Ez�nܼ]��A��3o��>��,���E�3��K�Z�U;0��v1!P1���R�㑮��$WU���X��h~[��1��].�~�()�>��7�b;Z���:��/����݇$s���W�I+VŇ����d@��?��E���J� <�/aI£yN��1Od�r�x\A�Rt�S����ȆF@%�ɑ���ek:��[s?5|�v21pOy����fx<�6Y�Q��s��E�)���"�y[=�s��Lé�\���M���}\�=����L��P�?�~<`����$2&^H�M�6�E*ec���
Ar�5�3��Csa:]C2e���{v�WT�����g����j��� h��;�E;��FʴL��dv9��C��A3���4���I��W�r �4�.t��v*��_������,v�`D��j�.�[��͢�n��I������Y`����K4��7O |���u�������*p���	5j՛������G�3!��Bj)���1�x��5�[�Yӿ�@��LF	t7C�n��jՋw�ǣB$褎���Fo7��^A#Pމ)!A"3׃x?����R
8Xfk�Pɛ��=�b=sT��E�Յ��]�m����!�^������##ӫ�#E_�<m��r8��J��3�h����o�����3�.'h�*el���HJ��W��B�#L�-�)A�$�l�c�-z��(����C��Li���K}uպI̪�Y�b��qG���#�ˍ�}�.@	rF����?{�S�8���I�"%$��˵ę2H?\���o��=��ҭ�⿓����QE'^K�}��F�b��[uҺ���.����q��d�d7JŦ��>�mT�-D��TI��3L�Q�oZ:֩�RH��]�j�-:�x����F��$j�dSo4*Q%~�L˴l{X�b,esFB�GFH��5�����$C�̾��$M$z�j�W:��J�J_Lr��f[���N"9A:��'�?��C,;0{�K������G�;{բz,��ŝAW}�����$|`��kƀ�Z���q`Δ��~g�i��.��U<��ؔ��&%�c_����-gM{�{Ā����h�Ij��|��fy�K:,J
)`$�D��@�q�8�W�YG�ޭ
���oW�����g�*f\��;���tJоivr����gq�Q���so�H�с@�A��s$SЋ�%Ce�/e��~�O��
3�ch�r����/��Y��"������G��/�ttqns��v�󔠀��ņ,ГXA.+���'�kVD�$�W�a�Ѫ-�����WP��.��iƣ�G�'��_�����wB�rV��]FR��/�~�D���G.뫥��m�T]�w�q͈����E-R���P��~9�yL)]U9w�bE�-���<9�q&���^�j�WwB�oZ�A[+��(���ӏ��.�lktd�/X���ٹ�U%��)�����ҫLN<х��k�rZl�R���V/ުA�-IQ �����4b��ٽ��Ѭ�Ex��&>�՗/�������i=2��l1X��uz!7{�Pb�������ƺ\%�5���B�+�]��Q��`�	6	6q����J����r��#`��ú��?R�������d��%%��h�׫��(��CK�U5B���6�U9��2�Hѭ�e�uP��P���t�U�@4|�W��f]t��E�+#�H�kiY�%I��[pQ{�t{G���=kRU�լ�.ֈ�u�6��7��/U}ᬁ��!?�"�v�5(�D2I^H�cGܫ�T�@���w�o-Wi��חD�jE��q�;�Y�cGU�8k����Uj���$H�<t]ҾA�mS�ol��dK'$�M�U�=���|��T�d4��
��H��[3u2��QE��sRG�Y�0��fcd]7�tB���n��jD�e��"��#����>��s��E�ˊv^�	r2����F|ѻ������&UV9����Q��$q_�5�^�!�%����;s�����ٵ���:nFLB���#u&��@�,EedK�h&��i&�l&@f5�@A"��A1�4.wGN��E�ǀn�3c�'�*Y���ū�K){�*+.����v`/&�#M6��r�ԩ��J��k�<�%j�O	��xS{Z��tU̔�+��V�@�`���sj�
��LVOj2N�M�����lS�n4ɋ�ǂ�M@��A��cyPL������+B�֧f|��Y���QW���D�3^��O�/ėT��� ��}S�\Ĳ���3��ֺ�W7�#Ⱥ�jA)�O��K������ۉ�	+:�L��b��W�ZM�i;x"�7�\�m�P�&��'�o�#�dp&��j5ڝV
A,������k#@�qr��G$�QÕ=I7�����T��G]��+-SՈ�_�^r�y�%�&��6=[A�Re~��Z��V��,�y�(,��
{g�ؒ��?I�I	�ʫ��:�"�	��	�R�P�J"�4��PL�A�D�K�5h���9 �|�FLø��	��	�.��.ŠM@V
��v:&�����-�|��t�B[W���D���״�?W��S庸x;):S�]����I�=�a��$���gdO��Ȭu-k�^)M�$x��^�}MK�*5=۫����+���D,z,!���k��ѭn�k�L�AҨ㖚�4�-S]1��ږ!�)LA���D�ղ�л\������`��=y �tU��L�ET�;^bI%s�����Q�(�:0]@�5S�
�7qL���,���V5p*&�忂�Ox6����x��g̽J5M�M{XAXX�˪�/۩�Č0�[��L���/��v��DؖF�l�c�l��	�ה�.���o�5`(D����q����-r��p�}�ɂ�$�M��l�����]k�Ȱ��	ڵ{~��t�z#ds�tb'�ـ1h`+����u �iY0��5Vu�X���؄��\���LF�db���FU���5�2�&�he�iv�-+mk��26�#�= ��9�C�������(ș��rE1O�6�m�m&Q-!ɋ;�+�%�E!H۫���ݬ �G-��#��XK5�����G��=T�	���2��t�w[Y>��(����s���vdR�l���C�\k:D�뫫�ܵcY$Î��Mz@�Km�K^,�ڡ`@��1�H&�N� p�80A�M� Ѽ��ַF�;��+��RA>�:�v�A ��]�ۗ7���kq���]�}��\W�/~�;�w��DY^!��P�q���$Ρ�ת��pA(�i�aZ�� z�H�j��<��x>���m~�jPt��u�dr��m��A݀�X�ԍ�,��~%.�p9fQy-���VF&�U�+������=Kݩc��
>��B���ѥ��@�$I�����h��p'�D�dk0������n������ij����e�+�ϩsٟ��l4c��1
�Iw+m�<�f.٠d�RZj�c6lP@�/�\���&���I0��$j��Kt��9CX���p�@wS��F�
Z�Y�̕�.uwQ�M�%����w�,�Yq�JCI�Q	(����6�G���F��>ۉ˸��ƈ�;e�5�4G�Z���kځ2]`=�OΘ�[ªJ��Q낳%�����y\���|�K��X�Ysc�L�5�	�A"D�W5ڌ]���DmT����rQ������$�"L+
�� �h%�L��{~�W��"���[��+�%��m�l��]�9�)�<�O	Y��5vT�����j�u� q"�R<�8�GQ ����s6J�JNΥ�z��9X�.��,�ZwDFKݘ��'�����#dzH�5���|?�D�O^~9���u}-}���Tr���"�!.��0�C�,Y\NQ�{�OQػ&Qv�Q�D����+˪�K[R�sX%$�0��Nj&�gp�d�֬A�夋��q��m��L��{
XA�a>0��P%��	D�6k�֒���E�~���<E-v�.���VZ�#8���{#Qb��ڛ�o%�59EV;fh�@Uh�I���j%:z<b��h��̄�`R4l��;�ć�/d]j�U�-m�sZ��Y6��X�uk�5�����Ѝ���=l"WL�2��o�Y���	��KjX�?��ڭ�i���9�8�$�$�C���580_����M��X`�f�N�C��ժ@@䁂-��됔?��\rG�ޡj�����ӿԴ��`5���U�]�p68��5t	�-X�Ȉ̉��G����ŕ��(F�D�-By�F�ɔ>)�,W�u�,j���^M�q'A�<�Od��1m��e�Y5įA�ջ�\�b!�h(��V�W�^/�r�q�e�c�=- �!6Œ'�-��^�D�7�'##H�2q���R�����\�בAP~�m�����In���4������k�z8h��e�e�4�G^L��l�<��ڌ�auH��M'zR�:b����B핺�Y<o��j�p�J�ßWSX���B�DLSk,^b��!�mtH��;+Q����M��i��}���ji��Rí��]�V�&v�����YRX�8p�Zz�G{���lI�~�k�@����G�L�&R�O^�qb����!�L{b�����3�3�����X~drdj-��=p���$�.K]6z#���D@�F�d���=�V�p l��!0�B0��� �H�`e��5`CW@����킓�%����5�*��pJ���H��X�H��y�T �-�Naw="l$K��+`��E{�A�\�!c]D����K�@��:KXȴdB�3P�@�+�- *�c��U�?����O��ؐ�ޔ����s&i#E�(dh80J�;U�?�	+H�V!�G�у)��8�T��v"����iVX���4��A�f���i@��nX���*�z�a���
O����54���0��M��e�@�f�e�,�,A��`��Gہg��_���C�a4���0�>)����)��	�%0�T�#�%n薑�{�?7,m9�D Ru+80EW��Ke$h��w2xcc"�� =`�h04`+
"
�NS�,��J�4�K�8��5AE�F{AA�j2Ir�ѹ����چ�2I�9��Y}�
���	:G��Ap���!� ��G��Z�"� bs��AJ.��g1$H�(J�BQ h-M5X� ;�X+"T@�q�6��1QQ!��DR��Xp� 5E*>��s������Ͷf�����$tCH�M4P/��P��}=�c�8b�@�A� !�#�C5��1��	f����A	5(�u��|��?�o4�rx�o��F�a!衃(0��PdD��kW]�z�x�[�����#�s�����Ɖ��F���"���2p��Ή����"2Ǣ���\����h�,�Źm�ƹ���O���/���䠥����s`�f��pi���\𗎍@���m�����eC*~\��\w�o�"'�*5gM��g���՝}/Rbl��%�쯞�e$q�5�kŌE�h��ǘ�zȩ��r��ה����F�@~&5#��P�H1a�qn����twe��0��_�̷�bu�\���^���O.R{�H�z*��HJ�gyq���ob%�,B��2��;��Cm޻c�E�i��5J�#���%��Y���]/�����^	/����6;:�%r/�>)�FQ* n��)���]�5��0��/���,b���@[H�z4eײ!�sX�s]�����	�s�J�����ɍ.,���u��r�)�;�%�%�SUD�[N2�I��E���$�-�gƈ��,�hc���ڇ���3ы�gg�Q��y���a#�4H�m'�h�NU�gE�<e%�\�����L�{��B�X}4�6q��a<]��I�/��kM�>ҡ��+E�#��O��ͩ��؂���g��&����Ő�r���-�L|����5�ɹ�����c$�g�B�����t�qҰ6hzIcxOy��@d7!�E!��<wO.e$�2�MC�Nr(>0��k#�#S�_ �`��tog|)� )�(zS7d^��畖���o����(]�FaFaN���dp{ �Ξh����� `ijL�Md	(+���H5
S�J�K�o最tE�^s�C�S���Dٽ�iyX�u42s�����;X�\5�qz/ޙM��S���e�;2�Aw!�9׏YKg"�s2325`���|	P�6RV��O�TN̆�t+�%oǳ����27��9g�Ā�`��P	�KMs�~���R�p�h�(�:�X�6��e�8�8��hQ�e� ��"d&�I H`,�Q��	:5+O�dD��w���Y����c��sofAY�q"\�����o=?�[��@bё��E��F&R�Ɉ�S��V�\�pNd!c��g�Z ��|8IHs����n%�4�ζAB�ӊyHiI�tŐ���w$@<��_��Y�>��x$�X��sE.���4y�<R"���[-�^���j�����,��[�ۉm
wB�(0RpF�`nAѝԌmw#���tq��m(O��K����1���j2�������r�1ZAq/d"�,W�χWk���.X�7��GY�z���u�Ȇ�ti|E���O�m�ٶ:z��0�u�VO��t�9qbY*��"w�t�BiH���^���)��r.r(�!W),��%�J��<B��Eщn�1fu �̈�����k���swO��Y�ʻ���:�����L���VʓB�B�y4;���I_�N�����.b����&�	�c"W�bqWvۃc�dZD�׬�&�/�vkf�cH|8y�ϞOy�Z5\�k��(��������D��M���c8k)�������R�YC|b��#�*ҧ��YŰ�ѥ]�oS�F�Ӗ1�g*T�??/#�+�^�h�B�+����$.�h�⡠F%�8���|d׭A��jH�c���J(+I�>�&�"[=e���,����1[��3{p�u����)����YR��~E�/�-����S�^����Zp
;�r���I�	bEx8��o�X�dvo�Xo��?�"H�bm�����dO%���G؊�'��̲ʧ�	_u�҇���9I��dI��Q�}�� �z�p(8<"�q.d�	��w�:�ԅˉ�ݒ��^��2kS�Z���f��� ��5�Vu��4�m.����"5��<�:��df�1C��=.��y�ߚl�/�5]��-�J(�ea����w��i��\��X�~34! ��_�+0	,!E�=�7,CrE�D_��� ��+Ɩ�J&Y�һ���͓�.�3ށ=
z��/P�����H�S@zAۜ��_���]�y����b�ʹS�z��(
�R�	@�*U����{��7�df��8�Npj�)��h*e5����,��^��bY vD�����q��~�s�����W�kM���:ƈY.NZ�N�Q����-�HL8��G��k��l�9 �at��<�����\8��a��D��<� ���HN��˫�	��������r{�)Yor˄��Er��VY�@}�{w�w�x8r��^�5�o�f�8�X8��y��M����w+R���Zz�/�GN���=ӽ$�FG*n����T<�m�!��+D�*��%*dAcAi��a�.>�E��X㜗���W����������^�BiJ
�$�T�� ��/���"�) SA�`IX�4�R�ge�Cc�/��մ��L�^%�Xݵ
DH�-]�vK�EE���9E"	 �m,�;��e-ks�q3�Oȱ�>e�����9c$�b"� �W~�'�`"`"]�����,$��G��&�-h!)!I$�K$�(h<A2<G�

3�����J���hd��V�?@��H��oQ��5�r]�׉��KK<HH ��]i 8e@�2�
L��J�q\�΢��ڨ��V�M~��<}�Pɧ�"���M�-k_<D2乱G�%��՚!�Y��_��B�o%���3�Pĝ��;\�j֮ԃXF��}���>��ӷ�C	�D	xTJ$CX�T��~?p,�.fI2آM�f؃A�����k,Yճ꽵�%����y^��)F��:�h�`�J	�Z��������0�}Y[�T�i]:yMk����Z}#�N-�����K\�*���>af6 ph��7�葯���yZ[��܎$X�S<��K�M��b�����L<)~�O�G�Ogg�w��ԃ�LW�c�3���L�3�*h$ڡKV�Yѥg�P4a/B��K�KL�@�� }C��Q5��&�g�Zr6$�[s���n(����H�z��V@-��^�̡�2�Tye���ASj����G���, �����~��E˱�F
�\Xn%�����8�Ńeb�d�D�ԠP���4�Ew�!JE!���[2I��L��\�WU?¯#�ص+��k�郴�:G�#��%�����P83������Z�l�rE]��eg(}�kL���Ȯ�	�T���ܡ�"Q/�W�%���e��V�3�[q`��&��|��E��[�i��3�h�9cԅ$(��qE,�faL­Y��Z�R�m�a�+(�Q|_�ϡ-%����s�n!�J|b&�Ez"e(�13s��7d'R$&��[C4� 
���LA��gn�K̶-�Y ��E2�Q�������|G;6�W��"�/k=�G�W�k��B{Bg��fR~$UEg�>PD;bJ�N���i�Г����� M
a`�"�3����伃/0�p[r�C.��x$��_|
)�5��<�*D���L��e�H�A��	�/*� ��$fc��B |F�s��K2ߒ`��w?&N,�[��y��u�4�ŝ��D�s� �I�,���{j� �_������۽1m�"8=�h/�P�j=ÞK�e�z��QN��룿�U���������ׁ�̲��{�E+NQ�TVz��_�Zi�8ǋ�jR�7m�^��S𩿄H�D�A/�%J.���%$	@��р_��[b���s�3 ��2�Y$�Y@D� �S_#"�ȣD�ϰ�y�����b���4�۩��4�	�&+���&b54� �$TC�q!�:�W�&/�L����J����ԁ�to��n"-�T+~��$P*Q�R��b7�G?�|2��*�Fa�j�1����v:L�&��w�x�m,������Z6�g��Rk�4	�{��y[;�|2����ѓ:;����l�#!c�|<["������4��0���E�T$4QcǄ0cG�I�wa;(�r����XG(��T����t�Mh2"�q0�&f_FC�n4V;a��g�d~y���MA��y�:BB,h�!,�,��������$5���C�����D]��$@�,���{$]!��A;cD�R��*��>��wL��$�A#^����ƑG"oT+(�{�츫���"5<qt|�ړ�5)�Ц6z�`�	TØ�0��0r�D���1ID�&�&�TT�B�8��<B��<�ŀ�e.�0y�E�&�CFTqf��?�I(��A�1�1�4z*��RHX@�pp��h�[~�*�֐�T��7R�a=:5� ���e',�sc4<@f4���!0I�3�d�n-a�A�+o��Ŝ��-��ǘ:�)A���У���![�)H��`���EQ�ZƋ��ČX��4`�č�5�	a�.<�MK/Fb��TA����!��b4��^��� �~�"hx�G>�9	�d���2��	q�xz�ׄ�wq!R.Ĺ1���B1D���4������3r�5�7�fen�8�8��(E/ѐ51t=�+��(s�Bȵ�eаzxBfO���c���q&��v<
��ݽ�H�&i�922&�N�$|K5�3�����,~�c/���!��+�U��'D�$��yD$)�O��8(�L����p;��bD����,)�P�& �;���3���$߯���5%�"i�3CZ��*"�ё?7D}3���?\p(<�e�8T�dv	Y�XKAjӻ�+�����b��e���k/�d�y
G�'���(�E����[�R��.�~a�xT�;"Cלy��e�W���qH��`��OQ����XC,@����4�H���qd{迱5��]B�̽&O\m!�r�t���DD&رJc$u��sM����# �9d�K@�'��Y�wa9������D������i@
����Q�捱��V���zR�ͽ(��X�E	��,t�q"�ċ@!%��RϋV�+V�P���g��,=�����
�GEx��ȼ2%�D��2/�#�M�@ľF:��}I��h�GDJN$p�g$�u[�)`�"�: 4�0S�U�-d���<E��Q���=E�G�W����F���xpA�$/�ȴ
D,���(��F`�2֨ �2�3F�R b��-
2�izy�95Fa�"Dl�1U?��C�b�PE�� �M�Ha�#	Hd6�&F1��7�oߩڗNȵ+L���Ya���":���)�HD��b6�u����dBsr��B��֠�8��X�&xO�0�0� ��<co�6�9�P%d������e�rƵr	}6b?P�6�N�D35���[��j^:���hY�5$�
����'��S�D_ZA�#Ұg"g�+R�
�w5�#��C�RKM#;�?�䅒I�����-��+͚/z\�%0�	�*�>��2!$	�S�8�QˀD)Gb)9�pq��ɟ�����"��%/���a�0��1��U\�p�!t4�M�iRFE** ���,h'�8A\ΒDD�f->��dl]��Bp��Db�G�����(�q*�cq��!{�Y�#Da("@"�8��%��e�a���>6g7PF�ȃ�Qr�@�	�B)����b���TA����[�
x�L��E4�b�1Ɏ{K�Q�eफ़yS���E ��\X�?�9�Rq���10�F X�2	.4}QR&���*DAO1TC� f��A����Rb��@u��S��ܔPh%�#��R�����!Q�D�,#S(3<�!l����JW0����b��aCu.�Z<损�#��ŕ�!�S�e�$2�4#(R�
A�Yg���#͍������C��\-��8$@���/|`��$+��{�
H	t�Hΰ`��!yQ��a %ě���VJ���{�X{��ك#G��&à�� (��%u̎-e��3b0Q��,x� C�$�d��~@p�O͌��
܀�����f02!�7`����&`? 	s���S4d�. @N1cT?�Tw=�#�*��y-!�I�đ#(�0^xr��QTa(!#6�  ̄��H�*��0� �KP�b;0vH'�s@e�@��0d `0
Ղ#�q�}��,E��a��?�/�x$`8�a_�3����� g�	���1=�j 
�$wf�'� �F�N���n -� �PH�:UZ�.�����@@�Ё !    ���bA��                                    �	0�� ��nD h����"\�| �c�	�5�|�$#!�h ��#0�O`
�@(Ѐ�d� �-O@ҡЁ��@��OH�eB`����7L2o����@u  �E!��:�H� q� `� ���W@�$`�` �� ��1���BU�c� lr�������@��@ ��z�#!   S� q@�� � m�؄ip�`= ��i�T� h � c`��:([y�( 8O�p��`�b@6�b�EjO ��$� � Ta�=p` 5`�HX�L�  �   � ��A�l0F o��t�>,>
��    "�  y���� j 0� U@���Q�  �t�M����V6Ӏ � �͘��]}����T#!@. R0'�P0 �@ P� ��`� ୶.��<O �� i�Č�KX2��b` @a� e@�@ � �x0( @ u 2���ju�F�&�F2t���a�c�`��� x�� ȁ���ӻ�FPe`p��7De��,.�� `�1@�:�6� � ���`��r �& |��� <@ qX
���� ��q�Y!�<-� 
 r�X� ��  '�  Q@g`
��  Q b�0 d  s��1� L!  � ���� )�E �    �@Ԁ '�      `�>�`!SVJ
,�v⇺   ` `���� � �L  ݀_A���� H Y�a80�����`   0z��ѥ`�  � L �p%�I�X"�8 &� �&�a[ ��dp4 p� @ ��` �     `` � � � �� �\����"�π  L<   �D�5h*��y� 2 �j �`P����  �   �)�.� �    t�Q hӸ�j�8 dQ0&a�@3@;� Ã2CȐހ!�   	�Lx� q�``��   ���2� �"���@X T; �  �   ������\�zN	T!IH��`��'NE�P��S�h�M�<��7Z�����Su�<O�L�ly��|�����{� �N��1�2TYM��?B5qY���Dq�}e����\+�]dBOa!`���F�Y��~~t�(��@J��b�/K�	qlg�#�>:�#pUG���YN�Ki��#!��=�}]� eD_H��5�Z	Y	w:��ּC4�L��Ҩ�4��;a V�ؖ^"ͱH��ڙ�uo$�L��5B_��{X��MeP#Y*6(�H����)gu�F��������IQ1b��(�Lu�5�q��]��4�|9����@��>�'
Oz�&
�$�T��Z)#�n4���$Bg��� o)m�
~e�����B\nk4��'�T8����2�/6(�/Ug(bI}��ԲZcYu�tt�Z�s+4�]O��2�[	���Cf�4v[	�   �3X2C   `    RQ� @  ��� �S �  B�  �&@�	 0��Bi��?,�`��'�����A�� X�\���\F�ί	���t�Cǭ��4F`����I�ps�G`��D���B1�CQ�f1	�1�
�1�����MҀ�9�bQ�`�b+MF��"�:4�`  �8��Qaa#��;�jj�X�(��Q�ÎE�_��u8�6:�P��º�K4�!3Ƀ��8�S�$$�J�XE<`c�-��/5O�G{`!�SI���NZ+KF���(�Ѧ���v'+�(�Lޟ�F��Eń�{/���U�f�a���'۩�
}k����gW~�"�{���,�N��j||�KɆ�^�7[�t��zӤ��r$�x�A���ى�Ӏ�����,����_�r5��^�0�h��v1Q[bbpK?�	B�Z�<-c����aI��t��2�8�Rl�$���15]�.�):bɕ��	BU�",|�����=�j[I�z��w�qƛI$ZwSM�Zü��Ĕ�$h�Qd-���-��|O��`H�rĦY�S׿��r�<_U��N��K����$�Fı����jB��e���;�D������}û�0�����6x�g~�hC�hy�Tl�{� �ǉn^�>jJdb�~���`�PP�Jg	��E�-M<��
�'�M�hC�� �	S��ݰ{�KIk�V��3�t�.B�4T���n�/��&X!JC��B	@��5��hMh��b��L  .�lH:@�0 l`e�!� ���0B-�4{���u���*�}�+.Z�^���q�B?��-����c�2�}bRD����4�!��Q�R����$bf�,����&-��`���auAg��#-hsS<��a����>�E�T(���K���*���%��#ZV;��j���X-f�@-���v��{��֦cXHS\L��DP���q�   =�`q���F�$,�V�����9J�"�Ϯ}@m,�v��8o�X|[t�*rA�3I�[��cd�o���r�7�� �� �{�rQt�A>8�,!��b"ŕtC��B�U��*��2����A����ց"��d@\jp��'ci-��l;)�X 6�BN�I*z�{C�ZicK8S7�� �8��Ƙ&b�	ذA��ۨ��D������ן�P����p�M�n��v��%ځC'� "  �, o�e��^*�S�íB��H$esTcG��`�1�Jaa �A	{	����F�!�O�9������lmz�^��/���@&��0��JPA&���I�E

�U�ZX���as�#'��/ݳ@�Ъ���9����]� HT  AHyȌD$���b�n�j��M�϶0��"C +��9��âٸ�i�)�޼����W�L�JS)��2ȷoZjN|#0o��e�p@!i�b
v�N3E&wV4�zxp'KO)q$h牣.�+o섘���IhfȄc�O�����*CƲI�����`D��"�؂6� ����������}��z�'�4�4h�!��oC�<���u���z�U�S9snLi��J�f��P�q��u�y�:�/�$iN�I%S�`���S���L[�j����kLQ��à���O�hR^��-�����,a�6���D( !�>��;ӕ��U��le�9ǘDsLJ/,Y�$:V姼 P����4�s��`�D2 � A\�Z�Z�ƚ��?���/�W����RP�=i.^�HB�QrW��8�/ׄ+6R�ɗS1@1E�1��F(�5(�<����0�Dx�����͔|�C�-l`*���e�%�_��M�!O�C�:.�J����e�n�Ub��oPs���i2�0���!���yك��Q�/}�X�Do�l�z��l�6�G�a&�Җ
��m�X�)\���jKqu!���ƑF ����苚I� ��ӗl?�q������l���-�_�Hg��ZЖ�+���=��=}�ۨ��8���Q�A"P���V��1�4�F��0@��P�"��B`�`�p�c�q�#_���\�G0Ac
 �04M ���gR�����>|чM��s�}̦���>Б�����4��?qAgD�L��C��}l��?�}t����Bq�y�)��R,���OI�8J�y!S�l�k��H�l�_�Je�&Ԯ@a�� ��P�0!�o�W�m�x1�C8g��w��_~V�C�/�뜓�+Ķ`X1����(�>��3<~�YD���?��!�����H�P��3˒6��t�|�Lҹ��`�E�L���k�3/�49q�y E� �7ڐ�g�"�6��=H�Eu(Yp�̸f
����p.벷��.y�,�)���5叭�b�魄D�x�!��u��M���J*�P��*N�tr��2�<x5��yF�0����O�ͫ00����0��m$��x� e-zɈ���
��<|�g�f�-��y��C�y�Ɵ4�4q�e�h@�.���~��������qÀ��xXLC8�� �D[i4` {o&����s�B�G5�-�%��~�,������C��G��foФ�ah����PGR)ɫ���}d�����F�� ӔQ��z��ci���~0&ق�M f�U���3bz#�#��D_�������r,�z���;,�97�e"�Z��2�*ZY���4����	�
��0SR� �&J@���=��Ô����,�����.s=$)�(3q�F�e��3�ym�
ڄ@Y 
|����*J�P#��o'(�+ _���lx�@��,M�OQ���|�#O�6^�>kN��b(���bz�����c��l8�X ΉvLVڷ���ͱDl�Z�vB�93\a�b1@M���쟵��{W���E������ͧw�����hj�)� z}�w�H���`[�?&� }[�A�ѩ���JPƧ���jOk���{�7%O$� hl��ڲ��O��3h Q���ޫ�u-qN@{wE��Z>~��Qp��i��hD���   �\�KRH�$�m�@��j��j�\��&�n�B��-E"�!��pL�D��!t��AGaGaw{��Uf�=9z�WP:���b��)r ���	hʕ"EC,���/LE�{������0��t}P�{��0:76�U�?\h���%�!���3b� �C<:%�1�ň
8���8Q^lR����/њ�LA
e��"4� �Y���HS2��%�]�k��:?}��lk�ӬI$S)�UU]K�P`�X���!`۷�tD4L���ż��z��GZ`Q���	!��A9X��-F%([���*�AVo�5 �"�!P�f#c#^pŞB���uh�<<&mt��4�z��{��]ηې�{��c)VPA2K1��^�)!V�V�Q����T�����@UX�fΦнBjg����7�,�A�%���l�U
3�K��.�2�4(�\����:��YUP� �d�w�`����]
̯�7|K+�pHO�P�,�($7y�
΂ʅB�K�B*��jՙ�����d��֋I�*���W1e�9��~�PtU���'��Ye]N�E�'AtH����@�<�DDDDD�Q�""T{�ab��Ԇ�j!Q]P�����m`D�ʺ"�6@
;�6���*@�S�n�YɺJl�*@� �U�'Z��y1"�ҡ�
��!�pcb5�|J�Tz��C9rw�A6�կ]}��r5G� ��Jȕ*�i!�D_7��(�F[T=ʀ8�YU���BMI��f�����te-��W2�O��Z�Vxj�4u�����FL�pe:i��������=y@t0���Jjx9R2>ߒ��n���UJ�CF��Ϩl��[�x?l��Yی��R<�)K��� ���7:��P��-��Xy&-$X���j��t J�"�ҡ�ı����>�%־w�G�J"D_�䈹�:#�������b���0�gy�=�=�N������"BB$ �����;���U�}��c-1����!~���0F2�Ks��čqbq�K�"�%���cSj�AP�'0!�0�B�ё���B1�a����\B�7`�e�qXќ�FR�-nP�F"�!�!�6h�!ȡD��"��1ł��C�1�
4B
(�#�os�`������yKLE��%l^YD
&�VB$�^�� 4�"��D0ы|� ��`�Tē��<<U���$y�ȗ,2��`�RDb��vKq�*h�Z#��
N{LY���D3�(���7H��B� ������EL�<�cC#�D,l��� �!���Q�p��QG�
J&`��#0�$8P��8��A0�DBF)�
�\D �gDC�4@��H$!��$�`1 �a��H, �	� W�0f�!QG���q�GE�A���RPM�B���� ђ� �4Q����bEq���
�D���Ƞy#d��v�7s�c$y4h��y੅3nOWba��/=$<W<B@�<������lb�vN�s� ��b"= � g4񲖺L��iH�*S�݆��Q�z��:oȫ�,�pO@��������V��o��d�o���� ;`�R?�߹�{�X����:=����-���9�IÜ�8�M�W#�r�8�@���� ��d�Ź&i���U&[�je��D��	��X(�,
�$�AE��X�y҂����/�QU &���t����1f�c��]
�99��f�]0`� �0�!T|:��{�)�ҪDr�.�P>�)ݭ���"� e)JR�`���$���u�B<)�SO�E�4�*�%����-O[��x�e�)��\i:΢�Xk���)K��<)9&DDx�j��R
�����`LL��k
��Q�ӂ�X3���"5�X�ȟEz�����:XH0�0�ʍ.�:�]w) j�:'r܈�z�A�	�b5	� !$�!ɞg
�x��0eUq�A��>F?Kr"�!G��B���(�pT�`(�j�2�1�!B�i&��*�k�~��80۸*�����7 �SMt�Sx8����J\�)�^��T4��r��0Q�J��3XJ�u}���5m���]VD�('.�<�i;���6�_���nߩ�Hh[�E������S�79i7m�),ݾ�W�R�� (
�\��~ir@���ԋ���ȋ��]HO$.�x�6��=�iLy�T�m���Aa~�;Bw��gú����Sϱ`��6w4� �vG�r�\�mM����)펄����TmU*d��&�Yz���[Z\�T�āqt�u$1#7	�A�KY�wTi��H��{��?`��e�ٝ�?�i��7䵾� 5���z�)%����L�H�m�Xd�p ��p����� sV��4^��c�؂arsㅯ�@3�=v0�^�'�QŞ������	�s:��ˮ����l6���-uN�R*9�}�2E�`�����
-5~��1PnC@g�#//F����������;(�<�5߿ѭ�x��%U�z�~�I�������g��*��GCyx���7(��Wj��������8�^�1Ⱦ�@���9cm��x��}�,הL�����9���? <�(�<�!'����R�X��Ƥ�<L��Jѵ��S_��x�^j(���M���n���&KZ`��b�F�ʳV���+����-2�NZ��eM������4�ET�*���K�$�nvD�9�#$O0�h�o6;�\��S�Q�ƮN�`A�����Tu[K66� �h�
!s��e�dנ��W[�JKA���N�W��,�����`0 �/���2$Q����t�1�x�]n��T+)|�vƉ����#�F"��WR$����
�9A��R��viV���+Y���+)N�����w,:l��R$��pir������9�>`�Gf���B�'�ݙ�J070@5Lfت�I5��bl��zʃ	L�Y�[��P���4�k}���U)^���ۛ���/m�,��l�Ud4�=�!�:K6
6"$�" :���v4��%���%�'�F����;0��I.�f�T,<d��$	Ax&�e�@��e�Ҳ��)۽=��UA��F0�Ք�fZ!kC0�.a���A�_�n��-2������zXh�]S���ia����Xf����q�5�2 ��[�j�8�/��Ǒ��l����%�����k6��E�pY�~|�K��UӰ����Ni���/*9�O�C��q���� 
k��&�W<���.;11��.�u_��߷�)�,i�iBpH1��iO��%�o/����k�X%���B.U�-��3��"�Q�Հ`!�xry�'���H�GCAUߧ����Ƈ�\�Ib4dY!��¡�!Ĉ�ԧF0�9�q&X2E��x2��a�GL��Fz# ��C,c������%E�t�̉�Q.L֦�p���Sp�E��`"�mO��H�Yz��<>��v�)J�hH53�� �y�e� �6�P�Cr��Y��i�bBƌ�qls�ϩ K�2�OY��������M/̈iD
��"�Ŕ�Y�.F4]Q&K9�r�$�JT��y���/9X�����
�+��~�6׀�P#G�Bǀ1�q<�������^G��/�2;�킮*F�Di�Y:-z�N�]���Ġ>FFg	�dg�T��Y6��)N�t��x�l� :����_�ޣ����6H�lU���E�'lD]~r�K�:���ρ�TA�g2���Q�kj6g�)�=�'8#��%Z�X��դ�aFRkHD�G�-��MeY�'kϺ
�`#沌B����[�T��Adj ���b�$B����R�.o�Jʳ�~�q˂)K\L?�z���K�����X؟�GZ�TKcZ�2�:Q��
V�+�s��u����G@��@�p��%�p�g!��$܇�Ֆ
%�c���XX~e)�r^2��l�!J��G���'\�!@@��$
ƾU,��:�f��W���b�O4����D��S	b�n�I�o,"�������c$�32%{ť���c�n�q����������y�!�3A�p����齤��%=��D~��e����\��C|�A�<�A+`��'^�c�)O	|U�Q,絈!��'��D�D�ƩHm\�ʦ�xЗ#c�x{��D9�YF�4᧐Q�-cB"�W��X�o�-
�[�1-������7w�_f�c�b����?Ţ5�c�n�3� ��R!43�y�dҍO�D����Ã���*7P�����0�#'5˖PWZU�p8�E	3���D�=�'��4�U���H�B�y!I䌖�M����S.r-�Orbl����vICX�&�s��٪pu���F���{�d&bM#)��`�
3*��si�1A�ٕ�bA.trV�T�&V�@KR�Tjhx:����3PW��ُ~�u�Rtz���y^�LSLj���׬�&��I�6^��8�8����,ԣ����R���P5��r����H��Q�6g�]RnE�)m����d��E��(V�Y)�<NP��o+C��<�|�w��H�&+�b\��i�c�!��l����?śV%�J��nԁ�4KD�@s_��gAr�ԩJ��cZ��'�I*�X��+�4mb���4�Q��:��T?�`�t2���'"XXw����,��{T�ft��E�/yFq��6��@�RB���j�Qze�<��kXіԋ�y|iF^ �%B�RC�eJ��Q���ޞ]���	� )m����g�쯦���|�X�q�DC�%�+�{Ɓ�H�r���d0:8�A0]��ɕ��L��GQ��<ډ�@mq�c��h��ݟp"�}�YΠ�*N{��77+8R��&�(�J��Ԏ�#���)��)]j�8��{�W�����H��:b�&[6�"�8���Z�ƛբ�yb2�b�����C�8�iN@�MOlD&s^��7
����W��e����'ǂ����/R��~kK,?�[d���!�x#>)���yJ��\��y�\�\e��A^����$�/<bI��L�N�0:�:g��.�2"�K;�]���eZ�6�eԏ~z��^9�O#����L���]���*1,k��j�D*3^�¦�ݭ_����@�-�ęG#:���jF�������V�D��Q��`(
`:<:m����L�j�3��XR-$Mx�r;�������ȉ��b�,戠�e���e�	�l�������
����<[�������	�R�-�'�s���?�%�u��M�|9���S}>����&h{��)f�d�*I��{�Y�#MG	s�֠��[��ǺՌE�K�c�n�4�6[l�_c[�6l'lO�� ��9�! sa���*���=�IS�h"�5NZ�"��MRl!
�
���*ۦ��}�6�8㇏r3x��Tnŋ�x����@B��b���+�Ƌ�˺�ݙ��>uqū����5�w3T�=�вFd��61�N2��wݗ;�%��R����6�qL�Ĺ��K�7��C�8�D(�G��T�ujLMXk�`�4BM�)�+�
6���\�!��r���B��8�V�'q:@R?�8ң,��t�(��$��䳜�r������+�qM��7�����tF�\h��R�1���,�B�h�Mx�	,���Od�x��`sJ/����̴��/���!_Ep�՞��C�En"`�� �TIs�'�V�S��ߍO����Y	a	4X?߷ SF�椠i mN�*��-�IH���n��rx�E��B��\J�,B�G�����Cr��e$�d��~�O���ӭ�[��mN�᢫��4jÃv�LO��	�X3��X���P��ps�]��{e��?/j�E�b�س�F������۪d8�mV<ڋ�V?�_�\�ճe;���߸4�U�55�	�}^oh��B2��$�[e5���kG��Ə���+��D�4b�Pm�LX�"�t���`���@jB�7�8σ��<�@hft@��AVt�n�N��(U�����'E���h�v�k��W�B1�q�#CǙ(k��ܢr�"�4Z4�NjR+_ge�@�VMZ	��6��΀��(
'J� ��]R�0 �e2�	��a�-�_�J��8�$����@��Puy6$q�������jԉ��Z�ۻ���W�ҽ��T��C"^w�w��LS�3qٟNҞ��R�w�X˲=���Lfۋ��4B8��L�H�1v$�JK��o��?�K��M�D��P�9u�R��}g���;ZD�&���B�7�F���=�����埴�g�8.~�#1�p<�.ydY8�&�"�SLi��7�d68�x��-T����h � ��Of�TP<���ps�s�[��)��'����C5����)ɥ�֜Mz��?1m`�j$K���2�\�ѹ��^@K?G)g0g\F�	� �M�ӲR�jl+�����]�g@#Yү,��q-R=���E3���yl��ss@}M����5p�X�r)��#�D�bC�����be��I2��?<~�/m��whR��M�q�b	�R���C���"��潣�gW�%W�C.~������\W����i�RH�\��*�'���z��� ����#ג-�5oȫ'�6т��Z��7���y\k���u���gRT @�~�@�&�̀�
c�|&F/dV�a�DK@�xd
'�^�?�F*�MD��x���%��u�9��D'�g�֨_p����FH�O������:�^,J��և0/��\*g��A�S�E>�AV7$�F�*�"/p�%�6h��"��к���|�2��i�s�(�|�e����-��c�G�P�q�3�r@AXV�og(��AU��qY�%���a�S��q���mQ7"['��f���1.U�Z�zsTM�ϒU�!�T �&�����1]f��L�NT�f�r���T�e�<*Qa-b���=�O�Od������=[��r�3�hԬLX�D�I�H���=�) ض���s.��AJ
ORa #K�>Y��L�P����:{q��.�o���YcWO�Ħ�|�	����`D�	"�E~� -+4�������#��Z�6��tk�����1�}mhD����K�%���'q$c�l�L������V�IԠ;A
fF�eh���l?0���\���{3����D�0L��f���i�l�s6&,kM�$ܯ�b�ؑEa$���ufxi��M��saV'm�C����,�����_��uE�-Kנ�ɨT��0�s�	fD	��B$D$	X ��,h���3a���2DL{82��#iVV�H���DLq(�����$��F�~����"p�`G�<�DU�n� ��	�³$���� �i
�!o��e��	0�nG�|��Kl+ 7���D(��A1P�}��{�H��.#ƥ�x(�+.H�Bh�D�E��L&Ȉ,�U�m2U&u�u�%q����%{2)�>�b�B*�˧,���AD�o2�4*A-F�"Q���A*z�Q� {�)��$��
i�� o�@6�Ξ �D`CB'�X���U$�ع.A#=�Vh�_|$	%��cs\�����M���e��Ϣ���(�`rc:��0�Q*(��lb\�[D(ٞ�-d��ĬN���K �L�\��_Aq ^�
2跏��1�������6jO��w�@ :Ti�����A�1'�s�`���]FPH��j���i#)��a��r��e�t�ͭ��=2�!mH>�ƍ��H�
k\u��F��b�Ő�̇v�I$�*�Ƹ�H*	�,Y��&��A�N���4Z��]�~��tJ��s�9L�}�C"�0v���r"p��Y�3 }p˶2V�W�
Fn�djdj|<�&B��W���3?poV�)�� �J2���~Ha"��`r}��� e�\����d�{��E��06^"��
��8�1�""sE�HdE�R�cM+x�Ri���Q�,A�=��`��L�z�[$c �%��k2���ֿ_Ҡ��x<��[��C��#K:�]h��b���~L���4���#� �BcQí��t�>��$���9~gw)y>`NQ�kXJb9�(\��G���O�
����@�/,�S�aA��`�b� �,K6�(.vt(/Y�!���p8�qJ�ddzdGQ�5��Xq���F�A�ADm�m0C)�]1�����j��U�ƶ`������dߍ�J�B���FN.��FBlH��Z�z�W"���$WZ�G$�-�U[�e���U�+2�0d@.�$Ӊ�H����ì���ع� O���`h`�z��ΜJ�* L�(���fU�ڃ�;���(�T�D53 I#����"��*� O���@�7  �\�l� !P�0��հ  �Z E�0 �F�  %قZ M 0@�@l0l!Q@7Ȁ�AC �S0   ��x���PD0h`r�D|j��R��%)�1@�)�2K-�5FI�s)�����[PUa0A�PҮH�4�0KDRf�6�z.�_�����jD�ѩ�UuB��x�a2	"呅��Y�&��(��N��
w0�X�{3���;>#c-D�8�,�K��ʒ$ ����'e�GN�U]���Ñ(���$��2l-��>�>�O$$�=0,�y�A��*�$!�H�\���O�}B�$H`�����˘x`A�HE �WV��,�F%a�J���	T��� $vfEy�G�P���,�vZ�:&x�J��"G�V�2H�1�*��@�1�Gtg�ʝ�^�)�����IUfI��=i{(�b	B��<W-���$W�H���	�J�JRJ�v�P�����nR+tK�#1{FT�N+#�m�ޥ)��*.哻L~�����F��Ϩ�=�I<.{«��Z`��⫘Bgd�?*�V!��   ��          p �
0)` � 0�  (
   ��      �Kja@0 	 �=�O�!����4�@�^����8�Y�;�K�~���IõwD���"mO��n���. G��;�ғ&qGm�
I�h�'%�{�_��Lͦ۟r��d_�MXZZ~.*X����\��G�*M��<�[z��Z8�K�R*���')���])=� '(�Z���yjt��x) ��`:LH-Č�h6�.��)O囨�odz��s��ť-��_�k��5����f����_��j��v�7!(W6�@�#�]���0ǅ��]�Cw�I�	{��c�_��*��eġ2�>G3WQO�^��쇏��"?�b{WV ��X��Z2��+ہ�bm6�j/o�gp�Ѵ�Qldq���toT��Y*�=n*L���M�	Ro7�ZOX�>�6-�p�i�ޱ�;�����t@�6�-��8�C�`��>��S<�`�l�,�r܂��؂�!�8��0ǟ�ȌH�DѰGS�ѐ�e�S��ԇ��,3bE�1�[���4�n�,�5�e�[ʀO! ��R�� 
� 	 ���%f�  @   J�&  ���=���R��{G)�6!�Q�e]��LH��1SX 7�N�D%"��o}rv=^pd�T\{EPC{'P�����∯zZ�����Y��M �'���+����cu�H���C
�����$��]��q����cWg���%%���wj�6� �
!�(��K��|�<b��y.�|L'S�W�A��r�F��1�x�#xF<5k
BDb8!e��u��7`��ÝI�VfC��*�� ��6���C� (�03�#�ee)V� �A�TZ4,HH�Qt�i�@�*����C����7ko:��$X0�8BHM��܉�2��y0Ox��@G�ߝ>#5��D=)�kMf��o���ͤD���5���>L��
c@6;
��`(8"�  �` ���ƀ���mx3��A�A������`�.�of�H&���HT�A&Q�܁%_'����h��1۰���"ȫ �N����:���>!&z̢�D�
Chѣ�Ξ����/�#)	�]*�H$��
���=������ �"���R,� �:�h!0ϋi��m�
�+��F��羽0�-I����%�T>I.#�f�� #Q4B�w1���!�\BL�?����,�����~a&�؆� Y��RW��pv����7 ����6G�
u�����.A��`��R�-��2C������1|@��,�{�y�Yk��
}Y�-�������_�P�1��r���>lg�N!���gX3a�m�s_CM�β=��9)]xƊdE :B)X�^�����p���"�g3v	`�9ǭjih�v�e&ʊK��^Xp@mՓ4���K�~�fN�dk ��K��)2�D>��2i2 ����$tm9�A�ų�R�-F�a�����,>��I��}d놐NaA��>H�@p}9�Az?^?6,M��1s�A�/���D��RG=)����i4��)bF �q
0�F ���S��Ƃ 6�8,a���H^S۹�H����W�x�}�r��w2�^��i����X��;N�8�nQ��BK�  �HD`�� ��ÀD�1Fd'G��*a�*�y��h�$�kJ��C��n���8���{*/6(N� �H8���FǌO]Hvs��~g�w�f>@T-��L�h���Ǐ���u�]�f$<�O��$F���� �@x�\��f%�^z-JI �0�,A@�W����ry��K� �� �yS_�A:=#�����bM"��	�������� pR-\A��.g�lˢ7B*u#]T� ��g�ݝ�g=�F���G���$�,ں�䡉&XT���.�}��U��8 rG,:ǀ�3jF>�!�H��p�b3
�� ��������i��w�ِ����#H�eY	��Yj&OK��R��R��v���=E�ӷaA.��˖�r �PG�N�d{�)�!7�~�F�尞��R��'���s|	ܸ$�#����d���H ���-��Jk-�R3��4b�qq!��`e�"C2! �}��    3 LyZ$���a?>݊�q0�@m�q�[��!�`V�G��B]a����1� 1 � �T����&.vC���z(y�!���*��
J���H.�Y��玝@�9eK��!H����cG��3��k����`	SA� X)Q�'pi?OǦ�*X�t�����H��� @���,6�(�&��(�o؎��m�l;�U��Kg�o��8�^�0��$�~ r �����@ D
2ab&_�0���p�P�cKԃ���!H!G�v�c �D�K $ȉ� ��,� l"�X����c�%d�u��w-AkC�!a Ƃ����?�=�
8�'���ea��x~M;�u�p%�,�!�Y�-��PmK|E�,��Kv�� ��/����x� ��� ��Rt.ְ,�0)��C���3O�I���)�R۾���^eoS>������F��;�P�Z�P���k�·�������/�;�x�"�g�ONtZ2����-��l���[8:����bN\`&��Z�اIn^���k5�
��:2����C�~D��	1$"�,<�LȮ�Z9�;�1ޅ²��S�#��P�<���\H��=�ʖ�H9��wh��f�TY,��uQg��H+q2��!'�E6�p�4��d,�8Y�n�eNM(9�8�42�/�Ǟe��.������`tF�pY��p���nk���� À�����}+$ $�
x92  ��!���Y2�ϳ��Y�vrK�_x�ȤuG�m���l̡�2��:�Aa�����*���Z ��@au���u�:7�T��I)�]i?�ֆ@���I@4���E7~n��ބ8zK�d�ބI����rq@р���]
%��X~�"�^&_Qg {4%�"фM����|^�PE��$��&��*P�4�Ρ��� �  �ͼg��*���R��zW����Qyt� �`Eb��"�\	��,b� l� 4�ó�G�F��%L!�\�;M}nԎb�ݩ��O5U\��5�z	s�"W��� ��a�v���w�h @�	z���HE�үd���'Z����6[{��� ����i�@  ���mHT��[K�~�f���K2��"TS��+�$�I-oĕ,�d�BVY�E!O*) ��bl`XMj�W��ň��� �qr��T�@��Ec�*h,*!C���#Ҹ�U*>M�c�=8�D4�J�86U��dG�|�&�$��0�B�D�bD�Ģ��(TF�o3��	K2������I��DU*��r�dt'R�<�!E ��BX�-�nJ�Ir)Ȣ�e��$�RI5�*I"����ŧ��yha$�EQv*��If�ˊ|I%�X��UP�%��
(��a$�sw$(�,Up���j@����PP���sO���w�IF�^���k��ɮ֩P�y����~��ɑ*�����E���7��������@\�&�	�c�pTX%�����)?�
H��Ŕ+\��;1jPaI8'�&��,�����YB��6ɪ�9�MŮ���E3��Y#E���%G����cF�[���9���a��u/���3���χ�[N����#2#v��`k�5�5��I���5�Q����ڻ���]27�7{�J�%�e�t�}�*����/�v�%߽�����~����/��]�S䋹����#��8�ج��Q`2
`Å8Y,2n�X�n��D��I�93�A��b��G�4?ץ&�FM�R�˗#�Ճ�W���p(��Kc;z�pp��]��Os��R���}�}>�ﻭ�l�s��*O ��KȀ�ڲxW�iJS�u�+g�����R�8:�
��G�;���+5u���X:�n��9"�"l�Jp..fR��
�,)�B������������i$�\X��s�(i�4I�YM���`Z)1g�HRy,+����D���Z�Ŋ�ۂR邅6�^�Sځ�7�i�B�߇��O��6�EJ(��a���Ps�NP���li�!����H�ϭ�W�W�����(&(\�4��f��5@_�[�lX��źFl�����*=08{$K$ ��O9*ʩ_�rE@Al�n1X8���P��C����\^�-ȴG�sdg@�}�U݄��)槻q#���(��fw[��79�䍝�E2�.�K?B(b�S}Ȱ�R��������i�8PГ"	%�ϲ��H3H�\�3�F$"98#^��ИJ�qa����.p�f6V�B R7"�� �A��A
B�a�@�8�a�5
�!Q��yRaB��%�n� 0��;�"�M=&9LbDs$�b$$�����a�!!H�rO�$��g�P��%�X��Z�P�n�1%.�4�S"��ih�"AUq��yn&t�R�R�4��<u�Ê �b�9	܆X���I��Hb�n8�q�8�)�r�� V JAk�� Т@�ϼY�G�̇�Z�Yd�c �Sp~�){%$x����HY��֘\XB����R	!Q�R�wB��J���*���"��7��t咧e�K�B���T䅍'�/�>�.ɣ��iKvXQn�5�N�tꌌ��iO�p�*H>M���&��A�l�=��:�����qj(��F�<u+�s�����X+
D<�̆��̜�9<$"!��
���#f0@� Ɔ�W�y ���7"���|jB�/�RS��'��s!d+��"��sT�a+��y� �Q���1�$y��q"��K	���L��xHJ@��k���`����-���»katr��lw�8&��5��J"��$��8�QCaKC$�F򜆊&M�Դ�H#:zM�(��8��%�����n6`�G6|d�W[rs�M��D�y#���pIo�4�m9�$d8��,���̠�t���6I�1��ꨕ9aHR9Q�-��\?b�`�fm,t7FQ|�+<�Y�r%:��y�b�_�2h!��ys��$T�_�WW�x�'�Q"�7yOa�@���r�N>R|���Mx�U$�`��q=24+�$����;C,��r;������*8�<#���Y�I���T�]*�g�w���2H�V�y�m;������^7~+&�u�>x�w���Κ�I)A�1 � ����c��5���8ʊe\��ld�pbb+�d-���M���܇��J��5�4`��1!㋼$pz;�BV~�n�X4�T�80�
1�B1�,�����4h)�	'Ł�
�:� �J�*-�>�- �%�Y�N8JG]�X;!#�*�f#T���D�>x��eA�!E����qƘ�-��`�;��N�8��Z�R�J���>���H�n��C!"G��hPv�(*ʃD�]���D2.S�/l8�no+�D�\|iI��Etz$L����d�z�xd��*&�Ϸ�4a���"�xZn;Pu1��\N�z(Qx�2o
Mb�����4f)�׀�-i��1(8�A�#�t�V�E�~d#Э)�%,o �U>�ϴ(�PR��v`]�9@��T �"�U0X��&-�qLBE����S�pԨ ֯J%�CLKJL�Ӯ�D���]�梬�W�'�����N�o$f�g�*5x�/�yC���a�� �D��>8��(����q�Rp�=�"K�\�4
t5�iA ��Y��|�	UyhOE>=��9��:(�H��<-
����1�!e�z��pB8�YN%�� �jC#��i~^}2�kr�rY߁�HO���7h�SN�J]Òh����$9�)��7�lJV�)�pZtI�A�
��HB���H�H48F4�?IƝ��98�b9dQ&���	�*�9���	��M7�(Ҭ���Q`���>֕ҍnX����2�0鉂���E��ԕ��~?]A�Νh, �7�x�eFDy
P\qDP߶!�8�M�V,��e��<�H&�1�C�19
1�D�ژ1Z$qg�� �3$'��C�$�D�N��"$��AQ��\�(��[G�7���rkNLL�&{�Q�s �#(�o�~Qca�c*=�:���c�Sd�R��_�JR��B�mҐI�ϡ.vڔ�0�o �Q�!�2 �vlX��Sl����#��jr�\���{!�ky��i�I��C6�c"�A��d'�F�xW1DbE���B�c	8���A��WM�Q�h]�����%ܷ/�;�

�	;+:Pc�������w���,S�K��G:�6c]>:��>�4����������P�@r�4D��&�N��֨�$��(�������jw�t�6hY ��H�D}V)�9Y�!!D5͕+6T�Y_?��w.�)/�$�ż��ە����,{$Y'��#t�Ԝ��Z�Z'��U��5nY�&���5lk$[���=�cz�)��fO-H��1�Ц��yD4c���a�uA{�ʐ�F��䍓?���#=D	�Ȍ�xjƬz����5c�}I��O[]oF���J�WX���XW$PN	�Q�j���^h�T$C�#a1�g����-�ɉ��6s�A!��0II��PzE20J~� )�/�6���@�W㙘nDQG�Ѳ1đ *4��3)���,���@�Dp,�/�9J �}bw.ͥ��dq&��%>| �Iy@�H*j�J�Y6��ǳ�ȦY'R	�h(����^bU��"�����'C�"�l��Im�T$�ެ�C��ы*�v*f{��de��de76�)��K\�c�~e�/ŭ�.��h�=�?+E]�p�G�s�>�#�� s��C��ĵ�Ȏ�����
8���)]�>�vdH�^���x��Zr2�6��;ʛV��9m�,��F��-E�Aw�Y�5����_ ~q�9�0��M\�|O��B+i���3�^�~yR��?��VۖT� ��z.��z�U,?�2��~l�ѪUn�>�����,W~ g��
V���ؿY��h&^D�O�KS��Bk��T��H�������驣q��7r`̲/,�^�Ar�d�	��EAd��^��;_�fu�M� ��NS��]�c�G�eqbtw$�DV�Oi�R !%J��&��Ef�QZ����l�D�#+�6���#���VYhvE:�6{�n�VN�A��m���g�w�YO��EK(q$E1l�9����v%M�E�c��-A�?!��G*�]��wCl�%��|緐����Y��%!�9���HD#/�BHm�LD����+jnx�IHR���c�qc��#,�2
dP�6��Ab��)*j������4+�"�ڷ�{�^�q+�7x�lޯͼ�
��h����-�qVN�&+ i�&6�01�I+S�o��.K���<�Y��5"c��h�\*s�ϯ�B�v>-I�
U���/���|�`&!�޼�`=�T�\����D �2��d��&��ɲeu�@���		@� n�G���:?U�Z�J����"ۨ�S�NR#<+\	Y��O�m|�h�7�ǵ��E�Mb��]2�G��=��:�j����S�ά��&F�H��w^��'�y8j��>ir����"T�:�4��L��.��JS.,�'�1�����D �2E�C�B�����,��Ch�####�J�� ��`�-��K%�c\�($�8H�g����U��C�2h�%8�	 �;#�*'UӚ�\�g�g?3������1k�ҌA��^g���z��ֲ�@d�(��UK`�����s:VsIX�$(G `�B���v>C�`��̍s9^�� Q�J�h�T(�J �
ȭQEh�G�� kE"�S�L3�*F�Xe0O�6`�ɜئE�c��~~X� e6��o�5)�Z-���f�B&}���3������ڃ鮢"����E��)o���oڧ��j�RhR�E�v�\,ڷs:H*�}�s�O�p�@����*Cv�\�m�g�L\R�6�HN��۶\���$JZ���Z-��|s�X�pY��(�8���x��b=
Z����]a��24[#3W���jI:��2@^d���e|����a�2����{�$q#�y���3�h��&1�������0���2�X&���N�Dul오����ЬN���G������jL�H(Y#m���n�FtO���*E�u�<Я�%є�F�N7��ۊ<M��7}Hv&�dE���3���!0J���(�x ��v	!ڒ����� f��D�hՆ���8�1F�3�*2�@_��I��M*2�"M�6('kK�`�N����dҥ[�xǴ�R��x�kU�-�PɋlM�|x�%(u���ﴊ$�X�Qŕ`�,q�e|��B�_���H
ъ*���j���ٔq8/��H<��h�oK�D�-9�A���-��Fѩ����'[�$��w�_ls$6�`5:nMWmy2��TP�&5DfE<�#9�A�A��K�*���lJ�E�#��{�'���<��<_���Ķ�Ti��|�t��Au����p�/N��e ���W��O2��Ҩ2�)�eB,*��4)�y$FFD��p�JuZ���`��33��Լ��"�]�i�dd���Z�aV��ă9�D�HQ\*1m���3� b� C�l�i*㬄A�Y\K���ɐ��4R�֛N�����(��o�L�DEޮ5l�F!1���n��ʇ����C(I�U��,����F��!��z1�����Y�m��H[~���C`�T��Y�Ep!�4EE���#���|"��1~�ǳ�g3�m�d��G�j�buتc����lP�W{��b���*$M�g�7��<,���>���`h%!��'��"��,�Q��H�X��6�"S�r��������f��hQ�!4��jb�6H�\�7���)�#�v�'\�V�Vc;g�J=ڟN�͗�P����}^�n7��ea����qn�^��6+sT�u��
12�Q��H�U�����\��0��%c}ȿ;�i�x���Rϥ���q�9��v>Y^[	���d��Db�������(�*�
(���4O��	'�/#$�G�p��DN�6S�&0>3{�Ssn˽Ì��������M�D�'� �z^)3ʆ@"�ǁ�ǚ����EH��GC�(�Q͍ըj�]xh���W���s8��W ˉܪ��xi�R��^J��o����Y�K	��:A�M��<AČ��p1�!�4��H[+�`��<�F�!����1���D��tY�V\ 2�B8&a`��ob8�w��o���x��2��(��D�{o�*��ׅ�D&XĚoƑC"�(F*&��	E�L-!W���O^�ЊsQ��{����['������u���2̧��r2��ds.L�ǣ�b����HĦ<bKO0�DA)������� �F61!�����Ƕw��,a��%(N;&��	z���2�Q��n�<t�����`�x�%��b�mȆ���A�ZR��&bP/� ���[a{�C�HT�0�"��|3�!+���q�ϑ�����q�G��蘳���O��{\�Hk�_��y�tuuc"M(�#r�"�����F���	�lX$�dbf4�a��|&>��r��"~���ALB���<کõ�bV��QI��^�?: ��ݟ��5�
��S�|h��L��~jعI-E,_�h��}����v1l���  ���d�3���cDB�Q�ƞ���6Q,pRK�R�F5�h�NF-S2AA���ŉ(�b�Sc's+_r��'�to\����Dx�'k�b�H�|Ė*��(��p5�$~`�"�b-I�r+�nFF��33%��h�&�t�O� �s���Fx��p���p�=��,C���α�h�V*S�4Ao��q��PFP�,�*��G���H
���H��m�w]3����>�QC��^QI+�OE�A}��W��e*��s�s�;�i9n,͚9���JYV��$�����ؼ�1m=*���Q2h���(��1E����,E�l���X�oK�%�MW1J��'�������5��1�)Ԃ�,��A��:���f`�L�#Z����N�S���2��<�Y��\���r
2��8"2D�+�2��粌b�3+������Dĉx����uPt�i/�F�"e��c$�'Ӑ��l��'�NeN�45�Z��z%�:�}�)T,_���^�Ao���| ���@C���#�J�A��͍[�!�$��7��� �!�_x �2͎��Ks�r��MF$�#LmX�����9�T؋��/T����[J b9�(Yۂ���[c�G�U�Dk��$b�Q$K�ʸA��rʤ:���l���xq
3�?�b2	9t21��Qΐ�E�C�\��<|�1��hk�T�G�Ol!`ڪ`e��*�ĕri���K���y�+��:�Ye�����8
�5IT��%@7.VDfDf�d@�V�b���fl[d��e�^������T��q
���j�>����9{� �!��MY�e���S�����x8����1�VQ��a�~������K٨�j]wz�l��0�J���/4D� �H�����Q��cgɪ�j�lPL\�ItP啖��*�-���(*K�l�&ߞ߶�
��ЀAYl��������!�FB*D���eYJq�4�3_��|ə����.�r�C��>N�ao�Hu�����z��bXo\�e�D=�&>Z��e��vg$e�H��'�n@��_�o��2����0�$d8�E	
��	<.��b�9hG�{9V#Nf+�r��S��zX�Bm�Κ`�y]���'=۹�t��,df˗��ƫ��2�9�U���b��Q4"����є`�f�_B���f��Jv@s� ���g�[f�r��u����C���fsF^��q��;�1�z�����|B"X�g*���n�t!��u$�~E�2e����Rm�xÐeF�bQ�7�9�L��("�9%:��|iΠ%d(�r;O:V'� �I�4F�`ƒKlQ;KKcS�$�I���S�G�s�v�bc��T���~��E2�Ʒ~��d�tBr�\�b�M�ǰ��4}!�Ӈ�`�C��d�J��PH������R����N[ݣ/L�w��3^����Obt��Tz"��D(X��~��L���r�ݕk��J���� ��y4�c�m6F6w^צ���ȐY��AP@q���~�)(0�g���艏}��7G�VrD	�3m4�����8e�X�D���*lK��&��]<x�t��ت+9 ��	��8�ӂe�QK�lƊ�:S*&C���I"	5���UgT���*�2����,��>x���)�R�3Z�1��s^H��|BF�z�մ�����F�,]�R���ug3(�����Ɏ��.�,o"��t\$$�FV�r�ոJz!~@i,��EJ�ձc �(r9f|��|Fس�D>�ۋ�Ss�=�G���);e�WT���y�2]�ׄ��
f�ܥ�%O�� �4�r��{��d�NP-ڻ�g�6J�1��B?�u�b���}�A�Vpt���O:��Ძ8����rм�A��U ��\R(;M9[*#���F2�����]V<H�B��ԋNEu�Y""Yb��I�#-�����讣h���������EU�L�APD��v+����{R� H�xG鴩�$d�LE�Aulr��pS�o��*B��+���M>$�[ �hfD�Ȗ��QEG4h�`�����~��(���<�@�.|*��E���m&]�?ڊZoY�.��c$c-��(�&�I�z����)Nm������5��T�n:��LQ,�I�ɞk���i�3x�-FC�\��K���91i%�[����؈�<��(|�uFX�TtLl,8��U(S##I��Kʧ	�(-^�)C,{ъ )UT 5��<���g3�m�DN���0�5Ƀ�)R�1!,���dA��'�� �0���"D��zꗚ�S��@9Ц����bLW�j2?�ș� }N��N�t�@)����N SY�3�� a�����Y.6%��"G�X��w����,c(1T��O$Wp��&><�'�6�L����m���3@�!(���/����x���H��`�_��K�=��]��w�D��*���@�,�ϑ��Ő3@k��̹�v0d{��0�I��8"h�ѪV ?�#z��x�D7� Ԯ�,R�>�}B}��$�Q2��vQ��tF0��bRK�JHz���)p����gO�df/x�d�"R!�˕���0.�ZPӸ>�
)sr�}�X/�N�P7�0  ܂S���0�f@,#�� 1� ]yFX��5��X�e` x���$� �^[�4@	(  	O�3(A��pj`�a��M ��2�`S� 83$0SC��0h�28��-V�`�8��W/�z�b z�*C�ҏ�i�I�����`!f&1� ��1� ,T��4  � �^@��� ,,�� J��� �  ; g)W�r P� �@@��@m�Z� 1P�  V41:�@���FB��  �   �A�Q�i 0�~��8B �c� ]�    �   �@3� � �@20�B �n?�;ZZ�9E�� �Q�hܑt�*k��`����( `6` D� 6@N4H���f4S��1T 1�pb`p�T�"�����P�E�x8D4l�S��� 0l�� Ц-F��&@)@"� H�  �
�a	�3�4� �  ������3 E� `B@ @ ;���'Bj� � � �0 L    �[S���         �������:`�%�yK핃/ha'����߳�<;�R�5A�'�=�a �5� m  `  �                   �lgq@       n%d�!�HԀ�\(3,y��� `` �_�ŀ                 �1�@G�   	���c���y�x 
</file>

<file path=ppt/embeddings/oleObject10.xml>II�   	 �    z   �        �        ��       ��    \  ��      �B��      �B��    �   ��    N�     $��oN�K��=wv��WMPHOTO ��q�[ pp �cl HH�E@   ��2a�"�=d?iA�H*�J�L�R;�T�V�\��^i`�f��h�j�p��r�t�x3�x�{A�����҈� �� |� �� 6�� %X� '� +��� ,� .,� 4��� 7T� 9u� A
�� D�� F�� N�� Q�� S�� X��� Z!� \�� k��� �� ��� �Y�� �L� �q� �0� �� �'� �-� �0�� �N� ��� ���  ,� � C�� 
�� � ��� �� U� ��� 3� !*� )�� 4�� 4�� 7T� I!� v� y|� {�� ��� �5� �Y� ��� ��� �d� �� ���� ��� ��� ���� �� �D� �r�� є� �n� ���� ݠ� �5� ���� �|� ��� �� q� 9� �� w�� #�� %�� ,r�� 0�� 3+� <��� E�� H� SS�� _� af� l�� w"� yY� ���� �{� �*� ���� �:� �!� ���� ��� ��� ���� ��� �.� �$�� ��� ��� ���� ��� ½� �|�� �=� ȩ� ̇�� �U� �l� ��� B�   �h�w @`�X!`eTi�S�[�6A5���,��$����kEIx�=MW��E��T��=]8�1����hC�J�����q
�N^$���>(�u6S9����\���N
E��R�d2�
�ّ�Fh�괦/��!���(+!��9 ��&F�5�������|ǖ� �D��8��@U&#KȔ/��$kg)S�$�%h@�L	��邨�lt���I�aID��*t1��k2�
��(�_M!�a	�0�(F(�'K�K%�� (V^�ʙ	�H�52K��	�i�X�LI�H�)�����حV�D[=$sq+��5���)��V*�	��D�FE���3�(��d��(bp�IM��I���2H"���;����r֭(���KII���kKb�@#�� gz	&$��\L)�+7j���=�&2�B���ÜnRS�8yF�ǂ����$�3ؼ(L\�D__g:�9À  �             �    �               �      `  
P     5}d����)��ѭS{<n*)�/�^)t7��Y5wr�M>���)h����5�@��4����ҲѮ�o��D�Au꓁���d�y]���&�F�Q_��^E��a5(�Ŗ`�s藂d�̤Ι��Z��IF邊-l6�qTs4rKĪ��l��'��x��z�L�<��t��d+�NīqI�\�mq�7M��#[s>"]1-Ȉ��W�
�^�H�ܾ�����Jl����ӫ%76��q�?H
z��J˳����^���ٴ���ؐNi��1�F�'�W�da��,��.�ce��`��n�0�[�R°�p��(�{�SN�G����"� �0����p=�զ.���"���wzl�Z�nGغ�,�����p���/���/6S5��Qɞ���G�P����tn�$��Ƶ=2��� \_���y��rvr<�-�@�F�M�n���`#i�WL���4��vZ����'d0@P��u�v���2#}��ZW�z5T�ϡG�ʲ�yMU������~�VG��xh=�X
j���6`i[a�FU���:�6��UrS��&&{�A�Eq � >GJ�6�t`�@�J	��j��^���u(�:��3A����c�ʱ:�5f�m�U�^�[Ýi���p+��U�)�	#@�z�l�����`θ�LE�黬k�E�A7O2E0�PU��~x�2�@(@��tӘ� �a���9��ۀ!�ǃ����E5E�g┈�cQ�����V�[�+�K��/��!x����,l-Sś�3���-��� �b9�g2B�B��V���X� �����mua�vr�]��=+�6��p�qu��x�y$���Z�7���DQ`�&t��!�Y�g��ˬ �@{��A����^�!TcP������o���}cQ�Ü��ئ?��I�|�@$��8��h�c�G�{�;0�P��,%� �p�B��F�Цi��sL����J���b_�Y��@n6w �f���uz�}�
���q�÷>z߬d��L"��B�Ci`�<=,I�ɤNeL�l�B�}�IBI��Q�� P tH$�"�2`����P��d�0�XD�A�0� *�A��ƍB#���&��n��P����50�;X `�1�2d42 t>N���   챌��H��?��i흝���z���$D܂�RG#&�(hp�
�$t��3��nD����(DF�� 0�DD0@��9xm
j2��,9ap��� �W��,4(`!�p�(^9O�sA�A
!�!�(�2�Dc8�@�� AC�����a�0��P����~]�	`��$��;��#��^��8S�`�q^��df2@=&��!�42P�DQ'�n!�            8          � 
�1)��8`�6԰p�D5��#�c���>lJ�4�Ccjb6��k�������#�&�P���h��QS^���aV��5�!�W<!s`@� s� 
8���X���4Q�� ������"H��!ǆ�<]�Y�q,�e��s�'PB�7����X�R��)"~i�P��3���t�c?
J� �xQ�#�W^�E� O �*"���(���Bh����Re�2�A�!y`��(�q���7���f�A�Br�l�8  G'�����r����!EQEPIB�(��(�(
(��(��@��*(�Ђ?���������
ffDb!Ffffffff` �fff�� �f�Nt��催���`1��� ��n
*?���	0O��)*����U�`�������d\]���k_�����PA��( ����Bֵ����������-n� &��n�n�p�`A}������pAk}o�o����εkZ�ֵ��?�������~�1���Z����ﾵ�t,AV�������������}��}���}��Zֵ�kZֵ�`ݖ��"ֵ�����0���d�����bֵ�k�蕭�������������������^��c�<ZV��9	kZ����k�Bֵ���o�kZַġ �`�xP
�P��q���� ��!�G�9pS<��sE?�f�Q��b��_��!����g��� @�����%5d��`��8��ń���P� ЈaaY�L�Ih�l�C������6�b���XN��EL$�X?��E������0%8g	p����8�<b�4|�A� ��<h��>^ X�2�#Q}�p�x_���pC@��H��&A��BCBBCL�� �"�M6��4Ϧ�^�θ�iE�I*�4٥����m
:�(����C��N�\Q�B�q=	{��xE+M�q�Ď�Q�ￇ��F����A"}J���
�����&P�� -2I�p�E�� i�D$.CL+�*&J� X8��`�hd1J@�� ��C DX
 x2�a6y Q x1�F��@ �`�`CL�B ܩ%@�pђ4|Z"� �"�(E ��6�Xb�0��4$��!�8E@�		�L���k8��8��V��Nz�s$��Ӊ�ht�Ū'̜���$����IQ��4�._īcs,f&����$j�4Z��>8i��BW0��Ǵ)��l ��R��C��]"C�q��/��fb�ѢF�|�}b�֐L�寖8����g��������_���0���I0��� ��G	� a �>��R�׏�FA
#b娜�z�3Q8E�xQ� a=4�u*4i��n۩EAF �.(\�u5s�ZC��Q��%����)��&��_�pU��NǾE�2�s �BV��̉��:��-k���ߣK��rXh��z<,<Q(�T���(Ja�1FcI�4H0�ƍ'pK	8�0L]niU��X\XXP����"��(H�bԠ���ID��Q�m�D��-a"D�^�H-�0U�E�i����IK���)F0뙕	\ԣa�In%bHTa1G�Adfa�l����~�q�ڗ���N���#��#�\%����6t�H
��P��<i2��z�if�7n/%,,cU��޵n�&���Rέ������Wf���o?VdA	�e��cTTt���A9 A����Da��1�	
 �Z.7�0Isˀ(X@�a�Z����:SQ��M��!�,E��x8u:�5�@E�O���(�1��$KMb C�\x���j؝��3,�mY#hf2(ʖ���Br��W��?Y���.��]2�n��X�;��-�r�G�B�Q�Vq��2�h�bqE��<�
Z�=���&I�5��W%oF�|kJE�>%�s^:U?}aբou����h�"v�\|LB�>A)��#���G����D'�D��1BL��1����XN .A�Kv�)+�);v�܎����NN<B6�<pq#[x�%��v�AH��<� ��z������j�$5��F=f):��Z�����Y���%t��#))��F�4X���:Hq��C0����r�ϸd�Ҍ��V�����/��S��R0 E�(@hA I:�B"�����/�̯��Z�v���@����
���c��A "�F�SC[k0T��F��Bœ�G����t���=)��ZZ[U�k�`PA�O���ή�l �,�|I ��"��!��R �P���94E�(		@�
���||�d�$׍����ڈ�xju�0�U>\�h�"�-�Aa�u:P�#(u�Nbl�	\޹�
�*��MK!���HD�e��HTD�'/%�}��m�Z�֕�"��IIj��z�ց&=<�V�g����#AUc����(��v��iλ$�斑��`h  @����w+������G8���9�ӕ~�z?ۤ؝���vI�4���2B-�"cAa�-v�c] ���m"�S��J{ڛ�إ���O�٩qwG�aVc-J�L��E�F�-�A2Z@P!� 0�p�N�'� �"�
���E��о�m:��� ZZ%�>�#�q�@�`@�@�h��2i�6����%$M� �$�P0CN1%��T|�E+�(S�/�=�BnC�(���Ө��~.��^��fTCɆ�!zF�*EIq6����o��X�Z"ɶDð�� ����x^��}H�yR���� a#z�%��pN k�
�$%41���!H=	�G;��Y"s�2����9�1��/��@�!%͔�	Iy�Vb�Q���l�B �9	o��Ti�i�C0EA��L�r�LH�,N�J��`)�4g@G�yhq&�M��JRxP�y����;��ߍnbȊ�3��R�)JM�1�2��!u4%�!TR�̳d]�`�����IS
T����8H�/F5PG|?�x��2P�\��%E�1`	�* ɥ䊲Xb(�z{RR�e��#�d�r"v��I5[���`�SK[�@���9ǈjJ��g-Q�m��WF���9$�P                                ��Q��e��T�o��ڊ,o��&z_�1�����N��95�� ��6���#3;��9�f:L*�  �56&�V0�� ��j  D@ N��.HH 	                                                                                                ;��:)W��8Pp 0  �5����d�����@`}�    x  �X��E1�&v����k�@���P   	�xM!a� p �čH�ܩ4�YI�k����#$H��)�gY聙U���<�C2 Ѓ171M�:�X�e��l�@�t�� I_�Q�щ)�j.5JP��8�%��(²y:�.WK*�%���q�أ��(5&P�#@�����S��3q�F��d!�XZ,4������H�T����-.h�"��m��r�>%S�*	T؂H�����5	����،O�C�b�@Ű���^
�&%!E���d�D�3�;�J5�qتR������7��JR\B��=6�R/�-4���*���d�P��]�N\�E����SSF���D+�>��P�h��)���ַI�'����"IA%FŎy�Y����k[R&�Ɇ�&�7��1=�ѿ���MPòCD#��$D�0�ů���&�תkc-%�Q*�D��jW�_ó<ta�ѵ���F�)�j�2l�W!�հ/,�x��*M��M�)�h�mʂ2�c�SF~}�D���6I,?U��z���xph�F'1�D��:��/��O�0RTN�O�+��$I�\Ap��  
  � �   @    @                          0   fh  �,�~w�w��	��p�;���m9����/Ф��X�e��VpQ	ez��F3a��QQ3OjK�����\_�K�YxB������[�zm�)g|=���ցT{�@��
Xt;;r�O��޶�MD�h�_A�yhIMϿ�<L��t�y]�D�{�;Mr��	�u#w�i���9�E�W�,���g0�'�j�~w|1-��[[��ߩvA·6���lA�����z:N��2�4����9 D��K������:�N�-;��C/�y����O��j���n�fU{���g�7Pv�A���K����5k� �y��'?���q���K/��iT��\s5W��ĽH����Ɣ-��T��{`b�Y���g`prW��u�Jc��\z�&�`H�2N�+8�g~����K�u��`%�5�%�s�?Xb��ĝ�+2�(*�e�
�H���U0[A٩d�׈n��4�z� l U��k��� �U@�uW�A��I�yD��a	�6E��g��k[��Y3O`�~PS�X��a5����<�1�Y����5J��_�vIþ��&�~\�.��d?'�zﰆ�7E3��5�Luϑ��sE%K>J��Z�g)���dX��d�a4���>��@מ����x>���e�EPLC1ҁ��ɥ�(�����D�Ib�%� �=����C��$��saP�\T9����_p�=���$�=�KMwG˿Ca�X�	"?p̆5M�o)^c��K?S�C!昪5��S�cǥui��2��e"��-�]1��Y�ź)�*{+I�-��F��V?�6i�䓐��"| �&7|m#�h�3��?a?`�&��$*�a��������oKv�(���#�l��w�$�fZ`�ìB����Y�jsݘiɨ���K13;&1)��ؘL�]A�K0�0��w�Si�-لN`��1�wÖ,8a����`�=�
#����C��w�V�X�-�jĉ��|��S]���,�X&�Oo���]���M�M��'4?����r�>#�������#A0��KI�����S���6� O����a��t��RRٰ���3;�&����`P��s� �0�@ t�R��L����8q渢0���z�� �G�53#�<��%݄7�l!���)����z �v!�Z��茑l��h?����{��QLYq�M�U��XRK3�;�"�Va#1,��� ��� #�h������c�X@(��a!� �z	;�`��@��F�D1!���Ix ����$,�-��A�.�dQ(�ڬ��� �@�ǉLr��{�d��ȥnY�"%��Ȕ���@6����α�T
���4�:T3���^��5o^����p�[q�6�s��NGk'l`3Pบv}a D�PO����A��B�gb�k��Ne
fn���r
� o��DR�����@�#�!�d�mK8�3ڥ`b�&�f��JR�6�wP퀤  �    @;q��   � Q�HPMa�` �&(<(�f@)��I$��K�((� �H)B� `	s�I8 #��O6����KX����ۂ
2�hiWq� ]�	�
�WJ_xvA+���s	
�	 �9�R�[Cx�"�m˺�G��V[k �"��a PA��a��F�H��=�J
�R+��	g�cL&��dsBَܔT��`�DC���'��f%��g�s�Ld&��5�S�P�XD�M��ȓ;�C�j�<��?v�x��ʠ#����� p@s�o��f!+�X�T��	%S�=��)�'y�m���A�����X�b�ІZ�Ң}*9�^��Aw�aL#HQ��Ϣ���I��%Qa�׳�XG�&b�0�l(hU"2��1�� � �Q<�4    ��1X�mC�p0l   � 3�2(N��P'~��U���X���
�_������ظ@b�N^Ƴ�����*��-��/�¤������#��r�:I��� $&V�pG�Q(�}�V�H�A�W6�jѤ	�Z�)  �yc
Nա��k����K��5T�긋��I�C� P�5N���ĶJd�aDd4'����̋��c�qx_���|�I��C,�x�	��AH����*�9I���7���=dE����'�����yL���bC�n��X��\��RdP����PX�r�a��Οm�\HH���n��Ƽg)�<��O	
��u(
gD�3k�]��@C�*�0j5Q��}�Lfǹ9�Ru8(-/��V���>�D��X	fܕ����e+a��x��A� �     q˜��0    �   `3    1��k��0���{6"f6�X��!�`�0�����xB��p�E�������/6����C,��.��$�hL�5�C2�\ݤ�9<��\c2DHz��"ĈL�J�   ���R����U 	�ߚ��B��v��@~e��s�Eh4�N$ $��H�nO|J=she@%]�	]��Ⱦ��4B���ѿ��|Ә�"��A �ŏ؛Zy�c��XD�tFe��/�c��cB~g�h��Bj�M��
��<{=[��(�x�.\ؘ��S����(F�R,	E�I!�#��co�a)|*a#�!0*6!$��S��>$��2%�`�h�=�G)�Y��Ro*E$(�WQP{ъ|X�F-
'w��S� �1�!$��� a��9�j�� �        G'���H�
'���E��&}����fff`)@���!������`�?����R�^ �_��@�����{�a���	w�_��!�������j���-�����B�I�������������J}x����'������_����������vU�����xѻ�n�F�ѣF�4hѣR����E�ܓ������������
�~��O�/�/�/���8����}�w����r���r�\q��w�+��+���q�����������c�(�������-�����������/�!������x�;�>>9yyyz���^;���������V�5���/�q�//|�r��,�I
�==7��_��'����� �����������r������}��}�yyyyyyy{��y{����,{����zH������d/�?0���<�O������|���E�u�w�Z�}o�kZֵ�}��}�ֵ�kZ�������Z��W�����{�����%�dS�������K��Ԕ�(�����`?������������9	k}����}����������ֵ�k[���}`L2ֵ�kZ�Qk�A@V�b�M���C��:M`�0�0�肄A!�F�P�h����3�1`����� df�!� �Q �G4�;I`�&2�Sm��!�����E��/!�D9�ȂV�h�[���&F�!�A	eAqD(�A��=��A���fM(��V9:@�r_E ���(��ÇPB�L B�A�C5�Xb(P��\)! ���ʊ�!��A/,�3		�(p�b ���PBC�(D���)C7ʅ��_�Φhp���KU�z*��w�r+�!j����9�c�(p��	��m��,U!����"�;���1j��P��!��8f`�ΝN�C�-�8f# B�fd0 ��20B"	YA0�@�(�QG �C�1F ��!
Di�P�4$F��6��BF��ρ �<kб-�]I�hH]쵈���a!�J ��b�a�8pa	F8��H4!�()L0��
AA�(Hh\��H�l��(B��P��h��
1C 㨀��e=� P���a��0�p$ ��H��@4�d�� 슁 ��!`���(!���(C�Z  ��
a��"�L����Ii��YA 4�,7q9	�	
�p H��db,d!		��T"a@hP
fFA�����P@�D �GDc��Ǣ� �P@�B(@��)A!E�����2h( �D�����	P!@���V��Ed��@� u��*�_�ʔ�JB�������(" ����  ACX�H H� �� �ѹe< �S�@ACA���8b��( ��(Db�(bD1���F	@�)"1u��3>���8��}��0!@�f�A�b8@s���J ���G�bű/��]�  0�	�@ �		� dF a
<HH��0p��q�����HC��Bk(!�#Æ�E  � F,o���0a��Da,`��b	 ��`�DeH(u��m'�j� ̂�@�U�a}�������aM��H. ���PDD�����R@t��C��b��A8D3����D a"FB&D2��"`�{ �!�d�Ja�" � b	�"� �Dr�}��
!�	��B�(HPџS�al���`i�@;��k2 sft.��{ΰ����Q�a|J����|Z,&�v�z�9��E�Ξ��b��6�PQm9�b#�:󬠂C
@�
`�!�"@�;A(!�$c� �IV@0�c �i���_�_�쀄s0A�"|����!��D���V�T�B�]��~���h����D��DLP��a&��B�\X�s�:�:��R-<�:γ��:�Y�u�gY�u�gY�u�gY�u�s��:γ��:γ��:ο�P9���ŋ� �	a,%��8\X|E(��q��F&�GN��0�1�E�40�`�3�!cD���@qIy��"q�E���"ь*2��!"1��"��� ��.1FJ6�!c�XB��� 1"h��B�V�`�-$r`"`�Å7,$�4C�a�@FQZ8�+H�Emw@����LQ[�&��R"Z>�'[I��A��N��%N�ڬ��iF1GS뭰�jV��w*���!0H��)r��m�ĄI����ar��ue92�$��B�Z%-�ؘ!� .i�1V���BB�� `��N�̮��q�[���!X�������V��<�*p��A�(���u��! 6��[�D���7����xL[jJJz[>�>�.�1��1���M�T^��n��KZ� �Z��NL�Kt̬��=�H��Ҋ�
��>�TP�zci�I�Rk1��=��}b�!e��}@�Y���S�ڲ��4=%I�;}�E=U�O�bS�c��TK���/�S}Mٝ�����T��Ol��	������C��c��ly
��-N��A�.�HZ��mOEm�AC��X��.��+}OLB(�GmN1Y��,h4j��>�o���@��FZP'qb ���
���X����He���u>zd�;�R�2�YB�/#K2#K�� D<���4�[��:D9�!��h
x�@��,vbIA��"޸mo2����6�a\���ŭ��E`0���l�6'0Ε�Ɓ�C�3&d>f�ֳ� D���,Iv��C�F�[Yr���H�m�#�+mq$�!�8[S�j }qԗR�Y�J�B�,��6l��~��؟:�GZq�X�=aVw��"�����E�vq`l����l�0Dp���*���:)��N�2&3�zx��*�
��a����.�� �#�] ��0C��-�6�>�A�(��8�D�PJ
���MKX�.#&����z�۲�¶��T�|H�=`�%�\��,�~���G$�	a�LK�t�rSݩ��c�sS��Ƹ�+T���ƞ�P߰���g54�\{�P�Ƒ�Q���mh��g���)�|��h LQkm2U�|z+'���կQ!^�퐁o#Ŵt5��mK���cbB��ai�
�M���Č	��=�-�[j,5[k
P��B�H�>�z)�ka��X1q������|C��o�*��.���⩦��a&u3�l_[ȍ5��I[}�#�������=M`e>NI�#BM����5ښ�j��餐Tg�cY���	��-1�U���\�f������Dgr�C��� ��±���4#b}_���MU�vjڠbSR!Z��]��@ Da)UХ����;�LxX��,��"�	&Wt�}R�8���R���MW�w�l]<����Z�a����bHt������g��������4�"q�{+CH�*[}5�OR��B"-�#���@"�!����C�?�n[-����l 2f�6&ec���3�A �C�ͷ�r�� �%������s��;����{A}� �n�E��&��TvH���ku�N	��U@8����h��s����v�₵�
bl)b1qN�A�'ǋ(�\H�3�2�`�������ŗ5"U�5�@a��D�=3/$i�bX͍$𱁻�خ�p�K���r�p�C_.mM�Ҋ�[e:�T7�?k}>֝cPVL�[&L
J�:G�LLM�'t,��Lu� ��/�&�.l d,F!LȘ�9Fఁ��
�ʃ!��%��S��� `�Q�#����D3�K�a�y�������e���0_�Z>�M؞�Ӗ)�m5�[��]LH�%V��*��0� �DA���3O��/�¦ �.5�0X\�/�@7�L �xH
��P�q�R��F��hvh�9
�O �.���l�]�ڽ�f��԰_�5���2�l����P�����5l����a�~%NK�:���슜��w��P�p���E�%��?+2�[gV��^������nH��d�"̙�
6�;$f
 U� rﾣ��7�,ɀ!��,Z%ʒH�2v�����e�нb~7�HE/0>yx��[�.�l�;�"/n��ڎ$vGx7bP0���(���R�ۍM#�e����/�q�wHB��'��M	�m�!���q8DDC�Bx�Շ�$��@"$I�?Z\FL�����pV3A�e�{�رN�<|Ct�e֔�yZ�[�0�7<В��E����<��6�f�1CJ�a��$Kv�,��|�~�oDC�R)�6�B��$�v�,됬@g�˓�T.�p���^%Ȝ�����@:�A�!���&�CFB-(��E8CpW#�,V���F�m��8���餩clo�#�%c�E���U2msQ�g�V�R!�R��Ј�\��!�~�%ə��6r��tz��\5Ǐ�Mŕ��E�������`j-}0��$�����b��*��rMHWǉ:�Mf�dk�T�Sk������T�-��y�ϭ�H��x-B]��EX	5�5d����}�(t��r��oy��g�(�l�.J�+��� ��'[I5`�$B	��P���x��H�F�
�-`R��fI�+oJo�8�/!��4|�c���m��ɅfZ:�2�um�P��آ$�牍Şe+��˰��&8�����GoeL9�ٶ��uj�$��V�`�#:��g��a�dh�ec���h��m�4H���M���B&�����˾Kjc�FDoS�75!�'@[��d�!�(=��H�O]��8=q������K]͘��'��e�b_},I��F�a�Pz!JBJ��D��1�NbCKgh�����z��
_t� ���F4�Ǉ����w�WD��sٍ�l�J� @p9��������cbj6Hc��p�F��!���l!��� ������X!�B`1*��A�xB"����%&�X"Z���?BE���Ğ��k������Zk����Aj�L,�+I A%�8�X>�&6�֥�:X�(���3jS����.#��� ��H.a�+����]�#>\�i�B#nl�y	x�o��8W��4R=<(&��P\8L >��!� �b�پ:�R��Z ��I��۱I 	�o�EoY����l�I��j��V
�y�Ke�O��u�)�Y8#x!1j�NBŉ`��5�^��A0�� O��T��)����&P�hE��b���;�?�n)�M�1�`�0�@����#8�͛ر�cmx"ć��� �AO�� T	0@bF�@"Mx2(L�]!����2$.�F7/���l� ����RI���LC1���E���	Y��q���j̬�L��w�8-4"Q�Z(<�:��@�;�P�̌�d��5���5(����X89�� 0���&w�;�r�h�`q#��4-P<hX��ᣇǽ��ĻP HbC��F�7��@e�
�jAjAb_pX���V��[R���ݐN3'Т_B�:�����ee,� �z�A�c��W �;ࠀ�����@#��x( b�<h �����B�`���i�@k�wP�P��D��KӁD#h��SK�Q��@��(�Yb��#S���Y$o��G���Ǌ�"���T�����u��0����8 ��������!�&��\�x'X�V�P��%����6Rb�M�@X^���E&��<���ژ��,V4�hRc3���q�fCpC����\ f��iS>ȯd>$g!�@a��Q��1c���-׍��&�!3Q�"�h<l ;/9���������y!}i���^Uai
�@j��#��Ǡy56&�7Z���.6�$�.xK�XY��0�{�f�n���� )����bk�e�*��`�Dx�sI��Ǎ�0PY`�BO4��<�!����Xkp∡~�>�i�3�6>N��}��������xB���	�zCθ�E��yBp�k�&Bl�56���۱��s�L��d�V�:
}��%;I�N���/Dz���3*1kP�B�B�BG(�DB(8�n�'ᬲ��eX ��&h���:ߑd{A�~�B`�{=�D�.v;�_[���<�Ǎ2�$�wh���2��u��,��954���I�z����$`�d�R� l�o90%�V��ccrGG��*rGG�����i���ą[|��)M�d�nD���Pu��괁ĴBc σ�Y��Q�6�$'�/�>YnX|;g��:�@�%����ٵ�t&<=��E>��k��(
g�j�%�v�g~֭ ,v��?�ڙ�V�˭���|U3�>ym�e���2�زu��2J����\Kh�� b�N�j�?uډ9ebR2r�O�a��l�~?������?O�����@���!�Dӱ��2d�E��}������.��S��?��7E�z^�e,��p���U�������/�*U�����&!�q
AcG&Z�!�)��<�{cEV����wONJ�C��&lt�Ѣ��iM���]���4��E�]�!��E@�<��h�3L	1{�	��c"" ���D#�  �`' h��`��=���������0f��	  � �� � @� *�!� �0 y���� ��$ ���rD ����)ًY�� �/�����p � ` 0 � ?         &�   .� ��� u��    ��    ``�I�I �K�4H� � \ � \� � ` ��q�#Y�l�/p�e`~l xm�1�l��	w�� ��0�    �  f 3 [�MڞKw �p#'"� 0��        �           3�.��� A� �l�5=	��/��dA�� +`�	f���n�(5�� � �  R�O R\�b��U��               � �� ll        ����PJL!x���xH0�8��DA�0� � LĦc����	����X0�E�8�����2D               �  &             �x�E�dPh�@tFh��z�q�&Ws)�*���jZ��%�=���a��d$�y�e�fR���l�?Ma���E�����J����d�R6�Ĥҩ�Oԡ�2��44å�By��WX�9����K���f�5U�H��*Wp�Rwb����P�A%R�LlƫR�����"D���9m#��@�'�/��3�i4JaF~�8a�1eFђ(�;�)2'���i�����8�P�l0 ��En�G4���xY�.(��B�  )>�赺�U5���t��(���4�W����������D���H�6�l�XI�55��H���ɻV�<U�z �+
Ii$�d��u��'LT���d�E8��!�4Jo`�F�'Y*���S��'6zuL���T_2jg��PQ���C-ū)(��U�].!dI��Hȋ��*q>RQn)$��d���d;�����V&�?;m.�	\�)0��)V�Aj����/��9QF�a��`���XIL��Y�%G��NA��=*�vŻ,�nX   (� `        @p �  �  �      Ę  X �    8 �   ���?��ƴŉ���ب6^�R�}n �SD�D*�9��	N��b��[�]�Z$)�rY�(�S��q�s�rp �� A�N{�����O�5n�yU��|�])�Y.A����2��TW���6��e$3�ę� ��?�ccZ�h��Rj\��وT�9	J�P�x�^e�m15NA�� �p���@��&fy\��c�8N�2eVA���c���m��0��kw��6�m(,�a����23B��`�J��X*�p�h���.�� ��r�k���3xuoI�i~�R��c����4�EH_���}���T"��(�5�a���K9���8�D^�&s�dS�$�d#��=
�q�${�yL��H��/�@�`�LmE�:�Á)�������U5{N��Te5���L�Ue�M�Og1f(�%]AX�Om5�D�5��\�KT����TD��D��Xǲ�y���(E�ET���n����V:ܐ�dxoQ~ܴk!!*��Y^���6���qȢ�c�b)��3%i[5��|�,�3�ye���Sܴ+1�Y�x�8y"��u�y尀����aZFq���<f5�'���(��۰�@U6^'E�0�@.�8�v���A!R-¿�Usi�S=5�V
�{��S�g3ۖ�$}����tOa���E48�#�"Z�� ~�;�O����%�ߞ�`�FT[=�ұ4�A
0D�����;���]w:)�ވ���!�����dl!o���$[5���(H��2�:?0Kcx��p� ��ˁٰG����~W��)X@G��9CRb�|���ٟ�እ=gh�.G��F���(^]'�A���R�$�h�4*#��l��e]]�&Xě/Llo��B��c��ԻD)����P�����ӱpz;����h���e�Er'Ȍ�boγh����Pp�裆{��4l ܋x�r��]�<!}D����� �C���5�"�-��l���>S��8�f��B%�UR-��z��{�Ʉ���nW�JR.3���WB��'E9rg�D��)DH��Z��S ��-���"A-�nX���a\;���]۔Q�T� @�hO���,�s��QI��}�&\�@Q֯'=�=���<�l ���ێ�B��ӷ�����ɹ�f@u��/8OL?�֓�ϕ��"��wԗ��!r�8���d<�.7��	���C�[A�� �[h�F�r�:>q2T�Sj�f�K�ɮ��utj��XF�0�]��e��R��6��, f>��2�@|�V��|T�
�w�6ܢ �DD��)j�1ſ�c	�� *u�beq9��tu��-/A Ğ���C���&��f�ڇ�ۑ���of�x}��b����bnW^jF�'��@����@�w�| �����| I ��9��D�f�i�F�IF�|��{Y{�F$R����8��t�H4��9��09L�,�E�(׈�(�
[�Z�0�7�ڰKM�{1�yy:Z�%L��Tcڵ���g���B��p�c\�߿����''���� ��W��Sa�Y?:��ɖ����l=A3!��m�P�VA0��Z2�|��qa�	�I+#�y���g..�z�S�j�؞�^'*�,�xݓ�.˪U.$8�8�����  G'����X�� ����%����A����G��G��R���)����ffTf`i
��~2!��빃���(�F�]�4hѥQTY����������H
���~y��=*���_��������8�P�V>9TUUJ�b�[���b�X��Y������<���������O������������Aּȯ�����������_�����������y�����<��8��<�������������B�?n���������#�O�I������E��x�����{�{z��<��<��<��=y�y�y�y瞼��������������V����'������}�����/�������������_����=y�y�y�y瞼����=���狞y�y�y��������������V�O��������/������?�jSy�y�y��m����JR�'�y�y�y�[�<��o<�^{{6���?���K��������������/�;*RyD�)Jy����E6�麪��$]m��nm���m���]A�E�gZ���t�T�uTĵ�yʕ���*�Ȓ[-UU���n�[���p#�kZֵֺ�kZֵ������� VN���3"%�M%4[j��t���<���y�#�~ �����������0N�R���'+�ɪ�j�C���)Y���5m�۪nn�AZֲ�Z� �+Zֵ�k��  �X�A@QX@�9���HIɃ��������P	�4�C�ч��RE�*��JM\�BB#l�����92���[������өQ�A }��J�h����j�W8zjf�����DB��'I���$�4��&+`W��J�3�F�8�%,�D��=���dF-"8��*]�C,V�C���"���B�Q�d��4b��aiF�BD�
I�k��Av"�O�M%z2�U�7���h��1�6�=64f�D*�[�a|m�mE�5��q$) 4���]�F�8��2dG��tR{��E��_x��k;��L�X�H��c�����L+,���qK��e{�X��)�t;,��r��Ի�f��u�pik
 ���},[�J�Қ�q�5N��?��_��V�@s n𖗞0��Qfx%�h�b`�Q�UR�b_>=Uc�PX!&�ǲR�: v �.{ UQ��tt�����;"�>ǣ1�8  �@ �         @     ��	             �dp    P�j E � �`�D$C�O��0�/���q�5[�k%�u�Q�ÖjrH&z��&�E5�R�!�>S|�'�}$4-��c�.e��i=���������q������/�����Nw�=��N���k����.aq��a��M�v�0ۖ;��]H���y��4�<���0������4��>��	�@8��@h��n�5�
1���L���D�<���+y4��^�=4��W�ر�co3����\s��f�E�z�����Ƚ���kyh�2��A�G`|᧰�S�wcS��|c�ߥ�d}��/�X�k�'CȔC����ڣ�K-4ݿ�H���vͫ='V^�z�7�'1�A���@(�9C\f��Zg�h�yC-����&��`�I�?�(m�1&���H���<�-�P��n8�,��+�����3���  U��6Ę*
��:͞Ǥ��+C&b1��}%�a��e^��}�no#� Τ�͞g��9j��ܣ�)���SW��J�@d?����� �&=�o���',��aa���҃��9b�_k^,�.g�,#�1N/dJ3APT�����j9M�&jg�(�>��Du|�;ɞ����>���/�#�:I7u�����:)�ӝ�7���R����_�uH��:�%�&��q�*w�I�6�U� ����Rxw��6���3I��<Wf��E'����7��h1�kV�R��?&�L�\��K$lAɄ'�sأJZ��.}���)�r)ků���i�ѳ�!�2��Mw%ě�h�tmp�1�E-�H��M��56ݬ[����{׏7|�ձ��`��<
ĸ�a ���{iO,��P�eȮ�=q�-J�m)��3�B	ᢖ�@ٮ觅Y�ǠZ?��02��L{<\�İ��i�����R�NE��(�u$��������.R��ǘ��X�f��"Uŀ�f��eD��l���3�š�5�D&�1h#ǽ��Li>Be0�Beq�{s�@V�Sf�]6�Y����lϳؤ�+k�P�[�Q�"}�Ͱ hv)�VP�Bc��e�J�u~!�-�����B{5�܄�jf�I�ش��B˭���kf'�&��58���+o^d|Y��	�����r�+���
�/@��J������*
�>`��n��bQ<�P��LbL���g֬ӧ�<w�S��}�u��R.���%�눊ߝ�8'��L����x����!��9��h�&`(�u�X�_}1l��l:�>f^�ܼYޛ�)�o�ɬj�����F�?���i��qL+�:�;�(q88��  G$���AX�(��(�"I��(��(��* �$QE�(�QU
E(Q;���	����8�Z�	#����|���3?<�����+Ns�����A_��������������A����A������O�U� 4nݻ[�n݊�}��}��E?�[��)���~ �+}k��o�A�}��}��}��Q�}����}��I�t�ސ���H�A����}������kẐ?��v��'�xD~RG�_炿����E"���"��kH�:�6O��M���}���%'�c,����a��������O�B�]���Yq-r�yt�4�0h%���������1����y�_�do�~2��{����"���f�H��$#�B����i_���}�r��3�8�k_���u�kZֵ������j�u�g.��������L���?w���,"���_��Z���}��}����������}��3��ő-kZֵ�ҵ�l��kJ֨0+Zֵ�kZ�_W�eU�l�E�0��������}��}��}��}�߾��k[����*�~5~3���S�� �������������������g��?�A�����;���	��I`  !���T:/vTev��}R��^����ͫOO1H�p^�$)�&|!�*M7I�3z��*!
���y�:O�P�UD_�";o�@<VO	8�x�=�KHKUTZN�+j�Odo�u�Ĉ�Q,�OG�g6�6��1J{��24V�
1#�"3K
g���W�S�!��"�i+���5�_SfȂ��]�E��GVFs��"l��Aܯ���[6N��TZ��D%H<�"qO8�xao�_�a��Qj\I�yTMA�I�?������Q�zhӾnY��+PF��ľ-��I��ߡ�Ӛ��r�t�1��HYj�d���9�h�O.Q�8��ꎢ��_zC�(��|�Z�,��qS�=O��t�H�#m�!Ky�e%��q������E��I�d�9�MT�Q�zU�s~�]���luf�p�Ĩ-�wW�� ���C���������(��$e���<t�cKDq��7����/e���*���{aڬ�Q� 1ȔeEU�S�gM���`�%E�B�Pp  "�                  � �       @           �� d�"�rkU�Ͽƕf����V��_~�Z:�K�B PXZm1ܱ1	L��r�q���^�)�&~^�	�<Oz介��?n�p�oL�)N�k�a !���
�،0��n&"���2�z��1օ�գ���ɖb��XC&P����И����NA�|*�V��0�mn�!|?޵h�b,[��]�y��`v�/Q˘����� � tɲwR���l
�ֻ���6'�.�\�%cI�X�zɤ&�4S��M$�OV2[,�S	�NF��eF��m�sBAy�W�y�vA 1dFx���@�i���!P������,�9'�zZ��K&i"V�9��5SŠ�[*�ɍ�6#|ٞ.�3ɷ����(���Q����f˗�-\�e�jI��hii�_ t�L���Tl�Կ@���|�A61~�Qn(�t'R���E����E����c#��%��sҊ_��쳈^�� q(�����-+�k[44n�CG^��P3Q��E�F	9̪��A �4$52pܓJ,A�q��@Ж���r�[�L%�&�(Ől�s�=%1c�u2���D���$�Y	I��5OD���%b��J�P�U��BBAY����@�@�&r��@SF׋?�%8�*�}>�jg���A5t9��euv0��;D�#�NG$� 2y>��N��m'��&���+Rg�7�>�����"R��	�:�IY��D:؜��a ���&bȆ�_K��"�!^�K��з�V��5@��K��l�V�W���C�p��|�U �4N<Zm�L�D�ϒ-B��`�z�Kڵ*�	��#Y M�"�bg��Q�-t��T5��Z��yb�H�$�� D%��jQHzt�@JE��S]�dO,�m!�&+Bz�e�'9����ZuZ��6�2^����s)�u���W��wZ\�R#ӝ��*���9&j�QI��yO�b�u���K��G��`i�
� �#ٺ�P�`BU�L
<��^�-�C�W��@B������hz�nX�5+Q2�{,BU�d�G��a��=�!G�V^�E�u%�yD��}�K�I�� ���,x�a�  �4��Sd��$#��p��1}뇸5��)okKZ-m���D��y���2T��w�'�_Z�&CW�-�lԇ/cA�e�O���f��Pk��(��V^�-L�39.�@�QM��;���V��H��X��1��(�&�O��5���p�L�wR����$��_O�\�Z��|�{a�2{��2����G��Fz:^��#/G��O��'����k�Q(�v���%���}���.���B۳���X|���v�" ���H"�*}��͜���Eg����ټ�C�l�S����l�n��(�_!�g���$�e�/&Ve/K���ՃE���+ƪZ-*
��U�i����C+� e��kN����=r^Y�d�Q Tm�w��#[/q��.~x�q�rݑr�=͛��^� �{��s)��rᒬ�\�\�Ϣ���}���¯+�+���Q燙�3  # (QEh�QEU��/�@���������a�A�����g�������?���
�)UuJ�*)JQEU)JR��)J_�
U_�x �k��zR��)��PA�������e�t�jk����T�)� R����,ٳgU�V��ؖ��ֵ��R��ǈ)JR�kn�Aj��m����XKZ���Z��M��nX� ����{�A@ �����A�g�� ����?�@-��Oq��F�������؃�%)JR��F
S�JS{�� =�]��p �)O�&(�i{�{AO�����������ߟ'��������?��) ^y����@kU�� ������2���nIJoԖ��PW�� �����2/��r���?����)%)����k[!k-k�����������.�-YH����-k�  )�ɠe�`��x<4`��a6El�HI�1��^K^%�2���g�L�SZ&�͊�DS��$1�*V�d�T@�Ӯ35B�b&5=�ї
�h�3!8U�dx�N�;��z�ٜh����c�X��@�0�$sc-�t��D$4vAR`U���[Q�|�_G���5	DĲ:��''n�P�/�/�����W�E�e��3dIX|2#1a���7��҃""��U����hs\�tGr%[)��C����p����Q�:.tJG�X�,ؐ�ϣ�j%U�K)��"��AY����A����~KiH�4ߊ� ��4`�{�Ҩnj!V̲`��(Z����	�Lu�#x���JPT�c���L��~��M��T�ʮ��G�݂몬d�H�iZ(�km�Sˆj/���t�8(�:��� 3�Y�h�P�e �2J����l�5ա4�8,P�ښ�؄�aU�jP3��2��dhM�1�)�#)E
�$(�ʲ��,!����D���iV�T��'�H(�P6�)����l���NV/�4@�G$�\U��fBƸ�G���\oB0�  *�    ��           :         0`   �� �� &  P ��u�R�|�-��P���^k-��'�Z0�c��%4	�]B/!sK�Ө�-��J�"��dG����ؙ	FA��3Du��&գϲk�S`�^Qy���N!��Eُ&ȹU��u�`^�����F�f7��v��<�3�M��]Ҵ���k��?J^2�2-��NJ4C\��!�b��sDڻ��i|����_��0sN1+���mV�VS���t���}��;���6����������:5��X�T�%�R-mC��К�h�&x�%�f�ރ�'��K�@����K/�2ֿ.[,C�~
% H�����mN�e���m,�d2���d�2��ɑJi�������&r��0Ǿ9H�^=����^KU�H��K��A�j��TP��S4(U>���z���Ou���i<�;���b^q�I)[�f�?�ܠ�G�r���$9�Tb�btH"\��C-X��ֹCDnSܣU?r�Vy<�=yL�ȓ��hlh�Pw5lü�щ�ƆE3�<���r�L�
��e����4��h��$�����'q'e��	y	:5�����|B$�p�s�)�̉g��z�JG�[�z�3��s�6���5o Ӎvk�ej٩��t��Ԟf�������܃{g������E����,�����Hy/e�[y͙��y��/�FŦi��nQ�9�OT��{��S�2��;[�v�JT�(���!k?tZՏQ�;�L����SU3�t
�_穙o�n����x�"��6�����g-�5P]��m����7b�������,�l7w������A{۹m�� �o#{������4��FR�D�d�l6��
�sWK�aZ5�ش���@�<�� �Ɩ�+	ܞ�#U����z��9���e�h	١��m�d"q�6Z��o�����<����k9S��a� ��X@���^M���F��w� �Y��R���� �M�a^�R��nC��M#��N�Ct�r�!�s�{���ȱ�͔�7����h�j2Ts��wg��M&9�ޜ�B	U\�Ͱ`�@��w�ܳ����4�CG�V�bMRUFt#��ʢ{k��Yi�ռk���u��l:.�s6�S�\�kr��%�����E=���6��x:���V���=4��c����A*��fJMy��O�͋N�8s�(61�P85O"]�w�w��E��N�M3k(���Ԗ.�,�����C9�dS�V�� "�n� ���K�uגu24|�2)ꠜ�L<>4;E$sIW�@��'`/=�$��+;3a�*��Y
͙�o��L��3�S�����g�b	�FD���M��f�g[��/m��zs���xw!�0	N�~t�@F���j����2"YNs�xXu�^����I`n�X�W8T-��,�%=�"~{)������\'��E��� � G���*v0��%6�=�s^�w{��ߺ�|:�Hz�.�� Q���o���bŵ!���{�HFL�ά	���v��Z$ٍLt��,�6�\i���zMe|�'�a��R�p"��f�iX�-�T��n�B�`�E��<�  +G"(� ���U!*Q �ED��- _�����)�����(�9��AE�rffxP*C22OV�QU�[���Ef�y�/�1���ޏ���F������� �?���@�����3P��A����

_�M!ss333>�?��+��������/���v�r������7����ݻv���ݻv�۷�����7�	R����������A}��}��}��}��������:{����
��S/��K!;�� �7���������}��[�}�����}�*+���b��kZ��K���%���PA_�����2AV <�~�Z�Ζ�-j��R�I���|u�Z�A����������(�W`r�}�Zש-y�KZ�Z�Zַ��A�o��������}��}��}��}��  1�蠝b�0tYx4�ገb��ǟ��hV����M�>�i�G�0�c��#���D��!"�F�{tϪF�+��%�jݞ�ß1[�|�v'j��u�J�QUւE�{�Y�Z�#I��"��L_^7bcE�J6(z�E+���-Yh&&){�W+��F� �1�$JA
X��إ�,��-�_��Zp[�  ��8P��,�i�I�أA�eD�6�t��~�:�C� �)b���T%�Yi��0.ƴ,�[uR�H� æ����� U$1.Si�n�c0��WT�#py��QR��NdC�;<�&���/:X����Eβ�<|#��J��)�ǦD����,c]D��$7��S?����ȟ�Bok"SΈ�6|�����:�d�*Q���=���m+F�:���@�앪�*���d*�\�è�܁U���y�{�%�U{�{�)좥�~��v�S�[ %7լA
B�����	S�:���"j/g�����9�Y�8�ٹ�  2  �     �            ��  `      �  `  �         �C�i5�����Z	��u��Z(+��j�/(pH:!
-1(��+)� BT�PI���U���R��U�P�1�
rm����1���[�)�oM�/���+ J~�[ �񻫠(���v&���󥌨���]�]bef�y��Z�w�F������g������������H^X��$�e�>P"zq��ӆ�u�+�o'�#�[�����e�2Wt05�Wxe��`te�M8�x�WWӳ�GmI�'d~y���?�M�˲o��a���a�s>�L�5�+9������LNr���xmjZ��#�5�b�tkQL�u�D�)��8��s��'��74����6S�K����R)�5��&���$�W�����r��y�^%����t���V���$�e^$�ѿ�Z��BP���3�g��4�R��7-�B qJ2� �ڠj�x�s)A�]���e�aƍ��Ź�n"Y�dS��ZFS�sה�����,i�gfm=I$̧E:	Εx��[�����W�/�؄K�!f`�M�O�0S���Ps���|�ŏ�S�mq�����M�J&�(�v��r�,+Cz�I�i�űE4�RN�����I!���0�7�ʻ�����"������w��)�T�����[0��w��I��!��D��"CN5���x�(�;"�~D,D
��,�X'D���:��t��Zę&~W�֨g�I��!8X��='�M=�t�Pl�s)�
j�P��P��a���B�^u���m��b���_KNC�vX�AS G��/��0��M���N�C#��.�Ń6�+�Vf�}�PNj[)_¹@���~�`$P���p%���(�)�.�K@ա)�D7[L!v$��k��ӑ�_;,mcC�ٟ�]5g�CU)�
���L�����VO�"uv�]��1��F���r-��6��J��K1`̓�o��ՙf¾D���%&F��q��ƽz�Q�`��<����~?�L�a�2���0��:�ON~���קA8�(V,\�@Х[㚋a�Z�R�L����?��/�?d���� P?!�����U����'Ҹ
	�2�J}0�k0�_�֢�M��z�YM�f�KAԱ�	#"�t��L�PZ`~{9D88�ga��덙ْv2������T�>F�$D�B�ij)�o
y�?DOG������_����47����$�ir��X��q� t�����rM���Ee9���ʗ�m�_c�-^�Y����0�@6Z�D2�&8	�(�㤭�+=��<X�C�Ml�@�O�KbAۊaF��c@5Q��-���������XS����03�(.AU03?�6A]E0��j�����c,��M*�fe�K9o~R�G�k�f����!P�b��
,��8�=���@`@�ވgeIل�(Rg���JvH�%���a�|-a� � 	�f-@L l	̿�F�BUl�_��L9�)���䈀  3G'�Q=�O���������	QE<����Ffn	���lcE#���� � ������@!�����)��`?�����A����A���2�������%�����4P����O�?���!��AI�B_ޗ����������"�%�]?��A��������"��D�W�������JO�u�t�t�ӣO�Hڅ��Pyᔿ�0A�����7��
��yi?�������������)K��<�����������9%�CЎ���Y�����+��#R����X�����y�������t/����|/���/��/�y���	������csg������	��������������������Z�y��^y���	[���"���\Ǟy�JR������د�������+o� ��R�����_�)������y���{y�K�JR������t/���E�R���A?�����J��0b�����������,y=u+JR�aO������<��J^y��y�y�y緻�������'�y����?��{ُ��xi��@������  9�)�� �`�(�A� �q]�RͲ����Bi�;���i�z���~�g���y#�h�T@�ZM�b�Lt�o^n~^.���&~r�U�$��b�U�u�$�[Jr�E�r�e5�p�{eڒ8Ĭ�Ҩl���
g/��V̹��vi�)P�֦5�� ��*�|b~7��V؄A� �����V�AJ�İ�k�����Ev��g����P����?�J.����>�}e�h�T���Ӗ�����5�0A��s:�5x��ʓB_�MJ8\��,'����r��jC��:�i/Z��_rx$�RԞ�[-m�!��C��d��>
��od�hZQ���uۃ�`�؀o�_�b�ڂx� ��G%�[��s��~�X�bÃ_�~��!=�h�d�-6���)V���&�  :             @                     4   �     , � 0 ��
 ��L#�Гm��~�I��g�&�F���B���R�(BL�S(%�w��UT�@�%v�
4��U#wmJ���J���̞'�R�iV�,��	Z\������Z�-̸��=����C����y�#,X�����J
�=.���wL���w�nUD���2�WF�oLA���
Tz�=K8�Qe�I��QO�?+��^���ÕPDR�A��M`�:�((�gO�ak��.�kr~!a��G/ ]�s�9���ó�"�n�/����i���G�+��,u��_W��-�1N[QJ�2����bx?�rTި(�-����Lw�l��]�<���zq�x���eoI��W���\\��~������ߗ�P�q1@wf(k�P�G���i���1�z�C��͗K���W���8���ZOw|k����؂���9���ȼ��@��\��3�ej,�2`DQ�&Y؃)��;a���'���\��Q�dnHW]��,��8� sܲ
�e�h�v�1���,ic�i��s���,�<W`�~!8�(��9@��l��-ƾd�YG-�D����bxb�_X���������1.;���	�VL��#|�o��0O��zJ{�^8��y`c�Ҕ\�c��b7�.�1$a��e2�T���!�߸��F7���.�%�➉Q��4CYN���~���s�Te,vM�.L�X�I�{�� ��OF� �Ea��Q�
�h8�y�E�2:�k�%U+J(��=G�k.,�Q�Ct��oQT�D|��5Dz��|FJ rD��	*X�H��M���$�֬��@��)b؍�lͻ��S6	�f{"
Kx�gTX[��F]c���#�dם���h���a/B=�8  ;G'�����������������������_��x�(��(����g�A��38(����1 ����ԍ��+ _��<��$��D@�������+%{b���  A���' ��pD8x4t#�FW��{rE�If2FZW�a�\�8Ju��`H6]��]���DbI����i ��c)@��Ƈ�ɝ��>��.e�A�@
� �0	�$�@�b[���9$H��E�d��F�W����%�Z6pAQ�j�T�� ��G6�)���@�
�~m��>ED�q�m���,0�^���]�R�ɡb;�7�^~�ZpI���̬�nծ���gv�4@|F"|�lN����/D�=�ے�ת��U\��gn�f�'b�D0��T"Q� ���G�@f �/k�����"�9�4Y�JMp�E4X�
�*�I`���%s�dl�-vF�!_T�W��=�x��4ٜ�� A,@���x+�(�����EIC��pT�7ʶ��Z�S�XD�@��M]@�:$�[!�Ɵ �Q��z�CPsa�ƛ<�~h�y�
ULʃ&�DqpZ�h �y���Y, ��D6��A��&@hP�HtB��V�Q�f��ey�e�czPj�x��J�/j�2��EIv]Qu�c")A"��b�\�06R�ؤYx��g��I�Ţ�Ÿ�%���NN� e��yIB"5�+G�(>��}�$�Q��(�Pp�6DR1���J-IV6șwAq�˖H�E�6P�r	�L�š��n��� @  B�            0       "@�  �                 °�=��5��cfgXt�xcN�]����a\��	�s!r�$0�1G�(�'AFA�0a��-?=(N�6A/����h�� ��� FFC�a(`��Bq�M"��0F$،/�^��t ��� B�{�`"h��"�4erJ_����>3	<�- _ � #`�iDl�J0܃!�z/aqrz�nץ;5�!:5�<�[7)QC��6s�����Y��P'5�d�N�	�
���2�#1�؅�J��T��;�m�^�� DIt��f�H6,@�zW��c��ƘZ�	'aL�13f�[D�4%2�@�D��0  � ` ��     �0 0     �/,  �����q��`Pt�!q�Z�5w;`WG�K�����_ �8���P�� p������Г0!0";@� DԽ��p�ЀRR���.S��"�-�h:� �h%�d`P!�x7E;�J��i���7�U<%i��σxS�OKI?�F#a�!���t��� ��%!���(vy�}%��l�����1v��W�ބ�����Z'T��H���1Pd�A���h/\8�����4"��kVè���a�����w�Ia�Muj�[�$i��F @�'�΁�9
�=`0 �         � `     Ub  	@��� 
��2mr�t<���F�xzp����а� Ȑtb �2�Tb��X EP�@���<
�Ƒ��Fgg�a�@�a��0flB攦Q���Cf����m�It�f�"q�����<!��wZ�y6� �AiE��ė��'1��y(FS-pA �y��	�?����+-G�4I	�>�Jf�x�"9p�h@�3}~e�I �M0=#A �cb�Q`7��)�� �F�*A��@�X]vM+� ʀ�1��:�c4@��\��@��@      oC^�*8�"
�~�X�+�¢���;V5D����Ķ�2�N��X|�@��Ǉ��Y�KC)�jSmQ��p�G���n,�tw��c���NL�\L$d(���"�Q��P�;^�+>�0`H�ci'�L�,@Ӄh	��P ("%OHij�� ȁA"����Yp&(�s5!�p�a f"�2�0�jqhdRWXn+B%�R4J�y����1�N�)X�Pe���!ۚ(��kv��E'�B^�����d���j1:_@`    p�CS�b@4C%=����3SaF兜���<��2���	��	�w���_"�M���!�i��k��C��7�B�.b�A�!q^Mݗ5<�@'��mUv���0 (� �- CL��x2`��a�`�of���Y�ğ, �#���iB�X P��7�2c&A���'{��������J�ካ�촯�%�X���@�y�h�����-	w��D�l�s�BD-J��3 �a-M[�c��̋$���Tm�5 cd���Ig�	?$�A�@ �        09`  P p��bQ�  ���� �q�׳A��,��@�|�C�مBXG8E��I<&����d��i.�$��rC!Oj5}����Al�����*7	�_(�L{�ca�Z�Y�/��*�`�u
L�����`����s�	���f ���֐���aa6XAƅ�:!�8�������zQ�d������,',�������̇�W�?     `�   ~wH  �qfs�A .w�%@V;*  �Kjx'���b�-���a�{I�
)��qJ������& �D           ;�@  1  pҀ���& �B � H���0C�2�T���X�B�$r��"_�!���|�R�dˬ�����rޡ�ŉ<�#h@0�� ��l�@��b�{����������X�<�"Z{�D�h���1`��a� �g���P��lJr��z�%19a$p�� 0�`�Gqpޱ,*��'c�Tbe!xA`�8�=e����>1�;��儒�W�����IP��O�xA��]�r��D�t��5T̋X���,&Oy�@*a�eq6N5J�������Յ5y�z��{�/B@zu���g���        $ ��0 @�   
�  �h�APr� � �ݭ0��$4���`C�����  dp P@���D����9�N���o-|u �+Չ�����")7 �-Jn���5ёp#�W�9�A�^xa�/A���I(S�3BA�
�`  )�   � 
��B ]�8���d#mA� TA4�1�O����&/T[�TMm�����6G����w�#��V�z�TNG��9y( �hԦ���i�o�          �*�l6�Vґ�V+I��6�u .  � @ ���  ��C�� `��k $�C&�0��3CV� ����@�BU�ǂmM&B2�Q$�N��3NU�_<h@��U�0��L����!`C Bif�hB���}�Z�%�Yr�0�]���U_I.�6�Z  |  �88P`�2DpA���a����o�Y$�3ueu`�0@��'�sD���	�e�x��}�g�^����A�!Y��d4��A�������UXy�5Ҧ�*��8�A�|�>����N% \ٌs�G,�2�h�����a4 ?�*"	sD�!�Q?�9W!�}��xy8"
���'��@�� �       ��   F �Dc p|��c 
2> !�Q��PBd I1��� \���I�5�' @ii�h@�������RH�ѧ�=�rj����>&:N{fW�j���uN5O��,�����    ! !b  ��:;�{���*$,�t�i�_BA����(�D�F:��hA�A�Cn�l��M���<L�2�>|D��dyh� ��Ac#�� �C�@��ډ%�P�,�G��&�<��%�Y(�i@L��'b2�kƢj���U������     �Ѵ T�3 ��g    � ` H�   &�8���� 0� /�Ax�xI���dl|��>���	��	u�=��M�;`B`��$6刽Y�;�.5A,�3,zݼ@�RSt��*�z�W�ę>�`     n
:а�a���OG��D�S[I�О?*R6�*H�B'��]Ȃ]׳;d"N�'�7�e�G�S�e�AN
�fn2��bܹ#�^&\�k�7ɷ�m�a�|l(8��jD�yQ��3-�9 �J�����r:	ss �e�]���fa�I���H��/���         � J%�` � � �R)  �'��U@ ( � �A(
3 �1>
HaFA���DB���H"�a�-�����V^o'�ڦ�l�y8 }$2��B�B(��P�`D�x �|�\l���ı-Wfj���{��q�H<}łyxڏ@� 0�0 s�  `~��h��@�i�`���IIE�\�e^-0�hD�V�V�O�0�����A]�w�μ�q@"�ro���"��xaYMO��Ϻ��#�w�1�L�(|brv��D��<�!����Bj9K䀬�G�GQ(�qܱ�@:R(9��l�K�9a�7����EI   
  0 *�h0.@ @  p H  3�YW� �^���40
�偁1&�B� �j$!NW������o!s�#���A�nf�u���>$_�pD��؊������!�%�~� 0BP���2���x��LYhŁ�T���Q�>���!�r  �0  1��aOBB�d#��Cb����o���`��U#\���!p�?�!nc�~`{��_��OKa�4�lGd��s��:�\���@{�ݪ��iю3.�=�Й%GO!͖b��'�f��D�F8 ܀  0<c���c��� � `� �@��,\��+�/�@��hp>f�dA� �ni�τ�}TN�M��rqt��2E}<d��aa�"6<<����c�M�;�Vܞ[e�O��e�Kѩ����"f��m�#%��aV[n���o��`"0     G���a� �+xPDG`�b�o��b$�t��$Y��	�Ą��ng�W�ܿ%���%�G��w��^�!�����x�D�+��;���[��I":��'z���=���`����¬d�I0z�V�b�@;�8�	nЍu�H ���� `    3�4�@�0��P҃�`0` pp�  ~@o�N��tp�9�,��7�p0�b0���A���6V5��'��R���
	���FX"||&_�BGq�di(�WO(�z�p��LL-,�@`�|�$lL ������j��Ӭ8�<���EB�&
�    �0 #  	��Ac&gj"b��8�Z3�)�0�eBB:�Z����ؕ������k��vXLh���[���3���;x��>�*�-(�#�zC1���H  CG'�%�(���<F ��+�'ׄa�H�"��o3�A(Ed����<32G4+Q�E���L L	0�v��AE��p��;nq�F�BZ8d7ɣzn�d��M6�
�� �Wb@9�g�d�-j-B�U
��*�P�B�ȗ��h�����=}�wC���(��N@H �%l�r�ZS�'1�f�K�G0Q�!���� �,!h���E���pDb^ �<t�pPd���X����$�q_"P�B�jj�$��`X$�ZQh�$�:���Oo�t;����!x�� �v�x��!�ѳUh�(��:�����e2�� �.3Q�$h�"�WD��(�[�R��Qқ6�G��h-8����%�N��l���8�"�q�ƈ��m�Q�!�������!Q0\�0��"|��C��n�0�2��N�T,�5���1"3Qt�Q��
 �%�2R%�t�vi#J��$25��$�e�Br֍d#_�D�)��d%�1Í4��6�'�v��(�q4�F��� ����8�(I0����bk1�r��J��'Ij�8q�Y��!" ���h�2�qa!������3���cQT|�Z!;r#@�Q�D�d�1ʂe�l���D�qlˆ8�1��!c�(E)�1�)�4|�/�BW ��#�.!�� �!�]D�aQ��#�XH�#&C�B �SDz>K	*F��8�1�Uj$dAR����1
4�@dh��K<�H_�r�K�z>y}�)�9~��!%DO&�8=<����·��&��"We�(H �C=L�������K���ň(Qi),x �g"��(Vq�"�G��;a0[О���$��ݘ�����X��%���8���	b&#/y��"s:��dv����u�Г�p��jr�M��P���
�.�щ��68���&A��ܓT�z߆��	ιK�3�?��G��"��#vѹ&��އv�=��IkԄb����T��� `�B 0`��� 0`� 0n8p��>�`	��u'9?@a�� �.0H+7P�P�Q�L�"��Q|f���C֙;���=E�7u6��� MM�&��L1U �R{x�>�G/����ԙ��$ /R���x��
�����OԦ���Pb$ l��*��an& ��1	��D�% �A�A�A��@ <89 )�� 0����pU U�Xq�f����@)Lf@M��Ł	�	�n���dD�䥭�'k���MS�7�a����!�!���j#tH�08��:�0V�:�X��"5�1�f,A���6$��CT�7L%�(��$�[���}yjPp��MFx�%��m����$�L�E�)���<3U�z� �P�F0Dw�ZNꕢeV}�`JzFA&/`��	��sOu=kJx�,���Ҫ��n3�|�e�zԷִ�������-�B� �[ّ,��a�g���I�u馐T � I.�[��$�qp��i,�x)��lyΡ:s�A�Lu����P�R�
Y&�9k1x�VcI�K)�DZl1kk��� �JlB�J�5#w Z�!�A��+�@�A�� J��J���D�7��`�D�\סĪ�N��ÉWqR�]j�t�O� 8}j'^�S�0������	 �~n�$j��2U�ac�to�TxO�$$$�'m& 1�6�A�9)�5@0`���0`��r 0`��3K 0`���%�p�a �jى&H��b3d�E�w�L=�k`�0�� �G��#=L -тfPt��%$�o�D���U�Ͻg����?Q%���Vp���3M��"N�'Y�6�*��APT����xV�(���"�`�R�QEQFO��	������/Dx~�<{��ZX�:
ȠY)BB!"� ��(�d ��(8���h�tH� �$tBE��N�
��-:������=���E����ZHTB3&�,X!%�QЇ�q�v^x*� �L�@�`��:�b�
�!0жf]a��#`%L+v����5��"Bz���"c�M t��^��|���Ҡ�"(���� �ha�+��ad2b@� �4B�Io��Y�quz�1r�˖䡔"��HB=�zҀ���q�(�a$4".�c�<"�P��q��oD .��( �	 �5u$���(��-!������P�P $k$ֆ%��I$Oe�H���` (� �(
���',���Ye��%���`2I�$$EQER ��*Ą
(�8�S_�M;W�I��ǡ��qF׾�A[a0�'~���P�F�B�V��x;R�n�9#��eC���Ѧߏ���O(5��c~��_-�A]V��
Pҍ�ƬR�H���c#��5�}�%��;Ⱦ�@{��%�Qg%W����j�Mje|�2D����O��7�H�,��ݧ���֖��5e��7�������{y�rk ط�{�E�G(��@z6���v1PEW�%"��8!�21�OASe-B�R��Ԇ����Qh�26� �C���2e<Hs��A���QzR��E���1B�<��n��q�Ii*)*
�Uh��%?�~��u�M�^  =%J/�]t��)�}�2Q�#���]z��Q 4<V��I�Y����J!L[�+�H�$p+AA��z0��@fyó�z{V�R� m{	!r����Đ(u� )�q�Q�Qs�8�;-�������+�A����(�/�%R{��xgL�����W��$zo�[L�S��+"O�Y�hĈ���I���7h�ǚԁDG�Mg^�od:�(��Ĕ.�O�� P��jRN�>|�ntV�+o03�Ye�X��+@PAD�)`LE�`	@�� �T�����6Ǒq�ȶ��!B��G��KW��:8_�Z��>T�@�8 8A�I�\ h��/��J��48!qHD���`�q	F#���b_(��f�(��Dbw��g� і��4`.L 14����z��5��L�"��,��0�
�C y�A��Y	mD cHKje��[
k]��Jp&Rɀ�����_1���C�оA'�gO}�2�'/��vQǫ"cah�C��� @bL�A�t�""��p��x��q�.5�E!�Y�<1�h*����%�:�F�M��ٿ\7b����[�*k	l=7��-�9H��)����M)h�Gw�I0���$�u����_�}�9d��3@�[��tH��A�@�!�)��`�ba�f�4�pE��@�h̘ƣ����n��eJ���C�B�mM!a�8HVёTQ��OU�$6��&�� a����*DD�!��p�&	Wl!��4K�ŏ��6c�D��,�0�<8��LE�#B�Lo���a��đ�Sz�U`iI�51�����f?q��h�v�cdc���<X�+���>�B�PAv����@5VoH�0[��R֊�� f2#�8���vEݠ!$)��a��n�e g�}����,��р�z���<�́�3/|ߠA�t��<0y���:
�����m�d� �� 㤊&mA�<����[��h[�a��̧Q1ʲ�c�F��t��"y�.
��F&lTK�Bbr��H�&R����Q�<�L ��2s��-,��\l��� A���� E Bd E�A��8��RL
4$"�!Tac"
CD��S�! ����kFL��Ȑ ˂��Đ��NI��j(P{�jl{�H)t�Aj��k�2�D�LgJg1턝B��ɱ��˨^ �E2A@�$��C̿���
֔��x@�H���G�a60�"G ��1hŭB����J'7�u��>$,a�"�V$*�g1bՏ�H$@0c8�BD�1C�ϕQf��Y����PA\��g��Gi���hus*�u�%o����L��1�r��8��f�/��U�Sr��`�@���'K�6&���x���A�Am�]�{�a1G�8�����r)��@J�c��l�F���t�8p��(o�*���~(n��j��j��*
���*p9JR��)P*AP* �)K����ͣF��*
���ِ 2d�^J��A��Dt�o`[�MT��lx�w���`5��XqĚJ<U�Ұ��Ml�cs���@vG��-�E$%.���fK=JF8�H�L'�y�%D������$`�����w�B���0A�2Y��������7�6�od����Lo���t�%��Y`��R(�N2A��:A�F$dg��k�WN^�8ƶ�P��T�����Y ����1��r�Rߞ<2SϺ��Q���;	H8�9Cg>�Ӡ_�`��baEw�2� �Cc��c܃#��cH��'�l�楃��Q9����Q��1��V�nC�䅯�g��^���a2x�ڌ'3��g�����X �& `^�13���p�&�Ra.@�Fu�j:*/�L�.���"'-��~�6�"�%s��4��6�<��h��[&vo�+<�u�.�S��UT<���,k"���X4E�{Iz!	4_u�8מ^MPA�ƍ1�X�)r��H�v�*!��!�� ������򴖜D�
�u=f���Ⱥ�D�
�!__2�5�C���A�C��7ֶf3O�$���z���V���r�D�w\$aѲ�J�&+k=�UX�^6@�t��YX������sTG�����e��( ���fr�E��Cg�X։z!��y���&���>��N����
�W��ٕa�Y�x�>Ս�v�8y�  @�2A�l�:	̈f[<9����Y��Hǆ �3�k<Jc!�ܳ��d8X���������ŋ�AB���o���I��l���d�9�X��[�cD&�Kb�MW��u|qxGS�� "Dɽ"�	�T�}b4�,�V,h��w�	3����<,%Z�-��&I�p����|#:d��"�ʑ0�P����񨊃񤞮�{|&�1���ڦ� 503xJ#�Ry��fD�-A���dl@�8p��Ra�JVM��!X@b��sk�W��0�"�{�͊Hp���&ր<L��1⹠�K������@�v�$$����.k*�
�Ng�`� �V6�'�h�6P^��P_�JF�E��#�8!�$�F����$1�
�_$�H�1{1F8�KGK��|� �o�X$xJ�*��1:L�aV�!H�H�k�'���`E �퇕
gt8�9��`2@�Eqo!���X|Q�ߤ��B2/}��m�I  Eш0��FB��� �xd�xQ�h���Y%vܓ)TU1�M��!""2B�,�ؒ:��	�;�Tn�6_�
ERQ�װ�s�!Q
%����H��ZM���
 @�@ � Aé  @�J8p��88p�Ç0`���t&{6A��9�
$X�i�`�*�Fkl9���R��
amC�W�# e	
�:�t�&���}ߞBF�h�$�2]�n���J��гa4�E��i�X���G\@�&1��xa;�,�<0&�� p����ƶ�2L!�m��E�÷�< �.��̰��|���Vu]FH}p�&�ꄈ#@ 8pl�썻*8x �C1(��3H��
��6� � 3.X7ׄI���mǅM�7�ˬX&L^bS����ܒ>�ɷ�jd��4���U�@�� "#�>��ґ��O�D"�!U�W�,�"�e��
�X�`���/��M���\ ��	�,Xw��̠�a ��N�F`�����Y~(��4[=A�.��_���DU�`�r0��I	!���o"r��s RK#r� S)���<Ct�D�h�@T�����^&}�Z��,7Av���  !�E��1FM,�̣BL����[�^E&7ʷ�s)�X�/�z��Q4�9�2�	59�TK"Kk1��&�B%X����)��1��ɎB��S>A؃��\��D ����'A�i$s���ھA�U��D���m�q��\�F�V��5:"���&� ��G8ħ��G��Vg!����aY����M���E�OkP�@���v�&L�:��Ժ柄N��K����� Ɨ��ct���dY�
8PW�"�5,l!N9	��bA���	��l0�D ͯ���x����H"���$���:�GP� �_='����=��K	�1'X�R�L�D����3��}B���05�Um��H`�A4�4٭#%�x�P0���80`��0`��#��滫�c�E��<A7��5�i�4�D�E�l�$'-��Y��̮R�y�}��I�=QR��/B����@,Χ	�a0G�H��(y3{/�q����?��bY�A��mQV,~��B�^�n��P@��{>W&X-PC`�������!�%*�f�JV\Ep�
7,�XF�R�ֵP X�ɗ��;��� ��S�K[V����s��䧽��-�*l|���ui�dBP��$��Aq��hBA �)�V� $F��6�bK{��4T-nS&����;���QD���3���ŉ6Ć����U�i�]1�S��F���$N�0�E!��ja,XE�mfjc�|61 �#�;���A|cH��*�`��rD�,#��Hb�k
�$H�Q%Q���<"�l/����.�]o앁*�O���aJ��F�8�/z5R�0 Ef4`cF�m���`x�Apr�P8"r 0C�(�2�ĄH� �B��7����Q��J��E�Z��Q;�q�?��՘f@I-e�Zd#�5���dHn���L�5";2���� �$<V�F c`�%�2<5E���ډDqIAH �E��HR���{I@0#���"����<K5o3�r�,�Sm�i�-K�I�
8vZҐ���0`���0`��*0`�� Y�
[h��q��g�`R��=!�p�U� 됡f$:9b���.%�ƍ%pm�����'I�5Κ�t��Ȩ,B���i���*�:��΂$F�ע ����XG]h��J��PKNdHe���TBB���m��B��Pcex@�$!:V��D`m���X��S���L>/F�� x@^	!Ŏ�!�����L@t���'��#4fo�((#1J�$�� wu;�<El ɉ�X�5���@؄�H3R�P�*�1"8qn�����!1a"E�0� ��<�a���	��zF�-�>�!��n�MɩX��7�Ci�4u�������!B�S9p�� �l��B��[DP+Q4�v�1$�zщ��)K����F��=��2�_d����˄�"�0tq���	����X
X=$�<�� �-��V�R���v��	�����8v�Ɏ��O����D��֥A�*nF�aG�}��.�D=oa�r$��a?�/A�l���\8@���B��hP�o(�{aA[Hč��M �e��P�U���i	�en֔/ѹ��h)�	��B  8p���0k@ 0`��D0`��0`��`��0`��80j5APTj5APT��*uAPTAPTAPT�PTC�0A��M�1U��K6�E�APTAQ��X����:p�� �l��@r�$:󗅞 D����&X�?��A�����a�	��]�NN��S�M����l���A5&j��CCcd��f�I�-�M���.kO���x���~�([�1W���+P�:� �a��q^b�-���I�f �J� �� \��b���jU1������pP�3�o!�E4(m�4����a��2�ā1kR*0ml �d�"���Ca��h#�h/Ĺ)�/�H����@l²�������1/[���.i�Fł��\q�D(8�BU�jI������#֡;�L[�	�$[a�s�A=$O���T7r�"��m�#�5��+o[������d(Ll���i�����l�Σm '4�&t0�X1�$<ebn�}�ʹ���n\a3�X"� �>���*H�0��a�*`
4�`�!��&����͆�D�%0�ѫ@�`�g6�k�C��]@��y��w�-�Ɲ�n��mW�+MBj%SaN�l0MŬ��+�V���c�z1/.� �&��N��趷�E�Ԓ�(X��r�JZ�2�DĒ��ne�'ڙR��𠸱l��$h�'tP�Cd�ϒ�#D���=�(��0+LX&�$[ĴZ�A�+^�C���&p� |�}ܵAk���Y,d��%T�n�Sֱ��Ts�����:ȏDDq�&�o"�� �)H�B�P�F�;D�z䀂&�?\�,0Cc8",ob�h#Dlh�*����Q"�Q��te�;�dK�̙�Xy�B-�Q� b�6�,G]��*J� uAPTj
�0`����0p`��0`��80`��0`��0`��0`����*
���*
��� �APT���*
���:
���*
�PT:�:�y��2�[�'�t��\� �����,�uC��
|��H�~�0I�$ΪȌP�݈&��,� Ub��91"�Ip��m�Su�r9�?�`���B߲��)*lr��fZ�H����R ��NjhB��m*1Ѧ�`�ܫc�"��*m9 ��c���j3�bUVS���HB[(�"	�H�Fd�8y�DY  �t��"F��� ���k񨡞>��S�;c6F3QfnbY)��P�Ԙ+��C�Z�1Av�)�Qyx0���D�9�L���t�*.fK�)��#F\MD� AYa(�'A�ABel�K�
�d�P`eC�Д; Ł���XJ{\�����-b�����9�3A� &��q��Ă8P����1X `$HM���b\9'�iͿj`��ɸ�� ODD1��z$'x./f�����(q�� �!�'�!�]SKB����`X��Qo�C�:%L�M��*��ղ�x�nS�4$��:���*
���*
���*
���*APTQEPTAPEA`
(��(��(��QEQEQEQj����*
���*
���*
�PTAPTAPTAPTA�*
���u��uAPT��:�D"�C����N�&"U�Ptb��uC�*
���#B�J )K"�$R��q�`A	�739l1z���%0��<�o��X8B��ǂ��ِp�a����:D3����F�I�qQU��<l��;�2B+HhLl�Q,8
R'B�ϐ8�5�>��V�(A V�Z(�.�"�ۊB�DG�;�k���(���S�E��6�}:&�����C�i�}eV�@/U���LB�c+�E|R��)N�S��Z&�`�#,1H*4}
� �������/�>��{#���è��$r����Pp��!l |�@g�~�&&����� @[��Kw"������I^������ }[]k���<����WK�K�}�fU�!	!���g�m�p_=��mY�F�����NLd�~)����O<��y���`�H,�oB&Q�X���m���
�9��hVj"eʹHR!T*Ƶ���ks9B&1[���-o1#�ڤ=1���DV@Χ%d$[�C3!0T,���Ç�2!���?����@��a�G{?�¦����2�:y�z��N\<<	� �jѓ�	��	��(�Q�K�<�)Sé�JP�L7+gI��� {��$:��8�ϳ#'���kc$�,$k�Lx�G֮�(t��[5�e/p�>4��z����JD���IF�!��A������ainA��l�8A�$rZE��д(�P��L��1.�@�����%.�QTh�@h�Za����- _ú
c��fdM�"�b"2@�uC����Ҹv;�d� ,Q�p�C�텔� ��ʠ�*
���*
���*
���*
�PTAPTP��A�@�3339i2��
���?����APTAPTAPTAPT���������.��*���5u,\itPMX <3�����F��m��m�����c���c���x���f-)^�r��`�A��6�X �K�����P�N���pOk�RD�D߰�A�f��`�|j@���0a��כ%��~�ζ�-�D؈�Tę�J w�+Ox��Ȓ�s��X���zc(۩�f&�Znɩ�N5��[y�ܢ �.�F��Ő�8��UHd&��������c
�1h������
�[	$�`���	�b�aac�`�p�Sw2@�F�hv�d9�RX@
ጄ>�r�}� ����d$J��.����f��2��Ao!]�02+h�m�}lǭ��j��/�z1	s@�ŁA����/�}'�(l�0��T]�YY����},-�`Jޚ4A��R�!��l=^b�
3b���h &7�!������
K,":����tE��.FX�u=HTy�@_U�?D��'����9�#)���Z�'���Cvu!�� �nFh   D�@CPF4��C��             �  @@        @ �: ����L� LP�                               �?Fs�'hR���jW�R3�z� �� �� � @�~\~(�0.��-�            ��Z�`   0 � � � � 1� � @ @ F ?��-���W@���|��p  p*(                                      Iҙ��)�C��,[(�tQ�8bF�6Dd3� �Ec���Bh�T�/�.�`HM�Ҍ�t�T�,��~J4 vD�e	��5�E5D[TЌLղV������:����D(����,�bC�C�p����$��9�H����Ԓ��POM���}F7��Όµ�N��/dKrfd�c �%��̨,�v�I���m� 7��xՂ]�y:2����j��@�h�uTSM�B$���
p�f8���@�6(��n���P-�X�6��z"N0����Vy�P ��}�3O��Oy�D  u7Y˲6�ls�   �ы #�$i�� �!�@H">'/
��8C�I�#�B@�HFl��W�]X"'����u�eiŰch�w��ك���[2��_��m���a���@����  @	���!��	�!���B�1�D�l�4_����p�ɋ��hb>W-A�r��� MMQF�#�)��晝(�5I{H��|�:J�����	�ͬջ��Q����xJ.&(��E����3!Q�p�r��|^���u�k��#6�h7����"^�H��ASIA!��L�U�;6N���N��eC��ew:`9����q�-��c(�� f
�vG1��Q�Ȕ�H�g�����@�]w-c"��Q��~� ��$ @������ R�^]�l�9q9X�+U�o��4`UX���6�9p�M�%,@��k` \  J�Q��0��h\ P�!� U�D�A` �0 o=&][��)`' ��,	���̂���� f@Ȱ�@p����A�'��� A�)o�DB!Z��mH9�$��w�u3  O�@�  ڊ�63�J1����@�@ M�����ć%2�Q�  ����&�-$b �8F2�� �-�r�1w��l�u��!��� ǰ�&��HtOջ���
 xh�B��P�.~\��Tx~�����m#3�Ap�8h�D��S����(��~�:�Lk_���myflQ�!�q4c��m��Z
5J0��N"���}�4"�AF��b�t���0d	:k�2tc�&$�W�a=�����S`��Q�"�O'����5{3�{BD���C�6�6 �,2	�7ɸE���E�N�����K;���|���V�)�$bG�Q0�2�_Ud���    �    �    	Q�<�   &��A��� ���a0�B�����gc"���CHP� L�q � ��+&4�P�E Dx� �@ؙ�@Dp�� Q1� >Î��-\#�K�H���JL����!pϳ�+ 9��7�Ѓ��O����} s�:7CX�Փ�t���Ǔ?��&��Pli�
������`�#�Eǟ��j��D�J����)_V�'e�C�YI�o�4��Y) �JZ%���Sے�b�E}�W�i��q&�x0��*jJx-a�(��W���:lQ��BS�D����bcOp/M5�\�����Bצ��ŋY�=\���Oi�\Ut�*m9�@0�� � ��  Jt   �6T�J r�p0B�A�����<�0  !+��  u���%b  � �J�� 	b@:be���Z��]"S�2d��G9x���y2S@+�������ϗ�jM����7D=eP��8��@���D<�ix�D[](ք�{QA }��$�VP �x��[��}�*Gh���sK��(i�� ������Z͙�b�)�[���gh���a�MP���"�|�T�b�i� ��o�8@bm��ĭ��Y�	1:G�W���b���b�$��ǴaȢ(��@1oމ�2��&���bDEߥ�o�dQk�?A�s(��tF�2Sc�A"{�#Q	�J��-ыE�-#t���C�bH��ߚ����)$J�d��b�ă@�ny \ *c8�͈� ���e-w���c�Y�� 0�B.�ZNZ#Aמ(�rd@ 8m/ ��\Y�8�$"B��bZ���`�~��0tC���4J�M�����eW����={FU" &l9�O��y]��M!&Â ��f4�4&c8�"�z�5�W�8�K�Y���h�
(�`J���! A�b3����b�0 S�6!IB�>"f�$rb�m�CJ#�^�B����
��~�c�1X��y��c���ư�}���~*!"�J�9)����^֔N�PM=�#i.������%"��@HU Ҧ)
��  �%�_DDA���0�-!H�       ��&��2�e�&� ��\�8�Ŭ}����A�P�@X]*���4pD/]�  i�F��s� �6������b�{d9X,�𹳧t�8D0>�ԙ   �XE�a��l JH�fH)�<)�lO
Ew���0�I�S��o������v2��IDEd��~�b�8A���,O9������uߢ߲�ˋ&���a`��������2�a1�3���Qh��H?$)��H��kV��{��$�)x7���!	�&'�B�,AĀ浢�-#�F��7��c��������ž�X �$�{q�5�u��?pהy���ҷJR��!����Q�s ��41��Tm�2.��2�͏Cߣf�@ E�ӒP 0�"o����)(�@�Kfy�0g���M�h0�M%��H &8�>�`?�&��բT�U�,`�C �ʄ�b �[U�k�J�\�I�޷
�Gu4�����!��B��qࢗ�m8�� �8,�YĔ�q8��@;�{���[.ɚbF�"�� ���0�����b�PC���4E��X	 `�ŉ ��"LZ" �����!��<ɀ�_1ԁ�|��6� �t+Z�3$�q�H�1�GT}Yo˔u�A�,d�۲Z:�i�ڑ�bF���K�.TS<K3�=�3Bz�*u�s��ܦ�C-*#)�eW�ŀ�����Ĳ!M�6%S���Kz@0ս�Snu9�6�����ɚ$��4���L6\ϛB_���&�up`���"e��J-i���k	����yCiB�8�� A+  J��kߥm���        H  �        �4  �0���ŀ�Dx�&3�U�!I��X�`#�%����#�����#��F�\$�D\��/�D,`p�R{p��ʬ"i0Aтϒ����Af'��2����K�le\�_����
0B������ �1��L�r}O �rg�ZC!V|�!2�7�L���#���"��E�"H���P��k�>s��7����	kȥd&.s����,:���z`�ͳ~�2�h������,,��`*%c@�Aᱸ�e�Bp�d�!��&b��� ���`�3�$��^M@�4 �D��eI�`l0Y=���) (�	�ac�Kޙ�օ�	"�;��s�'-Ȣ��/�q-!0&���ȜBH0�����}yΤ�Y���K��F@]�Y(�XX��Q:2p��7�	d/ Xy�%�Rr`sW���L߳�X�#�f ����p�a"̼}cI3�b�P��E�v1�Y�vX���G�-�b�""ē����y\ȍp1�ɳ���:�/a�B�by}�Q���f&�?�83�4B91�1&$���!���u���dS{
2<��\�����hs�P�2�*\�J�"U��G��`�)4i�+�v��<ƹ�)�Ϣ9ba������>�eD>�Q�Et �M0�SN��1�Ir̵�Κޢc�f-�CA�@�l*!��n�,�8�THڊy4�_�@zR��W�x}R�퓝 Nx
���� ��&�$ X�Gwx��L������� ��m�R�)�����G"2 ��� �<�D� ?�@    `  �  �      � y�EB��:�Fp@V&��G���ǌ�c��i��	!�0�� Q���
L�V,"��.7�G����L������H�#X!X< 9����������C��G���<1jA �e���(�3����LeDe56��D��Σ{E�:�� ADB1���I�g���	ۂ�f\ �0B\.�٬h�C��Ά�d   �  3�[�q��Ԥ§N��9�"��
&��7|+))K`!w,���.9�,�#�+j����#�� �p�q5!Am�0	ŨA�  ��_)��� f����S�8 :����6�H�cgS�B��f����Y�cga�{B�[��o;�~BC6�>0 (e���������%F@w`� x��rE��@z�؅ D�p\`Б�LH�x��|��z;`��&< �"����-�3qsN�iȧ!ۂ����8!	���f�Q�72�����_��$�=�P��$ �!�
��'%Ge�VƉ�ب�C ?.�4����4@٩q=[U���=@� �B剚!��pPgPV�b!T��
߭=_��ӛ7�[����s��;�"���������ov@2Z �hD������kH�E�9@�lҫMs PCZ@���Ѕ�  _'"�#�~��$`��D�P�������� ���*v�s$ BA� KF�ҝ�� ���\�l�P�R  ���`�l
�#K���VV�"m��0�^+Q���x�lc�Q A����"q��20��2 ��j@v@2�꽥
��l�5*E;KO{�A~b�{�)�h��t�@�,?��XD�A*�����L(��b��|��\�����������Cz���M�砘[�FܢY5��� P<���:W�~��R���M��r��)v&��"A��)���Vx�Q�/r�0 Y��'@L؃����%0$�  O�"�G�,����c�J��3�'��N�APb D��d�`Dm��              5�S��_J�   `!{-� �.}�FJ��� �@(�7
�C'��E� I���a�C�?{�����$�XB6h_���������\xL��/�*��S��htSC�	�ՠ0�����
lW���� (�^�ib���P��L X: �e�Q3V�ZK����	�FE�I��,]����+��� �-#dV��B���65AsO*=��l  � , ��-�����0A�f�v�h���5e��{��$�QBe�	Gf_�*����zOQ6���� t�eػ\�T��9@&�;���+�i�^^���U7�<���;�"�)o���@�s�&2�=�]��ng��� d���ɐ�P�ؠӎ܆�;���D/a�2Ƚq(�C
0��(��C`E��^sƀ��A�[4^�A	���(�{Jb4�q 7�L�D���(�0k���i���Ѽ
0@�0���D  �k��HE�w r�3A�>���h��8�������*`]U)0љs�
�  �@�9+D�h!q��B` E�a� ����!N;Q�-�%�Ѷ�jx=�QJٹ��'����l&-Ը��TM��]z�Ĩ�ʒ���ɽ.4fF<�&�D��l��F�� �$f,dt�u	��� F  4  @10 �� &��!�t&.$Oa
�)]r�ݓpY�q7>|�DP���_K�g�G��@���]�G5LDc�jk�����E�ѯ��^�U!h ��a5V8"�Dmd]j��)�B���)�צ�z�T���<�@ �p� �3R�ֱ d�wd�   x  �6�  0            =�      �����&J������Lg�Ba����Se@
+A�nu1r�ߚ������ �"������M7�D�65ܤ6��ǡǅȚrجI3�'IB��"��AL!���Ʉ�c\���      � 0�iB+�n@9Xh��hO����-	A ����2�c�D� �h�bg�{���>�/&ғ�?�S�����lD�����Fx���q��`{HL�D�Z9�j!��cI���2P\�(K?ŏԛ9�����20 !9�w�I@���\�� � ��C@�� }��b	��r�m�a�f�4�Z�,��"��^��k	
e���6O����|a>�5;�Y����3U��o�.T���n����(����,�XĻ�tV �2N����
ΙH)DB� ~  6�`dq`0bA��h�P#m`Y7�p&�,�pK(��[/N���{�QDp�Ue-$�4o�尥�!r�������j�=�ЌF ��%�"C��^ٿ @�   @� @� {   �� h $��C`���0F�FXD�B=�?10������U��B�E�Jr�  K!�1���$�D��f*
s}�җ[,N��ae��\ # �" �Ж��P����Q�h��GA��|~�@���)Qjwɭm>�B�D���djrЕtoR�u �Z>����O�D�B��|WXmmS�)�HB�K���ף� �8��BR�Mm�B윍�� B\e�^�
:��%#��S_M}���o6�!������G��zOh�Ѻ�5�dy�{��H*!���ly��2��``N ������Ʃ��8�p�h�k� �Z
�֑��u�2���]}A�����,�H@����V(R)VD�z��Yz
��$H�����jY��,��90�%Ş�J��]h$Pޛ6�ltB�" TB��U�D��+%Qc1���U!�ѪE��bB�@ڑ��w���� ��0!�N-3���Є:/�!N����}M�u�� �@曦 ��J�*	�q
V!��Y�x؛�:�!�2sEH�Ef,57�� �@,��Q"m�J�*T�Y���$�0��	
u�t��U"6�}"H%bȒ(B��@�!E��e�Y Yc/�1l����h�}a;T�h�^��XQ%�P	n#�`D")e�:��"��"K,�FvGC�\"h�a]�w�5�"���4�,l%�eI5�W�<C�\JI�I,���5Ʊb�(ۑ)0�RK��NiB��4�0��DQCF�qy�'D���mu-vɢr��az�%�Fs��*����k���i0��a�Hܪ�Gj�RAyb�`�}��4�<��RѶk��6�čq�H�����z6k@��x"�ߪ��yS��	࢈�����X�8Z-*��Ji�\Wt�Z�.���-*�(0�6C�Q�k�w�H�A���B��Qi`���O)&J��Fu[Ut�u���4ҩ?e��&F�$��O\�ZT[+�J�c`��� �D�Um�ǡ�D�N>��D��%~��z2�a��_G[�6;��ܮ��!f��Z�&��RD�����wF�ׂ�@���k��t���z�%2D���0AFR�K����k�ЅM ��+�
H���4��ꥺ�P
���:451#l��tǵ�R�E,�#t�P+�Z�6I[�b�= ��5�7G�bA���2נj��O�%��<��u�^$(�G����M�ݗ2��C`�����@�5r���K��q�R�5��^%91�\�O�k]9������/�b�%����dlD�����$ѹ�4�W�oN؃VuO0���z���7<k�-����gmƙ���J	r7_rj�DH>��ƏQ"(����H�(X�<$X~�/�F�E����Հ��$w�	'`f�č�	ӕ� O�#u�Y��	V"&��a�	�
+It�d����I�y��I_s[��-�OF�rdy
����}�,L��)g����I��Jb��H�/�aO�3��6,~�Ne
"QRۯh�(^�D �	_¥7{JNY�;-�?��Z?�20P���v��6��,��[G
���BG��@�QBѵ?��r�(����E�<��Oe-����EG")��8N��IR��,QEP@PT �""%�
*��Y�$�X12�(
B���$�G�@v�z�@=�=�@�� P	��AL��*8����DE�X�Q@PPPPPP\�
��@\� ((((((((((�Id����aZ������ '@�������b��� li��"�e����!���A�8���h�u��/�`ꀋ��(QD�AE$C�??�|J I��@�"����$Q	A$���1�V6B�P@E�@���s�?5�A�"h !&~j@���*��$��44�`��_���b�m���,�o�֐�Ƣ���@�9d��H6��˖"�����/�
���9�H�!�7=���Tb�����xa\!��؝��Œ��H;ϟ�&iȖ_�avxP�hi���_*�
�k������yj�]�����7$e�HrNiZe�e����	+��L���dhe��7�sJg����0�[z�F�$ǹw�/�|�Q�� �X˃��Б:I��я�N���h�X�p( 8��|(�'|�� ��,K]b�}��C"�t�W�C��s&�	�*��,>���ȏj�Y�[���G��!�H�Fy���Ѫ��d�?��J�Y�)��!#�Nʾ�{F��7ж.S�2�܀�(
 ��� � ����J8�@�R"@@�H
�;�D��]>�DeK $��I��􈈈�	 "@�$	wwwP�����5HD*�Y
@D�,���n�1'����]>����I������ɠ�l����0��2�AdA��35�_��
�7��`:	��E~�W��,���M
����� 
E�f���-�@��n����a@H��������
��"d"@I��4���>�'�
z�rk�)��fE��fL�Z����@���C�;����!���VG��TEN��ǥlH���dFdgV�"1V`r6bQ��:���d쀂��p*��I�tt��Y4�d�PY�H��x��o�-�q�!/ EgV@sF>L/X1I�xf6�X�����	�`��h�JFƊ4
��
��f�N,�3�i�7��Y������Q�;�u��țe4��R@U�wt�Pj;�@��t� 6��d$�"�Y�DFoP�ŕNZ�&y�oKIU��
�����PR(w��:���0%�5��e��mp�L��K����m'��k*
��<�򩤄0��$��I�f�ؑ$2��S*`���n)�(X�BN4њ0�c�t@@���xWc�O`;E ������i0�uc[ϵIS �t2ߠaΏy���=I��!�_��@MI"�`wOf1ЄP�Hi������+��ؐ�S�%^F�� �[��H �ԇ&ޫؚ#lQ`�A��e�cVHv� b�"m���Ʒ,�l�tD(��$�h�)��z� 5PY=?!2�.���?�L�b��G
��o�J@M-��K#�����a�]�mĴd��b�Y����#z�]�����B�˿¥GBZ
�I�a �#4�&#*a���t�?kv6@P��1��d�7�I�� ���VE\�C�a�J8���-E��M�
��8�5��"6Odܘ v@^g�""<E=1.Q���Z�Ǻ.�b�ť��5?3��� �^N���M�Q�=�:��H�%�d�x�6�d�2`<aa�`22w��["�nY74%�,	u�f���^%� �};���FJ߈���2�ک,mV�/��M�#�95��� u����屣�yB�Ԑ����Vcj���&>0@)d��n�DZ�O�ՀlIm�a��"H`�$4q��
�.�VAv�"��,p`���DDC���""C.=b�+&zJ�)FUB�X��%$�ۉ3�C����� a"1G>��E��v)��=,[7D�$��R�x#�?q`�:����s%�:�X�i#�:6b4����зK d�|Ò��v���5)"*�|T!4����[`�NLa	���K'��i%��a65������Z��pYI�V��d�5�H��>��&�?Jo�Vb�ڎ�Ɉ�]KJ�R�.iֈ)7,���66T[d�M�"B�uC�Z�Ot�XGj`�B;VBX!6���gA&�����+�]�M`�a` �D._x͹~��h����(��iUT�B떙�VC�3��I�p�	�:Q��˔Y@@2EVt�ؗ�t�
�"��B5Bsܝ_@�FrJ��筴�!����-=f��6��8d�^q࡚�&ŕ]f�@����'�os���	��k�X�����I0]C��ʜ P,�Ѳ�Q�� 8E�C���iu8L�:��p�����R�| �'��@��<e�k8DE�n�4���Yt�������,L8 ����o ��;?�/�nċ�'@`��&<eַDz��ՠ9�L�&47�I����# .L���\����!0@�"��>6B-G��I
����/@��XJ6��������E���Cd�H��"P�� �NC(e��D�p� �����&°�B!�]F�����k%��W%�p�<a �#�E/`7���C\AX,k~��lH��Y�m �\y��K)/�$5
�;�w=8�,Zv"���%�(�Tc�B̮ؘظ@&�%�, 9&%�����-][������hȪ#@�H��Ȳ̄�i�1T	*���g�/A�H,E*��*1K!�+U802c��d7�6&6I˝�2r�:<�$���d�&�5cD�g��5mٮ6%Ͷ��͉�F�B�K��HK���+a+o/X�k	t����H�rz`�0F�Ǭ�|�D=�S��I���Y����u$�����R@o�SFJ�%ގ1�e�-����o�/�03$�@8*�B8ѓ5*b�0��������\{��0�y���[�`�@/���f�� �aE��F��mZ=bѣɍ [EUח�#f�9���C��O+B�mGdC��tP@�[+�9���]�2(�1�����\7y�q�-�g�_��Pp4��"@�&�c���g�.��gm��FF,_V!�8�y�e���aaq�FZ�C����o>�� �����_}�����C(�����F���E:�)r�Q�DYLY�}-�^���MV�(��be�a�ŗB�e�g����vg:ap�@3��������a�쐄/-��g��!=L<{�H|�S #��tD���G�׮I����><�#&�%K=0n���u���,
 8Jh���޷ \ �@rbG�K[�'���"�]Ne�5�聆��3$����K��(�M4��Q�`ۡPp�om��^-�Е�c����-P��7~�`uYYQ�	�^la!��!���>,�UW���� q�b�JjA ]�\�y ���L��B=O��t3����\�hW�JZd�Xφl�BЦ�ڴ�w��@���5mε�n��lF�Q��6��ee�*0B��Z� |[z�H
���se����'}n
�Ω���Q#B�mQ� c�q-����8�gj�sd^H�����A�=���S� '�d�#74#`y���ʤ�[��5��Nف�6�C<,@P �Ĕ�U��)�(�Q��M��d&r� ~�R@�2|eL�{�J2�
H��(B+-�Uэ4�M_P��.�G,���01-��0X!��`�D��V6�ijC9�P����f�ޙoBu=eЬ#±�a�aE�{���3��?ȭ���n<B�P��z�!D�}5%�ʐ
�PZ�QT�F���� }�텥�!�Q���N5�z��~��}Z�r���x,
;`����!T���� 3$C�	(:��:��ӣ�P����)���!�8���u�* A�I�,e �˟�2(hrԶ��kV���#b j����)�@�$��k���,'���`x�M���@��@����) �@l��z���J#0��wB�)!&O �^�S
\2e�+t2qۓ@����fCWJ� {�hޮhMkb�n�η4J�H������,���L�<f����m��T�~a$K�Bj�$� s��@�A-��	� ]�f�� �ˮ�� ���am����
�XWn=f�n�
�'2I��&��za���=q��M�U�uP2�RL���eP?1�
zn�i"�b%�>
�� m������Lj�.��x�!;,���j`�����2l�W!��Y=v��)F̦�N2��(,b�H��ZB5��̩+��G�{&�S��l�bB��;������mB�j�qӕ\xNf��!d��Ԇd�bҒ�1��\!�@sD�-0A��|�Ck�sd�D��>P�����<�q���фOb����k�<?
+�kq����?��=��O�I+�%�M��ء~o�oF���m��D[��
j~E-��P�!V���}� �3\!�@sF�Ȱ��^
-z����*���,<i��C��4:�K�$.9h�Ə��7�`�P�d*ub�"�ھå�@�cm֧Aq<D�)H�Cb��� ��#�.o��	e͕n?@���b������K�#�����	���G$��k��ѐ�W��^�sb!��r��'���"0DpQ��<��@�H���E13F��$LHh�%�[�����Tu5*d��5�E��  Ʊ�H�$K��Z$�X���k�<�tQ#���J"(�$G�����@$`�< >r[zONh��=9o�����L��  B�O�,+�O���,)��f"��d�����6���/�؟���&"B@`�!���"?��`�Z0�t7��z����f�H�I����qj|#S�bim�Z�M��'rՂ�Y���r�a)o �i\B�(���P�R��&r�����ƑиO�w<l���uON���*1 �G�lq(�0�H��j DEF!d$%d�r$`���(��B%�T�f��4������9) f �6@�
�b ���Tc� �F�y�m��z5L3(�&��Qٱ�0
���2��jń���W��5��ݏ�Ӹ��l����4��KS ��"N��޷��b`�Bd^���}$�4,�L���K0�W@s	A�tſ�/�
�2�t(:F1[*�R�~Eŧg9L��a�>,x_SZ6�p(k+!/#�]0�He��[�$:�vUG��:
�u������a���N.���*�Y� p�@=���ȳQ��>h���eY4CC���G-`�gƉ-jΘ�V�oIi�ɒj��')S"1��R8�.�T`�"��*W�6Q�俣'Yu��$�H����2Gi�Z=�ٻ)�*g:}��I�o �뵮��'��hs �$�_Y=2���2d���C�Df^%԰ѹ�̬�y��G�ƛ��i&��)��אѳ(�*0a��=��@���q0@�OD�d�Hx���N?�4@�!�MډQ�nu�r �@�VU#2Q�벉��}�D�E�]Z2�j����lA5��mN����,|rM�C��tL�rm���l�A�H�S{��l��z�@��!KQ�_,޽_B4�iO�l���2�Cjc�2/ȃp� �f�x��0���d�֐v.`��!��B[��1�H����2�o��QDB�P��{(��G����$o��>�	�j`B�r#�&LX�$�Y�b?�P������	�qN6��t�j�s�~ЮB��y�=�C�QERPQE^�'��[j���>�@}	iE��S�a�(�rd^@0�cQ�"���pV�%�m�!�+H;�Px�F��Q"�D,�B�AQE,^`V�D�H��0��'
� � ����-(,xѭ� �hfJ��Ġ��E:��#@ꐩ�i����t(�*�B&��e�Z��E�r���"�Z6��b(��bl,�e�o�EU��յjB]Cj}���dC�Oژ!>3��fxB&�5����@�ȥr�C�� �X�bD%B�]־��z�P:�5���π�{�	��q�n�߱�6i�S8��M�X �h,Z<v��L����f��d��+@'�/��Uh�p�4<[4�+�Z���../��0���� �
����l�@/l�1��(�@P(ཨ���,�"�uQDňP������������\�x%+� ��Zn*�!1��7����I��AA��B6ȊU�$�_)�����%(EKѯ5Xu���A-X�����j�8�լ �N ��5��j��=���\�L'�;kkGn�V߷4m>FYQ��=%@��H�y+�Fò=�آ��"
��CI`U:�d�����HVL�Tj����蹳uf1���H��?`c�ӖR>���mV�V�`��t�V��#^`�I�pX!8���YF$�־٭�c��Ĥ���7V͂9IQp��p���x�Gȶ����Vk@a*k�(�V5_�3�ť�A�Ҫ	�C�^���z�˨���u�n�spC�=��fE�z*p��}���PV��� �թ�qbm0h��������&}Z�4���ஔ��K̚���/�����I&�,�U�H�)R�V$E1><Q}C�jH=�eJ��,�t��\"��u�5�'�B� ��.h�� �r���IOO�d������%��"��:
X
(�>+X�POf��ǽ�X_���EB�bD��Y��QF)�I�!
>L�*��/����0��!7&N����S�Dc�C�c(�����EA�ց��}���kē�Y$�V'j́��D�i��X�f�a��oK�<�p�����>7%��"t�R�v�E;X�h�T_>����m�U�m�G#l�%Q��n,7ʫAkuT��"�e���a�`�Gؽ�Xh׵��$���̶G�%L饲w��d�u݀��%�P�P�cY ������	���Q�* �F�$+l*]��[�7����e#��D �-���v����l0*���$�'�q����$�Jj@�Jj*O�`:u���T��ahU̔�-�X5���j1��0i&����m*�絬BÂL�� =b�Xsć���z
����%�ǰ�F4̀j�����fb��3��`HG!�����j�H�UZc\#4d%�1�oH&L.{�H ��%��3LGr�gA�������@) �lyz���#�$���Du88�����?5�9�,i��ǝ�59*O��Č�uA�� �`�E�I�`��C~d�C]@�rbv�2�S��[�#$X<3��I��!��7"a���y�7c�;����n�oq �}�r�W��T`�_�X��{I�fZ`�3���,b
"=0�:�7�3&�칓(�ڜ�9o'>y���Dw$+�2���,7e�j��wk���fDT힣%�����F-�cB�uq*=����d�5�h�H����%������f��W��x�Y��>��1i��V�@���m��<�UBT�!8���H�0�֤S��-���IV���t8;���ۄ>��"�Ph�`�j/�"���3;2*p8���C[��>\x��a�n&�*��	�ėk��D��<L?�l�>.=��f(Ҙ��P�1(gf,�Uv!�aG��2��� 6g�ϗ/�<~��+*�$[7"e?�C���丰�6���c�"5�A�(rz$�II�Z[B�~������������0��~�S���=f�11�,�F���Sǡ��� ��)�������"��t����/�CtTd0�4cE 9?H7�0�F�;OR`8A��f���F��[��h-��Z�A��n��mQLRNL!�!��)7=�~�\LD�J�9�õ[
���"R��cX$}ZɆ��� �������f�*��NM�!�@{���lx!ο�q��� -��qPP^�a;P" � �C9 �G�p�Aɍr�>L�4lc8
�(�YGN| zZ�I*47טi�B����K�2���
�( B�QgN�[�����x��@�� �Ѭ���ؚ�rjwX�BTYP�Qt�>D6�ah�6,&G��	&�@����v��P��o$�ˡ;�����Je	2%���=b��u�;aX�{�FZ�$s�Q�ɝ�D#�-0�z[�_C�A��v����CohF��FM�����1EQD�ƅ:���� ��X�1z8��@`�ɚ�>�E���}�lP���X��,A�6'�S"�<_��\N��'}���h����X��*d�"I�T�0$��T
�DB<Q��OP���`����X��@&����G+�a�H���	6a�6�в�'*� su��`��`�Ft�o�8D�DVS��"� ��^�83� �� ��+��fsU!�2A-�6	�>L��g;U6Q$��|a��ڶĕ֩~�x����������!dI��2�-��"с ̊� Ν*��ĕm
R������%�I���Ο�R͕�*	�5�%���#'��1 zy\���@�V�}���k�K	��,H��(���+�@�ʕ2�0@6���K`qp2�T�-�Ǘ��Tj^� �e2+�I0�L��&��yj�+�R(�a����A�pK���Ģm��c�h�\�@c�y� p���R@����,����s@�I �P�7��2)�#�����E|��Y�Y//eu�	N
	!���!������D�52lB�,}�0�!�1JI��� ŵ׉2>%LY!i�ŽN�u�X�+p�bFy�]��/��b�5��Bb_K�!��"����6��&p&`��=�r^��d75��#�\d� ���R=,Y��#�!���X�$�b�J�ߖ�� l�^��Uz�9g9o�(I�#�EamU�]}}F��G��`���f}tn��4j� �'����LB!(��ĵL�OuJ�8�#�Au]�ADP6ՈBe�E,(��$BvE��J �b#�!yS�v� �m�M�&iP
�t �����q�@u ��m��A�.�"QTb��bL]L"�T�6;ߠ�=�N���T+�|���,\�W���T�`P���x�L8���""2E0E�T<D1`�� �2m�Z�b$�c�PVE� �z@I(zX-�T�h
��d���ֈ�]��JԈO[�U<`��R���V�o�{�F���#�OlX�<y�s�OD�g�0	B��I6���������(ʶ]�ٌ�	X �����j �+�=P���lQ�9h�H�F�%g�	F����(fZS� ������b$��(X�Hv�m��@Ԁ�(hX�@�~���.����2��F������|���yg�BoIx �j	��ݏ�SF>xf�`�e��'`*�t���Na��&7h��jV铭{�D3��\l�%�*]���\i1F?.t�`6#������8y�c�1C�ȳ��ċ0���e�� ��	C�5�HE��"��id��^Zh�E��ad�!�t���)f�bH!�$9�� ~1c����;�!�ʪ�\�.�.,l�:�����Q¸A��>!_ǈ8�!
1�B��\X�����8���\�Q����A4f]IAA�xkU��3ߡZ��!�3�D����s�&$�E;�:�)ښ)��D��$�Fex�g�6�ZT��B").��K�+F�>f�r��r���)ر*��)D �6<k��Lk�.��L���i�*E��m�(�Xɟ�4��z׷�,lI�s��(��g���bC@cN�Ak,�����2N$X 8�]�P�<1ˉ�`��wM�@D|�K��,"2�uv�x�-I����1g�hI��. ;��³���?�pM"�d��+��i�S,�y*�=�S���壺��ŋ��x����_yM�vy
�U�@H�$���r�5��ѐ�ne����,h�����w�W�RR��� ��1�a��kt�[	H�bZ�
�B�� p���OVjI9Ň�d:g�i�Z��	��Hbv� �@�C<F�S��V�`�Bf��!0z� X�`n�کop��'0� 0��")��rP.x����C�0�BM��cM�m�nN�f� ���:㎜N_��W��C�$���1v��b�Zâ�?��*ݐ�`�,��nR\� ya�-�^-�h���,t�XF�h�N=E����S�<(F2Wc��!�G0�*a�BGg��B�
�Plg=������R��
*��,bqIqF3�JF� �b~6Rq� �GI8EpD@rDz-N��F���{D~�!�Ap�s�X�>� 3̯�a�q��qz��!pA�$f$�[��/���,H!�2�$�X�(�@�����o��3[�X" �@r(�) Lx ����)��n6gS!\ٳ��H3�p�>�}0�nCU	�	N�k��6(	����]
��W���Í�6*����
(�(w&�mh;Qr� ��ö�c�bn�:cBN�;d��V�B5�Q �Z]N��ai?@�i�Fx�D#�˄$��BXKW2��_�BV��&0�� ��A+*3�CP�0@ӧ�Oy�_ȅM� ��h�$��a0@��b�\"F۟��0�Z���D�.
��+p�`q��s l?�IC>��x��Q�[x����e6��ׄI�M��^�<M�	�0�
0�8�G�kD�B28�DEQ��b �qE��;����!��`o���2�Q�)��B�bհ�C3�	,� ����z3���4��h�=��z��;R��h�C3/az��w&}kq�B��sQ����h�E��X�io�a��$�o��N=<a��b ���0�ag� �\"lH���,�G$�A��&A��Lޡ�3=s��(�]Bh�ς���2缝z��Ss�x�Bc! �Dh�(�B]}G�o��~7�DLƈ8������k.{U�1N8 x!F0�8�$D"	b&�ǠL;��!��a�q�C�9M��KˢGv37$BH1'0V�XƉY3e��PX"+� 㑾1P��9�|�dlfep@�q�Fd����� � ��X�]��C"c��a�l�4��w9����X׍tvG�%Q�J&���h]`=a�rK�X?L���lPRK'�௤@��1�޻��\Ky���2m�����m���0D�`��!����z\<��¸����$��5U�1P���Va �@��K`dTh���$2A%�^�{`Qmu�_��" T �8�IN��A�B���)�4-xJ�3uyk��#��a���F����;|*R�d��4J���0�n��� ��AL���������4�9H�A��_�� U�9aA�-+A�H	��{����A@�� |t�^�"^N����m�V\KZ��`�,U} (�#H|� �a�;BZP1Ad��.y�p���B7RH�I0>�',�R(:	*8�DH��=P�
�%g�Ao���$g�y�.��P�
3 ^�0-(Ð0=� mN��J@��(�-95"�I���{��d��Q��L����A3x�ł� v�EAEC�u0|�A��eeD�(����l� r��"��G���K/�ܔVĢ�#�]w'$�D�}�`�Lɇ����*��%��lVF��D�hQ
L(T5$0���r�$��HEt2A��ux/�_"3Ӎ�1bJ$1EB�
�����A(a�ix,�Kbg@�����p&��WCpS���^�#�E���NMC�${Đ��A�X2���}��d$���_��.���C2#%��dA�"��@�p9�f=��!tj�C\�/�"�j8�V(ApI��z�3�Ec���xsS�Z����Ė������G	X�8Zf�0HV�_�o�јkR�T�/��@GP/Ƭ��+]y �~�Տk]=@oX�
�ܞ(���$�\x@Hv�{Y�ʣ^�����ǃ|�	�e�?[>�E��P*���!h�<�.�;e��&�|�#����{e�������D�`����܁�$�\=�Ǹ�̢H�	�5��&�^"�A��аAd�Ñ��� ���(��\�g�B�����z����ܯEE\���@%�u��輳���e���b�T�Y�iI\Y�u��j*��~���fl
����-��z�`�a�����8"X�Ỵ�8�%*6�li����bK����Kڒ-&&e��G����R�:�䕔�ӷ0�&8�<-�'�"���֮�8�$e�xŠ�\�c��͜a+H�5�H�&� Y�0���������3���" ���?�$Z�BYmM�.�@m�qc���n
����p�?��d�Ɓ4�&HmR�z����B��AA<V�M��`���1�T��h2���}�1�f$[�!8F�.����#�qs��x��,�e�oH7,*�<ep�8E�Da�wPQ�z�Õ'�4�(@0!�aj�D,�P?F#��`qf6Q�Cj�͇,���A����nF�4��>���BS����B�x���R�I�[�4�H�����u*X��Tu=���jK -A�RA쇼F�j�3��̐2�4���#���RQ�$B!K5ː�,FP.Ali���&L��T�&�l�x��&��N��0Aa�.TN�c�0D�a"�%`�e��	���TI���j!��!��Q
j @ �e<�0�勈��X���1��(��H���:� ���Ղs2�P���з��P��haK�tQ��b8A�^q��lL&a�N�Oe���$l�&���͔���ЕKA��a�6h9c `��qB�hX�#F��h6'�G0�p�!:$r553!_59����.X� �A
!�1�1�=hN<հf���7���?QH�Y��l5��4���,�<|D�,<!8���-�ͰD2�8�N��>>�:`����(���@?kސ E�H����� Z� �@����ޯ�E�Z���
��Q�%h��z�����D�A{�,�"8�c�Ǡ�@`X�"䭐 �<�H�^�`���ߌ�-��z�g���6� �`=M�%��
]�B
Z�@��E�}���sz��Y*)����� ��l
<z��ø��ʒ���?rF����D҇I]	S�Ym��xċ�-f��X�Q!�����@~� �!U�E��g�rb.����6�cXEF1F4����2�.$�`@�o�Z����un`�!]2�B.��B��X4AQDR_P�
�@
�� �`� �ƕ��C �CL�hH4e6e1!a:�TH�|�!�/��6 �؟�)V�k��Q̭��<�,1!l<r u�(�+V�q,A!�X��,<��Y��Nj���"�E��A?>�DW/N�S�]���mP�2�Yz�)�fނܰ�; 0@9��S��aa"$��H"v��;���}�J(�	�aĚ�����U'���8bm0�������r<�l�/х�X.�yX��8���J�2$I� �W1��E�ء[6�a�e)�Gu��8PA�՝hv!��Qy�X�ע<��H���ET�_�AJ���(�c�>�<&\d�r$cG\b!�Li��,�t����E��Uڐ"�!\$$R����2�b7�D 8�)P���Y湯�c8�4�A�$C$�2n��Ɋ��n�ioSh?�<!b@M��77 ݪ�uET��JTbd<R;�!
��$�[�P� F%�m��0]A�t@��@�R�&��@`�OE�S��iZ���[�|K�=B��3,�˗���p���4��FKxN�)�&'���PM;�^�Bt����Pw��VJO��Bx��q�u�2�R�� ����   L ����߂��y(�a�&	��OOz��*��<�q(d�9M�ؓ��$)       L|�L s�Y�ѯB                              ��  �                          Q�0�����"��A���̩��MUG�Ҥԇ�9��O%�࿘�sW�c�;�,��(�B���Ӻ�H%��8�k\Z	����XX1hLc�$�i/b��B��3�yWQtC���+�YE;�8+�.B��-���ˎ�Zl[M���r�~�u�j��,	xDL���hM%��>�Ta��䕪:��� ln�pR�VQ��آ+���eq6nA� ��%���ơ=�ç����h���L�s�**����@��p�EXN����#[h+���q櫮x��!�
1��R�!�&\��I9�h��3L�bBJ�s&�6	���	�I:DH�g�z�U�b�9�-�*^(B��~.K``8PVh�j�6Q�Ġ��b�Eڥ�u
NՋ9�@H�@����McY�5�T����f#*�� /Q�IzeO�Ղ�<�I���H߸*`�B0�	��sj�Ľ%�ȕ+R{U9���Y'6 k�0Bl!"� E;|Č�!6k"��Y
S9ds�"�'-��S��  R�0� � !�     ��    I"   h   aA�  �� � a   � F�@!xC� x%�C-,���".���^�q��LQ��h�p�,0�<(W�D���a,��L P:>aJ����4ӳfn���tl��e`�㉡+>s�4���~7?:�w7}�B�u��+hV�l'!�XH.b/�����ٯ&�8�AZ,IB���=���n�-�kp�@F�q���8nS��� _
��P$2����$:4 ׽o��ےsBV5\�k�J�)?�^%9��p�T�������#�
,���~�`����q�4�Σ��ι��l
7�L7�B�=H�h������顩7R�(٢�X+oj�hiu�.>��[���/p?~�b��c<�%<I���B�p]d2>J��c/�Ӫ�<@#Q! �F9U��!a�p�
9Exw%�b/�G(qx�hS���(��= ��o:��-z�rI��5"'��ڦ!& �)����mƒ�O,H�V]�b����9{)Q�g���J}d�4�)���Z=����GT�!���bn&��l$�à��fBa�
@�;C�]P ;��g�4�2��w-F�M���沊B0	ɹ�Yt���4�m���	u<m�B��5R� @{1gQJ���k�z�P��ɒ�������d9I*�QV�BД�#x�5B!& ?bbRX�df#�\zx)��@A��nZ�Fɴ`U藹�I�rN٣njz�M��/�� ��}"SB��+�Q�_��d�(�ě��\)�)�ѩ�'EI4&(w�r��⬂ 6Z�bk{�U&7�����	�ց�7[,iJ:�����Ё@P� �!0 T!p �.5�iR	���3!�p�b���.�wӈ[�\,Yh4�&K�R��L�(v�D̥��[��ت�l�3� Zɛ�V��q��XϜL������&�n���Me��H��YP�x)�T/I�h�&� k���XMt\6��AI9 ��< z���Br��J2�� � �� � � RB�a�����F"�e��H�dQ�ـ��9pO�a�j�ڊ"�h7X�V�?(J��.��O!�MY!h^���ݬ� e��&ԛC�UHYĞ���;��<�b(��XN�����OQ��D.�$�PuM	YJ�� � 4!Ձ�;R>�[�$�Ta1.��f�
6��s�\LJ���|b	]��Įg@�"�I6Z�f����R2EW/��L���F��>i5�Q(&�	��Y�a	�����D'� ǡ�BRJ顩��*�2@�t`A(A! �\�ŵ<F9���' ����uM6�-N#��Qm�=���!?Yư��u�+�Z��M�:����(���U!�Da�l0��$�R�F� 8B!��0��C<!� xZ�)8�B\��B#�@�MfCB`����٬N�����E[hԜ��'EcP������jF�(��H�	%�dP��ɡ��~��Ҵ��|Ӭ�H&I�a�o�����U�A� ˀ��CP�R(hY�?����`D� z%<�A��h?.;L�@`�~\x8���ݦ�7dj8��f�*� ��(�}� �l�p��zS	�kR)��.��kkAh<D|5`]���I-zE�}��������PNV˄����)ϟV<���������#G1!!�P�O����08C(B�_��!Cp�n�x	َ����UDڧ�f�^��p` �2�t���$R�˨d񈺔C���,�d�m������G0��T�&�h�ӡ��2b<DJ�,&
��'�)�`��+4o�e`H�+oNX$",�( =G� TA� �c�G|.�HL!��rd�i4�lظ��g�W�݊�ζ�  (� ����Բ���ǅ* \dI�x�@P`�tV�ϓ�שB4�
=�$p��X�V���˨('K	��Na�X���a35�� �;e�� ��(bfa�EFN�.��C����@���rK�I��(�#�R2���D�<Kǜ��%xt�3 2��	`XFR�]1L�	e�X�t�R��Y͉SҒ`�ss
I6�	���hH�܅�$�M[��  SȲI�E �I@�I �� �$P@)T�R�B�TI*�-HF �(����A�F�O�1e��,��FV�
��in�
��DDE:+ww@D�Ʋ�,km"�L�"L�DE�\Y�`�)$�I$�I$�E*Ȼm��bA�6R��j�馚y7Wri�4�M4#JR��)K����>&�BĈ�ÃB��ʑEH 8,b�sQP�		
�C5EI�d>����:�e�9OZ7�`�@�3��O�~��ￔX�����#U���h4"���!>#aCB(pX�D�߅Â(pX>������T�iL�2�
�=��VmRʼ_b�Ա��]�ֆ�pmŏL��??`@��EpA bb8�CgC6�Ũ�8TvQ��!�����6��Da(b� a
�D|�oY��	&/���:$A�Y���I�Y����.�]�G�c},h��6��V�^�FA��F����H7�ē ��!���,h��sQ#5��'��q�>IAl�����9(��`��s��9�s�9Ψ�8q�� J � Q� g(FUw��E�-�r8D�D@��0�1�AO�9q�NQs<�#��q�8��G���'[�a�|F����w��u��,�׋8_�� � ����+��8�ή�Cu����[�/�zu@��\���^����=��hL�L�Z)�H̋�D@Y���@���@��uA&b��� �u�n��D�ZP*�]*v&%��~G:K�-A�A(Mb�@U�T"T�d�7 �D��N�4����nx�i��iiWI�f}���Wi��g�%b[=��s�[�SY~V4A�X�A���,ff��2���wb�=t՗�k9k�2��v�v�����T�~��'�i<?�� H�@� �b5��Q,g�S�Qw6e�"� ����(m��#����p��'8�Ih&o)me`�"��>����.^��i]'&�z���=���`�h6�S�K� ������g4՚-i�7�N�Rδ	EqzRt4aL�@���qt���Q+.u�	����$��!H�!Y�~��æB*���8.�-��Ǟ�!����߉�f�e`��ք!���e`��>��PbF}ވ��\ Y`��	$>	Fr����G<�B��VR:T�	�b"�A�8��"�g��u'h���3�㒦��sE����i�����>�Ač!tf��s���HC#������ ��ܜ�`�t�QeM��?F�.����\m��fަ��o���#� @� "	j���sNӏQ��,�(��5�d�2��� �U&ܥ�`�"�`x,�@�t�YT�I	�ԇ����Y��Cى��=��Mj�k����05�?�Mj~@D!��(�~U*�?����ֽ���JɃ�F�L�A:1SQ��"��B�4����j.E���J&��m��:��E�v�DIw½���� @� K�-�s,ڍ��@\"{�����ԶP�<w尉���u:H���f�y���
@��o�ո����e�5X����TMtNӂ�����/)�m�$~��ݐ��R��OK���G֟�S&mU�c^��=�{F�ܺ��kB�EOO s^�UF�\��3��^���Y�;�Ss+����|��kB��x�F�04����k �J2X��W�P@a`1�#+�!��Ʈ��z���8|P9`�L��>�'�$6�^�i��{R�J�]�T�γ���}��������R��p	k�-eAq��� jpY�&X"��bt`xFn(�&��h�rڲ �od�oUn��p���,�5��d��(���.{T�f�h�?���^D���|߆��<����(��L�r�qv����7R��c��S��j'�����ti$�x�{�4�K�w`XcD�x�R��ǫ���"�&$7p9Y�U�@���(脛��p��#�!0D ��j�ܣ�]Oğ�{F )��D��?]��=[L$�Y 3����	 @��,�"���m�4��9�$/W�{3���Hj->�����!8'�P�?q�.4n��YH!e�1Ǎa20 �^���V�h�AK7,��gא��NRμ����7N�qf=_D��2��"���6�"���J��.����)���
�O�#��^ڹb�~L�6zR��C�1��CoDO2�3��QS�*��XП�\Gb�_;�<{u�>H���{HX|��A�/HCd���x|���:&r�����v_TXj7��l�0�Yh�r�fY�xK좋ݴ�)��Ty�$U���(����	8^�`0"�ʾ*kXl|T�"���q�����F�!�aB5��6��0< �@�`0����AsHtODI��ϽY�㒔���2-](�ڏY�EA�����Z��2J�E �~�]z�z�	�bmo�ӰL�D�+@�&�q�V���H�,��k"+�p�ԏA0��C���D$�p�)A��TU�y�{�1�":j܍�Q8�r|�6j�K�~��H磖����@.CS�,�K��a�'S���һl$N0i�n�/�(�,  Y�@��� � ��r�E\�Yև��KS��sϏ9lѪ��|Q\+�M�Wp>�c�]��&�Q˰-}�ԏ�ʜu6�����#�iI	�؆&Y�/@m��2�jz��kn�+�i��6�p����u�h�j*��Z�!-!��SH���Zs�B�dz�R����D�2	?����P2M1M�np�+e:��t�{Z�����
�������&S5d ��&���bU�������'�c\J������T.Mf�V:��n)=�$~џ*(TȦEe�5\���b(�%���9���ң��&��AT͐��R��m��n㮓U���	��A��lJu����3gh�D���^[���H|
N����W#����{nr⊱#�����Zo�6�Ј��"��KH��Q�RԪ��eVT��Y�r*�����ב�h3|�P�Y�  Z� !� �               D`�              "0 `  � A  !h `  �.P _�!d��7�B�5p�\l��)�!M@�/�Yh�іn}�z��YD'CI���ީ�.$�d�����޽��e��"�wO�;�A.M*֨���K_�E_��Ng�n�c���n�	�{@��~H�$oc���3�q�)$��v�"��t]{ؠvb�ٕ�x�]j�U�Ė$[rFh�����t>�%̤��pT�r���,vx�o����W�(����ep�/]��4�I�$׉HQ/I�P�X�Z�%2��2g��hf��x/9� ���0��*}���8�a
��~��%����I�$�X�l?-i�6Ʌ\�?KU��lwd����塼J�32����SLN��@� W��4u�r7��4o����2���7�:���3)q_K3 /��gd�l�L��qhʽ�ؓ䑜D�;�;{2´�xO"��O-�9�=�e�
�H����3�b�#���e/��J�˥�<V�g���_�t���iБ,�a�^B��&,�s?�-*��g}��G� �hjq ���'A�ǲ0!����{"(s)�-oV��ee��b	P+穗E�H��㻦�I~^O������n{��V��wLß�l)����NFv��*A�R��!!�o4�/�4b:��=ӑ�҈�� <���N)]�lQ�H��`}�"�M��#��}��4!�Y��9�(y��?9(Y_�/��r��y8vF����`%T�d���t	Not��pK<֯c5�e�Z�r�:����v����69-�/ԑ�M�lbf���;ӟ��d��u<rOzM�b3��f��>9k�[��9*��<Y�=�OQ���ngV$�^�S�8|�K�:s�"$���kj�0�r��ԑ�*�<�]���{,��T��=�&޵1���HDNL̖�X岐ќ��cA�%��r�C��RHզ'P�
D�L��H��5�.�KҜO�l�B�H�4���,�Q��n����e�e�cA�`b���F ��hHj�6�VNdg�$�i�D$ȵ�Ξ�$�y�R<l'���|�D�2��!R��c�Z��+Vh+�|���&L��Ra�K�&�������q[
Z��g��2
֧�&���$���  [� QE�$QEQQ�K$�$�O�����������J�#/����Q�DDYH���� �J_��m���m�o�ȣ��1JR��l�"W")�����tVA�_�?�kX&.Z�)��x͠Q�[:�QE�&U_��[mB��  a�Q��#G�t©]��(��:bZ�[�p�I��a�/M�^��FX���R�[��PQW�ƪI#	C.��B�
���;��W�/Lڗ�7��x���ೆ
�񤾛�F��𚀋�nf�NW�!.�!X{J%�j�`�0ۓ���9�=I5�P#i���l*!�)��\��J�(��,�qg-��9Ǉ�E=����IN�[y��@�KY��N���4TQ˳Q
s���V��?꺌���]�Fu�T��Y��xõV0�*#4�m�"~�B3��ȃL'�&��9$���R�^�2�8BRl+��\� #�g�js�$����F�YcO�팗i��L�)3�<��9L���x��hd�RƩ��vn����P�m��N�
��^Ԥ���o��3�3Y������)g-	���b�1K�܍|�)uJ�AmWYI{IW5}�+0ǖ�[l�A,wbb�Z���BP��ב�@q#{|��R+�SJgt0�i�	=��"�̅@0JW����U�r$r�x!�3�$	R�d����nDz  b�     �     4   
 �"�  C p   $   �� h
  l  �@ @ |0� V�`�%�J$���<�?3ʂz,��O�s��9���U�<�!��^�'-D�I��1Jڀ��؂o����Y��n5��cd���KBI`a7���MV�T�����KcSgB�+�cQ?X���4��U��o];�%O�m�ð',7�%���ܤ}6�m>�4�9�;B���&B-�_?-N3�f#�̓�S)��P�L��C�֣_O�J��]BH�J��t%�*"�3c��ME�Y~�Q��Z�*�K/]�eT�����@�e� ݈@�Χ�A�#U�Gi l�9e�R	�B錾�d �}
�n�2^��L�e:Zh2����$��������4��:U����7y����Y��ڍ\�
�o�{í6�Xͺ��Wd 疁2�_�&#��3�<�i��{2�]�E8��>��6g��Z�V6G7rB<�45�z1��Y��\ⱇ�%_hx��6�뉜b4�E\9h��'�o�d��+� ����A�Pnk��:L��\�P��B@�=tHZ�,r�"�s�6U���lV�й
bJ�x��rc��J	߆M��;��2�(��9�(Tl���VU��#A޻�"4�A��'��}Y���W�K�T4:ٕk�,"�g~pHy����Y9�n!��gB�,��2B��n<�\&/e�kD��8�!XD� v�|�c�V~V�����Nq�>;��x ��x�pL}6��s&R{#&���A�@��T�}|��m����$V`AZ���2��8: ���gT�$�z��p4Y�<%�R�o3v�7�n�!,K.�ʮ9�rE�I�t9��<����@�4�90��J�g#Ith�I����?(�(�M0$-T���0A�� P$򞞚��:dW��P��!_���7��C)ʘ$ ��u�t?�y"C�Ji`E��j5�6��K}�D��MZ$�����/]�G~y<b RT�RD���>���H	bX�/�M��&���Q��̪���t*ȥ�G�>
*Ȥ%�YWN���}bgH�U��⵱�B�O��I~�ER+_�	u��B�Z�j�$�����X-�n�o��R��k��ܠ��5P����(�P�C��BU��<�·4��.�U�Q6�����-�a]�KT�$��2I�sFyf��H���s�=��%a�z�s�d�RI�P�R�A]�!�_p$jMKa�m�L�i���[��I�:��Q�%f�{�Ø��E�1�%}=�>p��\�䙧"�^���69p�V�����T�-���UyW��*�m9���s�"-?I(,l�fw��^�)�V�� �d�A
O;+D��N�/�uxRF�B��rO'�8�$ݖ��Nz-�O��D�%�M����Kl��|�C9S���X�_��R��	�u<^�rZ5B�]�A�ĺ�l��d�ۭD�]���]H"��QN�/�\���j\L/A�U�Z-6-D��o�z�rH�8��Ӓ�! Qc��{�Ɣ�'�A��~�rUe̶���e'5ҥ��ooa&)�Tƾf�L!�Qq�,5�E�pe ���0	����S�?�8>�M)�m���2|�"��Q��"��d��WC���X�E@�RA�j!��t"��{51b�7�{= Ga��;�^E16c�So�i�  c	Ȁ	$� (���$�K�=����̻���6$��r�"!�1���.�l����)N@qJR��)vy���m��m�>8K^=	�Jji)��ؒ��)JR�TT�h��UTS����)�yWV*IjiZġ%%��)���R�9hJS
��ֵ�c��������������JE@�"j�����b8 �@�`m`l��niV�\3�d�H�P�7���Ձ�6�I,A@�h��C�؂
(�R��Di8xx�*�"�GCF�E��p" � �!�h:*��)*	��'��Ye�Ze�}W`�j��A�
r�|�.�IH��,���0�^,�	��Gf��H�I���������d�" ��BD�"@�D�����3332�� �"��i`RD�d�,����[�$�)1UtXTU��)�JJE)JC�@�.P��aIPzT#+��iM"_TE2+�l}��}�G��*-��llL��٬p�Z����	JZ'�Ҁ�5Pj�Π����Z�����n�� �[kmkY�y���kbZֿ���5����)�)i)JR;!i]z��=�*�
G�����U|
�A������� TuULUUO�Z���}�������   i�I	Dn4y9 �WZ��
5xz#[��jVuϫ�D.J��v_�a3�5S��N�m+����Q�v<JQ��K��W*Hzy@-AvQ-�]�C��$��p��JP�HL��+'���v�y���cƭ&���\�W��CF���Ԣ>Sك����Lڌd���h
��]怴D{Y�f����P-��sz���D3��bst����'�:rb�0�piL$����K\�j�eZ`�}�h8�8k�R�lVP�ƗnL܈pֶ�g�2��ԲD��I�DN���O ���}V�O���!MP�'ͩL�3��3rt�ye*�%�
%��3}��EA&1�o7�12ׯ6��Aʃc�"��M1�t~�v�>n9�TMΒ�]��Ǫ�L�od��v��n�׷x�	���j����KS	pn�]�i"nB9}�L��4o+Mhj�SE��(˔����l|�v!Iz�_ϗ�� �~B=Z���a�֜T�^*��.��[Ӿ��i��#��c`����Q���"�j^$���io�U�Mu�IO�JO�G   j P��   �  `  �    !��0 `�    H   @:�  �Z� �XV�, (�}B� O�����f3_c��H����Ƹr�,��nܚ�/p��Ү �$��>6���N!l���l�N1�M��Ъ�D��8B)�[�,)'�ND646yK��O�S͆�(��y��/Rޛ�;�#�����B��Q��-��,Sq
*ɒK%�gI�H�#	ZNV�ǥuo�E�j�)~��Kg2@Җ�K&G��wa0��u��Lz+�_�8��im�N�2��!��N�)	i�S:��Ŕ~��XYq�RV���=��5�B�U�MW^o��߬�2Tp͉ILB&���Cf��S��jx�����Tpe�:�KB��g��.��2�m�\N���HnZ���'��q=@ @�,ĉ
4R>���Xť��	�]"��%���X[��r�N�.���G���H*�����x~�6ɣ<}^���/��B՘P�A3;h@�:�+bxP5닭C! �!�=���@����Ι @pQeOi���ȥB�H+M�'�N��nwgI0{��Q���(�]jF�^ZK]E*RHֲB��N[8�C�5 QlA��������3!�gM����K��=�r�^��-
A"`�����ǏL�&P���N���Ř63b��5���x�L$�c	�1ey'��ˡ5�B��Y��N"�&g+5$�K��m3�=E��:C�[l=�d����!�
�Y1�Cφ��Kt,Ήh7�8�4��`do�üI�*�	(+~hьH�h�|��H�a�oU�,"[����I"Q���F����ؚvF�өr� af<�~���=��qY���Jx��u�VĊ�b6p>��a�>��q�ba���^�X�1�A8:�}�e�l �C��4�S<�x��)=�XC"<o�x8¡HH p/�M��5A0�qXd���v+��H2� 7Ci��1(c&�F�y!�Ģ�����a��z��h Q"-������*�c_�3Yh��b�l^&�����q3�&z�B�W�.Ay� @����E�k XA�z�*��� �E���6B�M/��me6G��
�������8�޷��dm���y��lq����ub���æ���5?e �X"#�[@;�W:�0�A 4̸��G0PA��I�23.�6��C��\��CN�H���Dl�DC�0��x�'�8*b�i����V>"aC���4�6E�US��><��f�G�	����A�J>��)/X4,}S'.�̎A	��&�Џ�v.�(|�|�t����.A�b0A!���
��tɴL4*�cM"�oRr^��bT�a����;!2���cz7&-���̠��7a�i���gp?�m�*��A�����B�l�Q�E3g���&4�d���9�0n��El�QE�	)�ʀ+2 ��@;��Cn�/��]߈��@��A2_ZG'�HD����f$.+aCl�Pw�!�DNP�A�KrZӳL,Q�jk��+��U��򌥞�qC@�2ƌa��L�� �xӈ�"#!�}��^�E���3�Ph�~�=�4:�LH�vD�o���@�L�GF��G$T��	X�d�Ɉ����T���+DD�D2��aI$[��&)����'��K�����R��-�
�
�W>�B��a!�5f<]��vBf�8���֛��ε�ն:OZA�:�<�q�&�-UZ��<�����.�NRI��,�B��ʆONG�Q��Rj:Ā��x�Q$�a�|2�V�6AM��������6Y�2��q�:7�,��� �T|��?���
��������l0 I�%wFJr��!=�h���!TKZ���\ϓb��d��V��h��c��d�u9oH��(nv  kG& $ AEQ� AA{�QE �	X��Z�jՀ!(���Uj�5� QDQH�
(��Ye�UjիVYe��Z�kX�Z�jիVYjՖZ��%�V�Z�EUb��"�cDFfX����0�#30�!y����_����/32ffs35�]s3333!�lE)q�c֍�Ȳ�,���B�\�s����4?�쒩����V���xo`�� ����B������)�ꪪ�SMM55Tu�UUTʪ�'�bqh�쵑g�fm������)-kZֵ�kZ��UUA�UU54驪��i��2��+UDQ`�Zֵ�kZֲڵ�k^w�H��kZֵ�kZ�C?�ֵ�������!��P�R�_D��%.���𢅾73#ȼp�8�KZ��F�Ѡ!q�ֵ�~�ᙣ�j��kZֵͮ0���k[m�k]kZֵ����}l�G�:Ά��$fR��	���P65�����<Cy�Yuċ+��@�)H���)nmkZ����Yb����<����y�y瞥璗���K�JSy�{�y�{{���<��<��<��v����^p/$�R�E+bkaP���-?o��`,��"b�l�\$*���đJ��hQi�q�kZ�Z��Z�EUVۛm��]M��v�m���m��m��r��m��m��mֵ���m��m��m�𗀖�Μik��m�� �m����m�-��n�m��m�D��[m�����'m�E_���TET�f��P��KUe�������m�UUU����P*HZ���D"��A����`�5UUUZ�j����d@J��	UQ����z�y��@��<V�e��S����᫥���@[ ���z#�� ��o�J���T��@�װA�����H{�zR��,yKK߱���)JAB;�/  q�!@]b0���M�%r��$��$� m��h��/�N|�^��e֚n����E�<iV̳}4����ֵ�EiL��R�?<UWH�����z�Xյ#2�鸗��܄#=s��]j��ƈP^��s&�.\?��!�H�S�)٥j���Ԭ�1�}a�����#�:al�\ӌ�'�
��(��6��KA� �5���2M�X��M��d�"^��.��F��$W�R <���@��>q}UBk�A~�-�p%��#�l�"��T{ʚ�M����t��U��CU��]U�&�L��O�P�{�����B��⽰� 	�o�V(ύ���(��Gm��rC���y�! �A�+a I���w��k*��V���k�eȔ�C�����ӊ�=���*��+QP�d�;|{
��IĲ>�0}V,����E��~�c�h�1�^S��vGpϙL�Nr�!�DWj����������;Ee~JU�G=��e�p��N��G޿�7l����W[��U���IC$��#�s>]�#�S���������ets-b�`��U�R�z���]�՝y�|���η�u�[��N   r(�1�  � �      @      �    
@    5 �L (�t  ��q� � ����� TOz�׃�`���Xm��-�� 8 P�5
�1G>wr�����"T�ډ��$�6CM���m�
�PԷ/a��۹Y4��g�9ǜ�J�$�3ڔI���4z�}9�k㏫��9Ġ$�f�����v�������������NX�����a�v��W��A�?`F���)̋`,�*&-V��y��yL=Uī��m�~$����[c�Y�!&���]����CT��ۍ*�ܔ�R�Rݖ,7� �`׊��c󗇋�?[#��@�ԦL� ߊ�?e >c@�۲ù�W��2��Z�$�` ���Gg1��YW��ǟ�c�S��^o���n�u�jf{��-�$��U	��>�m��X��:$3H
��('�{#�@-��)k��tH*�M���H%�4�X�fxL{��bŭE�b@1O�����T���Z�;~�D�B���`��7��B�9�I!z͜y]bR�X5�MjX��{+e��6���\ɀ+��lNq������	P�!7�4����F[)[��<��R
���X������&���F���T���H,��^��E! @b��5�Jׂ	k^z5�1YL��*"���j�x)E`�7����[	��<��H)/-�����3��j��옴.G��@�ɜ�&�A�cg�:��U�@ @"оVa�딁@%�Ƈ�e'=	�,���`��%�J����C�H-�`h
�(��4�KU�x�,]`���%�fO�"�fA�G3��@�l-t�12>I�����#��X�t�	�'�i��0�쀐 �EJd_�"g� 4\G��Ş� ����� y&�o�����$Ye�Galg�B�[�G" ,"V4�*�ui)%���@�k)� �'#�U��ǆ�:�l�@2�Sn���mu�{�����^�0�tH!k�s\�H��q�<P�-*C���_d$K��[.*��#E ���2)%i�I"$�]@Ȓ����-�_x�Er�ҙ�AGf,�VI�2#2�Dd,E��~Sn`�cg�B����@�#�����T�o�K��<��	�[[��8@�;�E���K(�/�t-�Hb���B�����$*!y��D�^���X��0L�u�bM�%#�ۓ-"4��<����C������I5ʒ��� ���$� �a[�	A)6�u���(��gQy�� �4М���--@B5�@	@��КW1�FS&k!8���S<��12�� F���%�4y-?�)�=*24�}_:����x�E�� �E��i�v>g��h^,[�f�Z�F<��RHW�p����QU� Hґê���䈤F���^\�3T�e�}B��Q����e�fAy���&�S��S�'Dɳ�	օL�K����r�S��W���Ap�bvi5P��)�GpH�oH� EQ#E4]�E�3
^h
��C2�t��B���#��=�D���
$�By6���Bh��
	0��%	HN�tLPO�i�rK  ���O��d�K&}=e��)�d��{e��DMI݉<���A��Vj�w��@�V��5Z֚!e�8�_*�VLNH�US?����)�����ANE��	T�uQ?Ō9���A?�^Z�FMG m��H�S,O�а��]I��RЉ!@R��4�e��@�j,�D&w��E��.bWXW2� 0Ȃ��)&<^``�de h�,�4��"�@����?�W���܈ *)�c��!i��JCv����&�8_P$@i�M�H@��0  s�t$QER�#qn���T�J�j�J�*Bff����*U�fz�R�J�*:��Q�0�,35A��L�K)333  ����������Qe�����p�1J�)J$p�_��B��)JP��)x ������
t�~O������OȤ����<���)���H�)�䈉Ny�/o�_��H�8R�H��)>�e�E����
&%)JR��)"�j:R����KKZֵ��"��h��B-k�rǹe
��UU��J�<k� ʪ���MSpJ�����_�A�y�JR�l��0�L`A��i�4�MZKM4�M4�MMM�M4�T�&=T��<���[m�ۛ�m�ۛ�t�X��i��U5SM4�P��i����C���"*��TR�0V���-�$H�"D�$H�BD�(��(��(�#�f�TQqE232&Q���JR(�i�����UUUV�����UUI�UUG�U��k[�}o��|K�	J� AEQEZ���
-Skm��i4�UIҔ���UUj������������2��k�����(��]55T�MZ����T��T�ݶ����m���A�G#�D�0�B�$�F�֪����	�A�7�v���*��UZ��Z�R\������A��!(Qat����u�UUU,X��irW�
ַ�K�0�� �q�F���%b��� Y`@��R���g{V�c;���L(�3D���XX�)yU��9��s�F�4�3i%)N�c�%)J��)��~ւX�U���^���� L�0����N��Y;km)�����y�m�բ�KIj����Z���^y0�� ]?ꪪ��H$$��$���pE
k���(TI
d�~�������UIiim����  y����:
�%DH	4���M��7U-��^��/&�P[J/�w��6�X��܂�ȼ��q`j�j��v�`md���MU�.ZN[;1OF��e�=�����O�mV���A���k�c��>��j���M�UE�q�M*�Qv�& ��"}M��7�K�ҽ�� ��+it�QR��c�d���6�)z[�x.�Y��{���HD#�y�W ����BH����1�J
��lT'�[���D��#Ϭh_�x����6�͕i��`e!���¨���A������(�8�Q���54�G;TJa(��o#`pe�b���
�x��o\�$%�"G��@�ZO�Y�eX�YI��9Z�۟�u�#:��Zq����VC���k{��8"8��Ɲe�b�B���oYa�K�㓧�����l�N�p�h�~P8���C��C<L�a��9�y����&��V�׍��X?��M�0�gw��������0v�,(mQ�u^w���yA��ΰ1��J�g�������  z"�            "             @        q   0  �  �2j�� �~(��5C�F���6�~�,��d&��؞�A���I
��1" !��"�X���P�
�qH�2�'�6�D�R
��/8�X@MP��
��[��D�j���������D����4X�CE��͹��j!�ܤrd�?���]" p)׉F��#v|h��K�a3u����'����J�(�h�M�(��Vz���^��8݅��3"�S3S�}7�
�_y	Hnب�N�Kr�K[�*�7D�bX\%ju�"��꧱-�+���k6���)r��I(�3��)�~mDA; ��TNeN�v!W�-K)p(-����H���$S.�GQk��H���8gp|�Q-�,
�(�������h��EJ��G����u��*��Y��,��S�{M�-�K��ǕB�b9���n!\��VCU!G��BY����F��-:o�?Ft#\�����.�aj�M�9sHZ�tȧ���ȗ��+�e�ɔĶ��p��-_*m��+#[<O%"�#�4(�(�7�l~�h�r"�vJo
���i��x�If�}YF*�X��I��g��6�4[@LpQĨ:��Q����Y��,�X��<�����b�����xĉ\+YE�C'o�dI��<T�e���=d�?/�|�Q`��2��>�XO ���P�J[��6�2�.(Q�.s�)��`�:Ms��^�2G����L��Н��MY�i쒬�*"��{���H_}ᱩ�]N�5�y<9a�\����WX]Eg� :��iW>My�2p�������e��+9[Bt�i�?���$R<2q�5��t�E��,\��P��Qt��Ad���|R��:���&#KuBӀ���I&���`Y��UU�FGߢB,��e����L"BC�(y3��#ϔy�T4��Ke�E˖�c�9���r���"����1*���F"Ȃ��j������n��xU��gU��-BL
�CJ;퐓���1�Y�F�A��.��Ѻ6��	��_\���K��"f�����]jB\k"ϧ�=x���Ylѣ �)sГdB�t!h���I�ֹuJ}~ZK}~�P�Z�V����u� 5i�55&o�!5�� m�!�
��[ �>��R�6F�+#R�II'ZH�����k��e�+x8~D��<(^�� ��B $n��I���dxH���HD(�	�x<�hXd���E�,Zab�$�Y�@D.e�Z� �&QL�V�Rv�dE�Ȃ�3R���  {��(��(��(��b�fdA���̑fffff�ի0 -f{�{��+!(�����������#��� �������������( ��m�JR���`����hB>�Aw����
jJUQ��)JS�֌��D?���P#���JR�� M�R��)JR��)JS���-d�ݻ��AJR�����UUUL�*��2�e-󭶡E�_�ȇ������~1V���,�UJ"�Z�W��Ju�qA]UT �UU2"�_����f�����p�5�^�-W�*��X �Fi��������mL�:R��.�*�����U��)��S���zR��_��	O������JS�  ���c=bKD)��$Pj:�9�-�f�kΈ|0J����ͩ ��ѩ�Z�VCNj�6'ŀ�G#�Pg��|A�����|�2����D���^U���)/H@�;%+h��0���0�̀4Y�$�"*��II4<H��"�$cL	��;�"��Х�C�@L@�D/ȋ��םM������_!)0L��06Z�3�;�*P0Ϫ�s@�2�f�*�sP���i��#<�7HȆ�QA3��e0 GH�:���
�1e��N#��5O�m�H�`����{2gA�13�#%9��6�F�x�h弬�~��y59��NN٠&&�ё (RGb$-�*��?n����"f��*��۬jkL�,�xg֩Q"z8
9�o��敘F� ��\'<F�e�9����#�2"f󟴆�Q�|A5�l���T�D�`)+�^�r��4�&n��1� 0�WA+��;W k���'��K���{�F���^��E�P���`�����q$�0�-�\�X������C;-W}����l�lO���n��\+����F1{�I�QP��R�:��[�����6^��\I��HD&Y.�aтn��`  �*�E            `$�  ` ��c@ �     #0   .	�      @-" ��  t1��6��Z�@6��V��~ �I���� �k��pA �'�a/���fx�5G�`D\a�6m�k����u&:�$�aH��N1��� b��7{3�A�G�4QL2<>3�2	�n!�($�  \� o,@c  ` =� *1h� �'��}����<���3ZQha��1!��0����e��d���8�M���oa�tDf����` ���c�$>܍h�jLQv���^� �җ��C�'�b�!�)�2G{m;T��vN�tV����2	j��|�td  �F� @q%f  Y�Bp Q�y�� X���� ��1}�!��<cz�L�ѹ��@;��WP��|����0"*�	MB+�� �@��!~7*�B�H[���n5��H�@���>hkBh`F�!p�$4���j���潌b�j�e<��IIu7���  0	Q�� V�B�Dm��n(�n?�����.fX��,�H
n����	�hC'������j���h�'NI�o�?����8DBP!p�<!�9����G���k��(�Dd"",�IF**)@\q ;c��l��|O� �`#�� � �-F��� � �h�uBJA8
'^@�����h"("�$T�A������E�Gr�p��D��EPDPB0_�����俙ڪA��Ϝ��"�7F��� %w� ��!�#�;��B* _#�d1	4�̂#�)�, p��LHx�AL�.�GUc��T��L��V�\M^���[k\�7������1a��Ɖ��D�XB�ST�
����8��=آ�ٌ;�;!�^�*πlR�C  � ��`  ޮ��  S� 4� �k  �da  AP@�|
+�e�2�Q�].3v���
}�B�2�PDN�|$�7�.��.�7�6��Rgyx��=��G��j	w���A��He��%��c�:5[~*Z_1��\h]z����!ݠ}  ��B ���%�����
&?R���}�PI�(I������I�	�M�
�!�~k}�.Y��F���F�
��R\�%�7�&ll|"��@��̈́Q���PZ<$1�>U_�Y@`���k�H�P�Ķ����-22!4JfÎz�p� �  ��8`��
L@��&L|aj0A�\�t�����Ld8
Ͷ���'�&0��T���_�7�(}/�`?_$ގ����	��� 0@q��@q����e�Ѻ�Z�Q��u���<���   ��,�㷢wm��D�?���t#�GT"G5=����"�䨦GX�����*�6���f!.�#�r�M�����B#,-�� �^*�"8 �Z� y��	��@k��`0
�"@O 9 ���E�h`;��Ӏ4q��$0=�OC�V4QР�q�l �I�b�F���լ��⳩�)� �i�����g��0���m���h���;X�>����4|\ Q��9�[?�=     @�  �@���`�H�P*�7���j��OQ�"ZXJ| C��xHL�D�8 �Ca�Q<�D���,����DϧV.���U;>�/�>HC=�Y��+���`yn��!pH�T��
�j�&P8�"���K��p�A	f�0       �� nB�+ �aP�)��H�/� ���&��Xs8�;��c���d'�!�� ��pօ�>������}n�R���{/s�#aA$�����������T����cŏ���Z�+���X� .�   a慂��IWj�K$P|�!���\L!��*О�$t/^��"���ߠR^18������i��bi 8�#���:�Rwف�>$ir���L!@�~-eV�o�deL�# ���Ap �* kR�  Pzb%� �~�^��.��� K�������6X`׃#�+�-@j�7&z��|�1�ӥ5	���=�|�s���j�J���<!$۵!@kP*Pr�D�n8����!�認7�ҝ$qKM"@�a�_�'�m�6l8��F�	����U��S�9�� B�K8���f ���e玲��W�-��v�'+����0�  b �  @XB 64 �_u�"�D��	��.���V���i��r3�"oc��9~'����'��dq'D�3�ML ~���c�|p8z����3	F�"�\��^�z3Q8�*̓e8����r�l��;�M�U��з$�����< �N�趒(!3NF�����)
�So� �F�Z�E
&��Y0�2&�S��O�]�*��/�������z7� ))  ���   �! @#�� ���IEB�@�Z�V�G���H��ߗ✢"�6����=ל��l dDL���@LX�P�M���@����o��N�V'1��H%�d�&�F�][.��������a�� �QE�Pg~3����%�C�aD�2�GƐH"x!+�`�A���\�*�<�m�s'2���-��0 �Xe�  *	E%� j�ϡ��L��
G��D22H 8u�j�?6�b[%�Z������:M�הto��/�齌Q$�:��SK�/٤�	E�l���:�Hba'p�9T��v�RVF��f8C#a!���M2	��@a(���G�H%�	%�Y��T@t� pB��4<)�G�>��!� ���00�Dh[� �v�eX��8�Z���7*S�h|�؉�BR)3L��O0@��I����G��!0�@���g�P�۬O�ce�Z6Q�+d�|�3\��
r���E���Ѣ���/��%�/�aF�c�) �H$��cz�r��ǆ[У�Z&������4���[�����Q[�4�D�oG/Ѥ����Y��f�2��,���K�F��B�Q����2����p��?ࢉp����,_e�1{�����xxO��	�0� �B r�D�0� � >  �� `   ��` �� 	�4�� �R�j ��	���C�		d�$�I	�����grbh@�� ؤ���� �V����#��7���X���Lq%a�>."�_������.M�H�o1č�>�>XDݻ_�N�M(d�!*0 L�BDޏF��Q�^r @8�x�����`���[>���>2 �ɶ�����`E�OC��i(o�}j���T�0�krCe�(�Mx�Gf��G��V���c��8�	�r�����@髹��*��!� H     0  �    ��� 0 ��H(�  B*�
$� $C� RD:�k�
���4 ��F�t�$����֍�*�B�\פ�X�T7�h�G���'�x�ļh�qpTEF���� �@��czP� �h 0,S�ˑ�K��a�lX. `c�A�2ƈ�܌B$��Q��L��̘(Y�p)� 90�|�3;2����8Rad.�nD�.M�ႂ,��ss]M?[8��TiU��0��������fO�tm���D���!�'�S�ݥ����)   �N+V�YjՖ*�jիV��Ab����(��)� QEQEQE�$���Ye�Ye�Ye�Yr�,U�QW\(�� �A�A�
 ��B	U�Yy�AM�b�ca=K���>���xl��h��R�u`�C0X($8�CH$���*"D(�4q��C#�@�PhhHl��cM�؂�t)"�(��EU����i2A<#��H��`0�(!�������A8��Vc�p����[B˗j=�	$@o����<Ĵd��B�I� AA� u��ct���P�� ����"��WW���(@*��A0�A�OԗMIF���@�w�N��#פ_�V 4lY9_�dh7� �_���0�a�LaAC:Cȋ�0�I�N`��NF!b`��P�3���LW�f8��H�>8A0�<�������j�hQ�w#�.!�|d+^ a�D��E	T1	ƒѢF����(�ԓTS�Qk�܆�ZA#]���y&7��.I��Q��B��Y1V���v�y1;tkQ�Y��c��Qa���J$�
1f��.DbRyDa!�eA^������<��_�-�dEǎ��Q��_�0s�t/(aG��DK+������APEI�HBK����4<A`�<��������%?�%����p���E��3������D(_���%��b.���b��(���&Ԃ����MG��Э��0��l/<�0�b�����^�!]JA�����ɉ[��W��ub��. ���C	��A��Lи��P�H8|����Ŋ��'\@�)!	�2¨�"M�S�X��?¤�z��-i�
J��ϒt�4� PE�F�/G�5]�X�
�ƍ5
f�J1����Я�_Au,}a$l}�) h��:((�իV�ի�j����fffffffs33333339�������3e�V�Z��j��Z�����������Z�����I$�I$�I$�I$�6��n<%M�Э�Ì�������F ��#0�&r�������+�E!�
 ���8��~#&0�.bCF8Ѥ$.�S��HJ���f�]�=q����V��i����I(ֿX�떒�-��%,"qa��h�������4,�W^$$!$��i"3ق �	�nT)��"��8�
(h���5X���B�BA�0�>%��>��dg>
T�
�Dɒ%��0�2
I����y2��N
%��n���#�I�h�X�J�6��@A����A�CQ�%�ik�� �0��4�0�� �E���EƎ�x^`,QD*6�#03zA�G�B���%MfQ	]��c�q�P>��c��@���<|��a�E1�4K��t���'�8H�D�Qq6�@Q�@�a%ցJѴZ�X Bc��\d��"�>���ddX^�#�L%��-ې������X�I%�P$z*+Wir$��f[RZ��,@��#H�D�X[��C�@�Udx,E(II��HIq��@Q���Y��,$�3&� 'k12|琈L�%��$/u�4<fu�.Pc34��E	�F!=B��
�C��
�C�������D�����XT�s��P�s��9�s�K��6��>�ak'��U�v8�,&���(�𡲶Z�˻�!xT�n̹�BllL��PQ��ȹ�0?3���UX �Q��E�y���F�1�D�#1�8M�dN0�!DA
8kp�Q�2�E&7Ç���m���8p�3����������Q ��O����k ��.��-S���M�a3tc!"B�B�!�1��Y�/�U�.(�,9�0�a��0TH�l�b��C!�ED��n�$�(�%\<��t*�R�U�[���:�2��-v�j����}��1H `���.�@�B�4�"H��9 āFh��F*��Ka�b8A�&F�]L��vB�"qF�\D'Z&� c�����֘ ǯ�PB��k�����* �"�I��,q��ل��L�����f6(�0�I�P7ot��|[�,��՞bK�ȥS�/�lVnrL����n~&"��b��>�����& (�ě��Q���3��N�G|D �T�aq̴r>p���!	@p���%�*�6���#���b)h"o��h�5b����|��u�)0T6nMA/��Q`����&���1X�"������P��B�P�T<�H?��)��@G�� �h��H@9ΰP/�l�3)�N��96�z+��L� �A� �H��1D(��x_� �G��:� 0d�k[�ȹL�Vt= �( z ��$V�=��&ؐ��5�f-�A0��ǅ.��$@Ǉ�I�d,��l6DbX c�B��(p��4�D!1�bX� ��l.*Bh��ԁF"T��"5 @ь磑T��u��uK;����Q7�2�s��S���H�5�&�B�/MLI ��KD���,��D�k��0B5Vf?@��AM�3
�B�2 ���%�����HC"��Cde�>]�69�H�I�$nI@�c?��5��P�0��!�0@2�YC�H�  A�Y�"�XN��T_P-q�@���a�h4�RCW�`�a����M��D#2	A葔F�<�n[�&?�ˬX������g?� Q"�ӹ�;�K[�����8��$|N��к+��
S� '�׼�a���.0��6Bư�@р@��;O$a���WM�a�Q#q$B�T&��6F4�L:;#Q(�H"�B\5-��y��ň@'W�h{D��V�h��u4�K�51!#��}r�x� �#���*!Fa�"��zx�� #R���.(`(�M�0H���O"��F����x�i��l�(���V�:|V�T�hh�B
����jh��G��n�I��'�$������8�:��Ns������'���P��
\{�s���M`�#�sM�/�\�, W]H�fe`j�Ӑ�؇���$�o[�緷"�KH϶b�fجH�����h��ai-(��QFp1'��I�o�.$���Hk��и�ъ5~�����p#<}�Bֵ�+A�S{�d�x9�1.�F��+j��Ǡ�0[1,Z�$�C	5�� ��Q���ow£
2#��{"�r��)�m0*D[E�T����e�;�*�YC�!�!���2!f>����e2i7�8@�#�B��ko�p�A�kNrc-�(��d�v@�ɰ �U��m�y��#XH� �-<�B�2P`���xx�#\�Ώ>�/VQ�LW|�Fd��_����1!�Z�g�,��#Æ!�9~���\Es�"��:�
 6;n��
,�?�@P?����)Jx�S��_@Q������
����s
�$R�9���ҠQ� ��2� P_�25�Y@��٦r��%�=�G���a�|����{��]���M������� a`U����B������"�( s��J�K�����8F�=WL�#V�Y�8G$^Ӂ�>Piua[sұyY#X��G��Cx��@h+ 4�W}H����=�,r%ݥ�5�vcBԊ�=��d]e���I�v�pv\�/��!�n�l >N� 8�t+���s ��� ��1�N���R��X�w,-�a�ym�x�[W��4w!��d��"@�T"-	�V.�����7[�J���H����(��i�rD���Yo`�����īLB�1�BM5t�b��

�@}d/P��)ǳ����G5τ
b��f<ǍX�Hh�s�`K@}��-�
!Q @D���$v�k����19-\I��]�P1QKv����ڔ(���X��K��M�띭�j;��+����#�J������a �� ��ah�OB�l0�� [-��@��b��ǁ$V�4bn�`b��z�
@��iN��"V�o"@�HR9���Z�İ�)��@�@�#f���L��j�(��@F�8	F�>@v9�u���P!�����U��}���`� �+E@����x�xH,KP��ۡB��U]#K�c�"\
�\�-`�1&)Ad�����Tf�#X [��[Y<E��ڐ�R��d;U-��;z���d}�J@05�� �g(�̈�
�L��	'�]3 �� �F� ���(�>DcF�$�`�F�,�?�v�A�� ��]����� �(t�$	7I� �'��#��a�7�)⤡���V<\\�}6]��8����L&�sH�]9N@�n��H
,f�\�P�q�*ȁ`EO.�?��-�7��TLk`<A� E"9�la�J�C(�,3(�d��
�8�F�DW `�"1DDc�8�@8�N0
 ��7�0���)͎�w<&Wt��K�f,=<P���ɣ���\�|]NK<��4B	KE��&\S=m�p �y�T
�Lݶ-�B=�D� Aw�A[ls��9����?P���CHk���}��B��6��x�@1!0��:����σ,��,q���F��b� (]8�Y&+��UǏ�T�W�.H�jN�G!�%�£�b\��k��a�^�v� U�Xg�?�wn�*����T�UlC(~�B���e �C.�7�:��(؆* U
� s�0��{��+�B�Iq�b`��m�v���c���9d���2 � =K�L.$�rq�h�说b��W�#����m`��D�,Z#)`*}�5��B|)�Bŕ@p�o�U4`���)"�P ��hJ��!�Nc8_����(<E,@�x���88U0ւCAa��f����k��� ���{ ˖�ڻ��t�Ehc���,����<�5� GxUT �h����xP����[��
we�7��C��T� Q3�)�)@�
���ݪS
IXX!ȃT` Dhi��������2� G�`�IJO�P���R0P�(
����������C� ��?���(�q�j���`�΀RI��Fj���B�:�)��I����0
:$@�L$��̙�Hł��(d�,x��g��}:>r�Ă ��w�� o��+�33���B�S-]�U�ϑd[�C�"Ɯ��r 9/�%��XX�=�h@
�E��@�pa S �,�A!C�������=Ƹ��! q��\I�p@k o�rBL�Et�b���}2¬t.c/I�:%O�D���L�1X��A��wq�Z)�B��-􂅀�R��B ���(����������P@P?��@9P@P�����s�Cf��	�@#�c�\)$��%�}��&����?��@�D(�*s��@�x���$l���+���
�gR`��A��@ wa�5![^Lˬ#���)�{̤�Xb��I�
��i�b��Ǖ�Gf���=,"`rS��'��rE����`Hps	T��N9	T�h�D���CF��,�+۾��n���b�oXV��S���ƅ�6��D-�4p�ap�G�X��}�Xk`[�����Mb�Zf3@a���u�Cl<���^ ���A���� E�-%)v�@Pm��m�P_�9΀�(
s�� #@P�� ;�m��m��F�1s�9�&P�m�O�a��@��� ��đ�2m��bԯ�����a"� �@��e�r����$�Hw�q#��v�$7�x�@��/1��o1�8C�����gtH���;G��GP\LxW��@�� ��W�bfz	;>sAf�89ۑp?���W2]�;Ru�o0j*���V�-�N!�s�I VL� OS>B��?��Z�:���z<L ��Ǐ�3L�%�r�lV��^���:�����4E�h LY(`�H;Y0@&e0D耰h:��Tb ]m��@Pm���m���Z �lT��m��#�+m�0`m��+Y��C�ː=(QR��v�.��mN�����r��<4	]���[�$�F2��@�м3����������������x/�^�|;2���JȈ- �'&�n� ��>�%hd��P���;�AaQ�j!��!��� A4h5��Br�6�Z&43�D�`�-󢵁�åǏDS��ժ�u��`z��)��8�AR�l�&��t/��9�m@�S�v�������{���93���)[��������~���}fy1��P��k��"l 9 Q�PC0�!���ɑY��0�|��d���Vv<a0�C��_���#�vSX�s��VK���Ԇt�]͢Tհ���-�P�ԮVh���$�4q	�z$-!aə4{�p�Z'�&�uN�U�#]�&�jB�c�K��+=p�L&� p���(1&z�$5k�Z�)^jd/]�(���hZ�G���i`hŀ֌c
k �} ��!�Wor��r��ǋ�7ĸ�Ek��H�7�#E��C4,����VT�K��TP��(
���(
��@P����(
��Q�ClT�)�m��m��(�/鰮�h�:�K*J���m����d=��ו?��`I��Kv��jL�Y`�R��4�1
�4L柃M�l��:�Y���V���~�X\�˙�æ଀���x�!�`cm�G�P@r��5
�@Ñ�@�X\@m"���|^��R��5����_��`9n��k��.�2�y�'�y�;�|�ƭ9�# [! a�Ɓ�#�jB@ܼ��(�L��!����|��u�9j��[
�1���Y@d�}̄�#F�H����¥�a�|�.�Te���#�t0������f@��`�Ɵ0?��1$K�@���{�%^��"��������:_��>�މsA��v0��K<S6���h��s��
U�"`Ɔ�#aA����K9��Oud�X�j>�cg�i����vLIO����{�̓=L9�&H2�eDa���.�Q+Nd�88������%Π?�ۅ���9~�)�
e�3�l��,��/�\�� W븰LI�	����
��$Hu��L�e�Lx6��<��&$�؊�'��`HHcMA��q�wY�Β�
M�q�rM"�G��������O������)JxC�0�Ȫ`�� 3��ѹ`pW�-���� �g�Hw-�g��
m�[�׶.s!�;}���Z
�?��,?����Hw�&��`��UlT/<�ĵ�m�I���$O�<S���F�H� ��:DΊ����qU�caIH�HB$	��T���/E�Ȕ�p�ǯ�.)��J��lEl�9�l{Á����{��!�����R�c(�@�$�� ��eB�c<��hE�%)Ns���s���p�z�&���$^0k�cP9N��p��]c� dY������΅�B�4�"���Ap5��C3k���aas�x�OG���q'�ą�,& ����Ȱ��d�h�B� w )��.,XE�[�lv<|���"���4 ���ԘHq$�甍�Q)v5&/�:�jc(��:����$��� �fDD>U��'����0�Ġfjs�hC)��z{i<B�BD�B�t?2�ai�c`��Ny�5�zZZİ/M5ơ�̈́���+���4��`V'�ɢJ�N]�\��r_���rtR�[�,\L�%r�I���2o��I�4�c�_T���mRB��0�!��JzY� `  ��dj����\��ق"M˞�"L(�����A2!�S�a7�:a��w�����m�^����@�E�S��$��.4:M�e�"�:Ʉ���E'+����尦�,,�f�.�L�穼�k�C�"+�,`0G� z����=�E��A�]�i�E����1E��Jlf�,8gL"�Ѫ5 H~C����L"<-G�M�I��ܜu/|];W?��݇� 	JfxDx"��juA)q�p'�L���v=��c�2��jlc9&X<LHJIT=܎�ɔ�Y�7OO&S������M@�������8��� ��� ��a��]������<��A�Ô%��e	3���$�ww�NTu�ʵP���8�MeJ�״	�_4�5Y�u���NN�Jyl��d@A�\\ ?J��Ŏ5}��Cm���L�<��P��Xz�����P@	��Ft�U�k��Q
���j��*Ek�%u�&'�C%n:0�BQ�]$���ż�܍CPY��8ʿ93��k��(gVn����ct"֑+"��}#AUC
@���vZ��v��tx�X|l\Q����*�j�Fy�_9�6n:�X�[f�B>����!	�O%�YV�4��t���d�����3	�O�|P#�|&�!��`h!VP  ����w@��^I�S���A�4���FhKG��i�L�������=>P�a�0�)� ]�QOEfāk�$H�� �0�Y�Z�� �Ao��)� ��t�b � m   *5S3  )e�f�HD 	!$ �6z�H� *n	    �  ��                 ��E	FB	"��wSC�����	7Da�A��a i���^�����L���g��1b	B ��	T �0�F��B(�0��{�8���0�46�AC�� ��`DQ��I� Q!��dp�P0 P td`� �Ej-U�-\$M<�s,G��9���L���1c���ɧ��4�"0�c8����@+/C�,j�t�yb V�م��J���C�c� �քXQ���[-[KUm%^�R�iX���j�+kypN�a�F˫�Ք����.J�؍��O&crbƍ��H�%)�D_UBi+ʋ�z�P�fB�|mJ�%;��)5�����v�_jT:�!�~�0����4���"c"�PvB:�-�A�1c�Rp��)��oU��H�yo�J�'�h��JMuo� �   u  @ h   9` �  q?e\&����@�t$		E��CІ��P��� p������*8Q��
��
�g��U����
���a6o~�����䴜]i�7����ٜ$k���hx yc�q��j��I��c�Rق��Ar�h9�T���T�!f�	
������̫��kl
����Ƞ<%Hh6i �0 `��P7ɻ`��I �=����@,�J���H�  ��[!!�T����$k   A,!�P 
ň�
��0 �MJ�-�d  �\���]�� ��"�tp�   V�=P�ԻAڦ�2y�� ����k�#S���X�  f)M��Fe΁�e���XA����B �e�J��!��0@-��=-��cLc�a�%�,p�z_ ���"��HH��Z4H��A�
=e�#�    �����d~4��)�&�	��a%`����}F����PE�AfS��F��GI$�
�9�F3�q��[ʵ��I�,��9�����g+I
mŴ!P�8 9ӝ�&S��$�p1�!� �[�t*�1	E���`�{M��a��k�44��A @�? �}`"F_�h!���%�p)y͑���ݼ��$z3%��d `  � ��`   f�@�IA��'p���pBp�`�axE�'5�,I�Y���
4&<
���b0�>��E���?W��[=���p��  ��� ��|��у�����O���$崒�0�����4�&d ���v\�V�T,�8�?�$0�`ip��b$�P#�nꚩŢ���P c{@  BqT�3����C�6 k� 1 �Pn&�0 ����0hy���h�
F  e�@F<����ɍj���D	A���ڦ�`�0@��j3��6��U �d�B()?2�XQ C�1��A�eXi����"���@����"&a f    �2} �*�O��Uxw��RM��j �uE�&��彊�2�d� @8 ` i&"�Ix�A!0����88I#�"��#��׏��A���� �`��a�gpA�75�����A��VکH�{bג�H�"I�_�Z�UmZ}4~�!"u���� ��5܇��"G*D�cI
%h��Bm.��I&	�b�#A����� "��v����W�n@ ��ފ�`����	� � ��"�@���xu�����Ƭ�H�W��ap��bD��C��A0�!k1ٸ��3� IF�"���x�0��1-�33�m���3 �-�Ľ`0A!0d� �R(;�!�Ap8�D�0�ƍ��Q͇��w��P|W08��'c�%j���,O�D�	�����3�@�(Q͐P� �P>F@ ��      @   % @ p��x���=� ���ȉ���)jZi�)]���	��`p�Ƙ�}�y�tF�ؚ�ހS9�UD�hDL!��L���C���盿>��90���|�7}�@�CQ$�椂�39Q� �tx[e� �  `_��: 3���A   �ł�w.` �i�b{� Cdg�	��� ��
��A�,����=��ׂG�?�����0@p���[d�J�lV�Rq;���!P@#
�L�~�f@��u�'( ٤% �n��[ � �Ө �5�Yk��.z�45Z��Z�>L<4%��=��Re���i"�!\ Y7U��e��h
h� G�   a `	�  � ��,!y���hH ���i����2e;��FA�`p���7�$�4�%����ԂktM?�������Qa��*@�Vh���P
�Z�$���I�H*�@R� �܃�YX�kջ\�s��H�  �h����c  �h8��L  +R�'Ѱ�����|�q>5��b�[n���m�
��_60�d_��De��ԅA��qoI�а�0^�T��a�b���@A17�( �&&_)?���l&O4$>Ja�5�� 0h{�	t׉K,���1�H��' ��Z<4%�m��	0��1� X�vѶ#h��8ȃ��P~)�          =�   @ p9�@���e��������@Ρ��ڋO<UXEwƄ�#n���ϸ�:/�le�E3������=(�<���"�e�a۠���Ha��3�z��Dܷt$+m1�퇎�V�����Ĕ��p�(8@ rG� 9ob�)�� ��� ���(`��Z GX   �� �x  Ar�Ѐ��B#8m�	�椨r����h�2���0,}@�ǯ@�g�������n�$*&�]A�!Q,��A����f��C� ",h�	�^ �� ���b�D���1Z�U�]���������l֖��t�Tn��	y���jA x�QH���`  `  `  ���   "l�E��'���/�{g�xb\���9Nt�:>xel�+^�E. ��O��yv ��|��vv��Bؘv�:¯!E7Sl��a'Ƭ���]܃�R b
4�m�J �m =
A���  \�@ �$ zF D@        �4      o  �,""�!!�	�"r'���i�d���"�2�FO/��c�F�~�ǲ.,�rH��.� }"��`2�	�!��5��q�;��T�=5��$N��(��	����	��dm�P�A����8�@3{���ϴ ��>{�!Lɳ&�
��Q��1���S5'  � �p �C  w�#��Aop�f�6J��x{�,N�)V,��(��\�����baŉ��xY�U��5 ��bz7�
��vC�s��3T\C��dsP#}�"O�����^�&~�BuH/s[u-Їh2�}$�9.�;R�H`� ;��  `�& ���� �ڿc 
V�`��M�� �   �
��O�.�F<���]+>�p�
3ɥ�,f  L&�7,@0�c�Eڹi�h���� �w�J"w�A�%��?� �> l-�ԓ0��	�DP@1�t�YMI��.5r+>L7�| B!!�"�G�5?�rX�w�#�cM�����rb�l�,�� �  |   � �� ����Zu�� ��4�cj��$���k��x!��iT ��<'�U�fR~���3 �D��87�v�y����ED%�\ǅ�?���HHU[�� f5�<����=E�{]�j#�Ѭ2 �2P�n&� m�+�c�ĕ��( q@�  EW��lBH  %�:Z0b  �pA�ݳ,�\d��(�m:�, Y 1��b����&�4�p1*7�CA�`�9z���`?.@���,%�]qc^�(�rG���5��x Y�a�D͒8�� �;�Շ���� ����U�  �� . �� �5�Ä,�H����"�H��I=��B���
�	T�h p@!����
HHk\�c��BE{:&��mo��� ̻:s�Z��[��(�C��Ձ@�ؕ�`��L Y Q��o!�%�b8X]��kb~��3�(,��>���ᦜ��,����,	���F|11���H���f&_/l`2���I*%�%��3!�j�%�0x�r��	�-S�D��>:6q�������j��ϯI���Q��:�S��,%�Ĭ`�9,q���!�Dq	�i�@!1��Ct��a��@��
+� �1��k�8��`$��p�� u�Ʌ�`��k�!�3�5b)V���AF���ȉ�OCj���sa �ȓ��   4   8   {i�  f Z  K	E�+a������#?�9��F�12�Z�9���0�XC�6�!7ag9f��>;>�[, xH�".��p�D.�U�K��3b4!�����;$���Cu�JC�	�]���� �~�F)[(�?OI��<�،p�T�,�2���I$�y�睈ЈE��!���aJ$��%	O�� �d�s����������i�&�,J�@7܏�A���ji�;&}F�#���Lx�%���Hz���@hF�lD��hc�����RHJ`���PD���āfX���"$�S׭�1
AAt�E�� ��0L$u����(�(� ��` Pc@  ݔ��  �  �О ��ik���a10���E�B{q4"���Go�\dc  F�  �  %����bU��DA�a�_�I���ڣc߫'�epDPF�/��a ���{�  ���J����զ$�~$H�F�@}D�湇ĒG��>(��C`�	�a	�XAG2"!%���&�
���c`	�"i�L�/ �e_J�iY��ަ$E�J2�%Vhb9Tm�;P��uE�U�� ~�
�]�k�£J3��Fѽ�(��v0�qBAY��v,aCe5]_G�:�T{-�
ge�:��!cG���@���,��
�PFY~�$��ذC!`@!Q�i�&��@��x���nh�t��D��J���o*�(�W-ibub^�6�����@g��#	3��q�E3u�F8�"bbH�C�׼u�sh��6R�Ee+���W�VI$#�2�R�Ԇ�؝�y�`�U�IM&	���I{%�&Y"&�4,b����H%�/t���	P����	7���j�oH�A�%l�-�We&V�Ȑ�=$�����R�Ze�!h5B���lQ�E��@/�&�B"0�	0$�'@tB�<E��i��o�!%&9�
ܯS��C���R��Aii�oA�����,D�[�lB)���*�+��D]���Em=M(��o�{5f.���x�`Y
 �
d).GE~�R�U�u��"m��}[<�T[�GA�5�PJF�F^��G!�����7
�r�V,��ћ}a�}�r\��0 E<d8`�\"�̿
��A�ئ	�X���+V� y��
��A��!�Ž�X�Q|�3e���õ_��)�u%B__P�D�44"��=�װO�4y��ٯ�1]pC!|L �IB)�r�MI5
�
���(� �
�BA
F�2�M�$ll�a�a	�勗FՀ�����DY�l Y��$J� ��F*��Q��J��}�'�YW��+�	PX�	�E5��AE��s���k���G+ˁ�@A���KP�J��/!UƅIA@��(�
 ��<�)������*������t�Ǆ�f����ְ�_M��$A!�-G��K!G�z��H��.�����E�QD��7W"=�Gk
g�%v� �l����hC .���d��+��;&f�$�͂rft��=\ΰ#dl&��
>��՚�%���P�(
A9����d����0�y�DU�:���s لw�@�5y<V����odj"~lXK֐:����![@j�a�`pI�B��A
,�Dm(=
R�.�EQ�X�7�	�jL�T����*��`���-6�B��RlBq��M��&2z��[
($B�
��$��p�h� ���u�7	|^ⱍ
<�
�ߨ: ����*
D T�
Y�J�J�k</�T��B�LeSs}a9?�?DSDb&8�e� �<�-����8�X�ŉ8M�T:�����.�Gi�h�z ��h�Ⱦ�8jռu�g��Fj��zA����N��}����;�iI �2-��o�����p��H�\�����|5b� C��Y��$��-6��o�'p)K+3���	��!
*r,i:0P��[���Sd[-,��yBD#d5���I5�3�`�_m��>�G��GP8E�o	���Xh���ԃ?���A1XQ(aDE@�D��+Š�f�bɶ"/Dm�"�����
���h�x��/g��.H���*2�+ĥk 0���$C��~y��%o&f��ʩi& �X�5��-��m���c�u�f�9���Y�k@{�Xd�mAkF�lVL��fƻ��R����MF��ۈg�����XKX�s��&y�ΊD��д�̰\�MYiȫ1�h�1�d��~�\��79��=�����-Q"Zm@�7u3��)�/��̑���	�&m�H��F��y����2I0�m�`���Bh��Y�{��@� (-P<��!������,2/����>��*��,�si���|u�ur����m4P��Ĩ3�m��b�h�D�n��Xھ�o� �X�P�v"�P� ���{B#���Y�� ������Q�x���Z�֢�)N��� ���Qb���Q�#�h�T|ab%�Y8�.����8����ők�^Ki6R�I#�;eK@#>>�O���"k�ڽP�^�R	�,`�"�eTX�����,Q��%D��$@fШ(���y*�w�oh1v ((�`˃�fP�
֬��& �o��	 ��yN�����͖N<(�ҍ�f����h�k�����"�U��m�Z���BC�AF����8Bw%�@:9�`~>́��IIz�P���Y$D�l8P�-J%�H��}~L�*�	6����T �m��@㩂
ataD,b������c�6��A0���S!��6� @ȑ�l��x��O�!�3�ꄏ�k�7�XB�XDDt���0L��	���F!u'���Z"���tP�*Qɋ�(�ɋ*�a)�P3�0��!�@v�f��Q�')��Aj,h�Dɱ7��LR���M�`k����@d��g���&��O�e�ʁa�˛"0DF1XтE��>����Y�W񍍱�p���E��:6^�2��3��ofu��\�!��1�[��1���~x�����8@�q=9&8"r(��&�©��
�V���a�&zɖ,3�ez�C!�彭c�`i�/�<`(:a H����� ѰH���$"���,P@p�d��HmQ���.^���ڐĲD��~��7�E�3Q�!F(�X���EB$
7>��[ez�[������|�h{�w
4{�uh5��p�2� x��),h���3��ց.�c�+��#�s�,"փ�B\���9��г�{#h""�A�Q"�E�}bo��D�	@������&���I`���(f���GCC
$4�r�����	Q֎�0l=]Q�����*p��#"&<|K��8B y���0AH�����dv��`��ҦK^�-1$�����
R!z!<�l�?#�� �:X,�������̈0V��u��l#rD+H�N�A���Dv�����b"��`D7���&S�XII��2l�uQ�-4B��rQ�x�F���7��>����,1a>D� @��� ��������`�#����o�D���K�*|t_*��.k^�yu��"%��VL�$�c��0���b:{��=a���Be��aމ�4}����b�V�65��p�}������􀯆Yws/_�tUJDg��nI�����n5�0\��6rkS�3R�Q��0�D3�FC�$p,!{��qP@č��1 `�F� 9�� B����R>P�\ht�T����n��qso��@dȔDj�@���rJ���,h��XE޳�I��P��CC��
[��C�A ���"�LBз�h( @��v�vǬ��d;�"������%�2C 3sa�1Q�����'܍������`�_� `0� U�P������@ZET�Y�@�D!K�h*GP �����(�8����J�`(�Z��ɂ��)�$$���@�3�7��Lr��)���#�,z3H���%���3�Q�l�״������N�� �s*a1Nd�VL��d�Xh2PEqn���a4i���e`M��F ͬ�4�M����:��d�2"	e�ĈQ���t(�/��|� ]@΃��>;#��x5R%��H;��Bt�!dę\�co�x94Y���,6��g�`�1b@PD��B�@�XQ�U�� �#��L�e�ڂ&���� ��B�0C�sg�x�g/��`���#3l��""0��'B!��v��@ԁl�(�,d�0t�Ofd��B��aȇ �2O����C��Ȗb�~U��"BL\�Cb����H���v���(�d	5Ǎ&x����Q"�0@��A���\��&�%;�BȲ�R&�f�W(�Ω�.�g���۝ѱ�o|���$��A�*;���Y��0Bco���V�60UR�)J\�W�bdj�ik�'�����Fd��k%��<DD2�d�����Z�]DnSi�j�H4b��Bڱi�`�\C?RL�S'[�mj�@Y���<g�.2r�դ��t�|�bߝ9Θ�����^�D�%(�0tA'����OR�� 9�L2�|\T�îs���Ē���x���\�$jr��"�H�|�A��?B΃sjl�^�i��b�'�݄_n�2�I�O���:��H�J��F#�bH�(B�#��nlh�i䯊��`��A��sj
�LCQ��)�cE�}��%+��ߙY	i��H1S�h΁cm�3���M0��0��4׸�+C dn��a�}-�t�.�`��#`� !�i���>�۔ą�m��a&!�b������|�5gL�GR*3A!* (��.�Z�Kљ`�<c�)���,= ZD�a�trCJ[�)x0����6R�L
���_�G��ʚ���+ b�1(�l�9�c9}V9�c�9�1x��a�:[U� *�6BSd!�BB�HHTԚ��0�S!t��P"Lt
� ��@�"ь$߉�$� �b��e�	)#Q2FTj�aQU���[�LgH�R��؉-��cǹ�;��!9�	���L,CJ�I�
��buF.Q/��s"�bg�xNݱ ���3�2Z�E�(�C؜�l\pA1��C� ��pܙ##��㷨#����D�6�!!2Р��R]e�,�]�%���Պ�lR�����4��얐�K��H;��D�BU��@N+2�-  ���X�� n$��[0��%��`Y��4����ڊ��D�_ZC�z��2���%������@H�-��O>��m��� ��),�i��� ��U�	�r  ���?�`��z�K6
R2�DK��S�)�HZb��"XD'�@�؊t� "V4Z��� �G��SejrB�	)lxA�݂t�4�$iˋ�3 h	MbG`� �Zt4Q���t�r��d,.��`&��)2�x�T��Aa8H�""#Aă0C �B�#� t4��@&L�2��(�O��>�� �m0�rϘ��aɹZN8��r�<V_�@�z�ư�!�H�n�,lC�߱�`�7�F`@h�t=hx	�񽹰	�[�$a �$c
 ᗪ3��[j<�Ŵ�B ɣ��/�Z�qئP��ӿ�� H���	%��DBď�#Q2)�?�r�������.x�8�P�F �%��*�"d#rm����������%0��a�D$ɡ �0��H ��A�" �Pi�aq$8���=��=��C���2�2�WQlN��T^�%Xb�'�H�\���.��C��T�q�]�&g1c�S�iG;�9H�R���h��8�U��MX f�X�yʕ�G%�[\��a�����5�2�"4I�H�5��{���lN��}�S���<@ �VBy�@PAs�)��|�2_h�u���!a,B�:C�b�ވX@$�tWE�'��%��A�Bx5!<�2����cEg��ً�.� M� @h�� 2|�~��y��k2��"@�'������K�3�,��u ��C@hi_|r \ns��o�i��i��ss%��| :��#�%�C�e
dDs��t�#�s�,�"x2p@cg�!�� x3G��n���=����B ͚8d$#ט;��DV�1��(�J�,�H�Xb�a���Ć ك9�31x"��b�E5 F�G�`�b�a[O�c�D�F�}��@" #��� ��Q�N5
w�����w���aa�&��bT���aPARPf0�"DJ�/�������d��DT��#��(#��+���� � ��
A0����$�g��Nv��=b�F���$�0� 1���h�î����D���$���e��P�m��岤* Le ��Rb�q+&+���7�=%b 2�n�V�H$��9����B-��a%����0/N��cF�$
�A	B��-f�h��r�J_�hf�����/����� TƗDi(�&�l�iFBZ����s��:�����( �t
��V���3�D���K��Φ���T�*L+ @�=�� �0�v�ںQ$d%z%� ���!�����ʸF��I���F�$��UV���Xz�đ,�8B�_�TS�:��2��� 7�jT�K><B	E�Ri�����-�� �B��s�� �&�����# �7PdV6T���q����a"���`� � d0 1�  �`��)�j8	h�!j#� A~-Q _��Lh��b.���\mfX���K��xu��1 б�x `Bf!@#�$�6f�L����e49�hD��@I�RF��X�(���$% �t3"�#�I-@�		,"�������d�I�L�f�b�=d�H�q
2
a�Ёz`��'���K�2y�@�fx��y��Sc��A��]O��Fb�ĤgR������%B0H�|�c"�V�����-��J��Fǋ�,K����iX�	�D�F�4��hE�<�g�Xń�>�f��PIR�M@ǸD4�<#��� �uG֭>�3L�hŦW�U�\�	�R��M7�GI�f �D�2�D�TW""C�T!�֛j�$:x�;�hҠ4�ĤaA=X� ��)`�LE��U6�r���%R�
Q��Ԣ�<g��	���,B��1k���(������|�c���v�<�H�}�.U�������� O�K�+�"=^zN�����5�p�����h!�� B�Ղe���E�:FA��)A�NG���A#Z}p�Nyc����Z91�G �" 
۶�9�|��|Ӂ���;�v�=:���F�2H�lP툜 F>�ԁ���|d@R${��}��6� �lP�Q;~�` ,B@�P~���|�lfU� ��	ى��M"�
���e( �T� D$`�D�D�|���(((-B�D� �џב�r�Бt�ʰP�"H�
I���A�{c[h�0A�1(i�T��%<��&�C���e�kY���_��BM���"H��|��RD� o2q��U��5�Cny�䲜jЮ{���DjJ���x�����g�R"�mFXy��,B0{���x�������?��ʹO�/6;m��嫘��7���"v��X���i���1��W1���]��0¯���4Ӈ�d}I �@Q@3�6?�t-��֢��[{F�j_�)d�*Y!��"osd�ْ�2ֱkHC�D;�����U����6��LĂy�ܐ�pJܴrAae��L��7Q��4����!��)kl��9Ό z�-��Ŏ;Ab��-�`J(���|�R�Eds��EA�q�Yh��cт!e�X��!@W�8ч�pʟiTQ�b[�:����q&��B�ā	��(AK� ( @cU1�b���;9OM(��x�y�#)ZD'$̨z�3*z�UuF"&���4�*�`~0��
q�Km�x�"K`dI9y��D�?d7�S�A إ������ ���2�h)��mjd�����AX�9Is �&#��h@�.��z=�A6h�q?����{A���(�h�+>��ALI��Eb`8'ɭV�@S�L+��eC{������s0�D�8��	I*����HRjF�P�	P�
�B�K�!�H����@9w��{���yY�@�����@5���!��&�,L�V� 8�>%�Ce���A.(ѡ&��Q��m�1�����ؐ=���*���-yO����lR�7T���5����������sh�y7��W�l�K��Y$�j.�i��9Qq ��͂@���S�W�[CRr��Y"�f�>�B
�6���N' �r��W:@�`~�b�Vg�g� �=ܔ�1�$��� ¢�}�/`+k�"2�#��4�����01a�3!�Mw	&-��$����Q�ڈ���l	� �`1�
p:<��$�j"(�!T�y��;�ۣm���ea{q����SY�����F`�aQHV�mNÎL7��f{=	G�R���,��&2p(˘�LT�I�'SB�D��sd��S�c��^�oOdDD� R�H�;)��א���"��rA���Ko�q�M�DB裒���1����X�0(
m͡��D1�b�u�IΛd`RQ� �3���B���ȴ��͊,Ļ��1$Dc��3���"�5����S6T�1h�#�A��ao�TD�.�
k���`SW(��]��f1e�&����5��-k�w[�N� Y�#�w��d홯�R�eDD!|"�8�!�,�,&�%�RFm�����	�����)�(p2���r{#�T�JX�Vh��D|�3f� ��0m|�A�F!����+N!hY�L�N|�<,����cK� ��1^KG�C�(ĭϖԠ�3�<��2� ��m���Iӑ�(z��E�t]a�ռ�6+�@騄A�Q	��;�'g'j8�"�;�1�b�G��lAM�+2�1�ݠ�� ��V�����W2u$%�Apo��˒ݿa�1�.�������0��2N�
a��=W���F��Mp<�=�5�Xγ�զf ���n�]=8��eN���l�)C�d"R=`��g��j��B�F R��ż	!þd��.�� Ç)@0�0{�y  芷'a�d0����0�~�����т
0�'#���&2P#x�h�Б����a��"�� �Ձ��B@.S��|juL�o���%p�x]��CG��aO1�Zh���/w�@6BLi	���d�ϯL2�a��Fc=�O~���Q����ԉ�*���U�]��+�gt�� &!�0��0�&ꤹ&aqYI� ��rA@6�hjǈW��DiY�A��0B0kt�����0�f�M���ja)�	%n�RLI3����NF�E@�e������
�m�1!�Ld腌ȥ�+���q�ϤH
�$O� ����u�Ԇ�Yq��:��_��[=^J��HZ��5��sx�����ވ��jҳ,
���1�k� Z1k��$Q�[\�;]}�YD���3_l$���S�AN�C�%+��E�`�>/�,1��H�;�w,y�Y1�	q�B�on��_��+{H/�~I�d�ru@]m�:S�8�̚z�0� ��$�R:��B#��5nY���U;����(qCj��� ���i�w��Gj1�����A����m�m:s#c��������,`��eH���x�E2�pv���-G����/�(%Ojy�&�B65G!�t�u�����@�,\p�F��M�!�{|�g�J�6&�W�ݲ:cu>!�$?��W�d�<M��>M��7�����Ҭ�PEA�CdDŵ#l ��  �2_g�q��A}p:kKZ�-�y��[h���CS�E5LX 9�P�!�lr���I��1	��GWʲ^�n:E��k�,2P`������e�&a�����hA�PnI����`� v0k5I�'@�ƥCS~K[��ai�K�HiI�z�ĕM������D��dD�U���ZAh$�)u�f�H$a ��vd��ܝG�e^ٕ
ݝ�Jc�=���Ӻrm�,D����9�:%����a�5�C�t@Ÿ� .JZn�0�Ax����qJ�o��ܖ��Ɏ���۾��Z-ԐD�Ͽ���D�EAϭ�T�+l'P/ =���;�A(3��go<~v�{%��1Abm����f��DI�jK)��"�����
AP�!�gs ,�p/d,Zȿ�Ӊ ��:a+!-�<`�QGDĂ%������P2	�aBv3��������4G�����(&diJ�� ���L(0N��F�Lfk̬d�.!�`C`�3i�PL4���B�#�$��|x�}��w�bi���SH0�ໆ���鍺�:�.L���Nc�[��+wZ���H���C�M x���h�� qUڹU��3Ɣ,�#b��*�mMj��"MC��vj�
&�ޞ�.�5j�r-�t�L��m���5�E�m�amw�)��������e�&����&C"m2��4ؠ6�!�ǈ@�E�9��D��X-�l�`�c�le
�).K��z-�#67�>��Ê��Q$�� !�HS�X$LhQ�x$�h��P��������$l��	�j*A@� �C��G�  ����;�����A����A>� �M��؈�)Q�Z&`�7	����y�r��!(;Ⱦ���V|[b�me��Ц����z������J<L���V��Q&Fθҩ�-�!�!׋�B�3BLd	U+�k��7n�;�4�t6�ri�"�  �B#U~me�p��1����DQ�$H։J�m�a+C��k9�W!�_-��jc�)Kx,�Gbۦ#u�؛� �f+
�i�?dC!��1��4f0����&�2[��F�`Jr؊�,����4p���!���w����2`ԓ��H���6��	��(���H��dJjc�X��G�1i��	w�`��;�B�"i���EDH`Ǟ�_C��hgt괇\�t��sF��$�#Y��8�Be٠��=�U�dL:`ޑE�&���l#� ��><�U�a�����/�9�N�9�|ɋ&�0�� �$>@������
��h�Ğe�5o�KI�|�֔�	�[YJ��j,��*�(�&�@ 2@]cc��gQ�%�	�Rp  �� &O���%1�>�� H4�U�4�
 -��njbw�\1�$m$P� ��E��2�TƁZ2Ɓ�w�x�M#q�kB�\��    b    *� � �` (   1� 	!  �1f    ����$ ��+��_����7�-J���5��^I�8�7��Sh4K2��n*T��h�B�u
�\�B�J�?JP�԰$-Ɩ
�E=�A �h"��!�AD�a1�6��a:�`�a/�f�	{���",�l`��00��� ���7�
"pЇ
|P�TO� ���AQ/���� 0(x���m��sL����#`1���-=�:I�|}�V+�ܶlT���>c|�mQ�#�U�
�@�&	I�"\HX#l|"���A0B(
����!L�e���� @� ��O�K���1��&r��>��Bq`�q�4q�&���hK�(Ao���Z�	o'�ـ(�� �`
 �T��%�.AqV"e�΅@4$���.��OKΧu��^�[4� n��%���I�3����}��+b��Z��&@���Ļ�a�KF����@�G��~�~���j��h����F\x �@ ������&��0e��f�ag�8#��aD �Q���>�8�`��Ƅ3a�
."ñ  
<5�,���m5�ch����KG>ˮx�:��^���2"Mw0|&<��� �5I9'Tm6�r�L""L!J�%�#<�*ē��h[1iķa�3�9	фk��A�Ga'0��Aa�&���0�8 q�� o^�������װ��5{<��N�,  !�@��E��9`aV2�.ǈ�5�����Dq�}�,�m��`�@H�`5!��)A�8{ą��4�����h"l'�6�%�H FxF�T�������`xHY��Tҫ	Ȃ��JL$�L"�%O���C0���y04����0�*��^h$,({Cc�Th{e�v-b`� ��D���N��X���[�	�|l@  ���S艖�(��5�լD]J��D��j�,��wba��3Jc$(��*j�V�tX�H% K��)������P=F��M�Ʉse[3>$�/��F� �H���C�	����	Rx��H�ya�$\�11}U��fx�@���F��y��w{����E"
�RR��W�U3JT	~~H`0 @ 00 1� TAB����b=$�jh���YC$S��!
��Fx|QЎ37���"m(8�� �썞3Of���	9����	W���#,"̔{���Ң�x XHl��`8��Ya#��0LDn;�EYxu��2� �Eɋ]	�gf����4�{�^��C ��$X���c��(������0Q�������V� A �A�p�h qh�IQwj�!�bh �-)���,E�����:?�(�^'�
�/$y�u�IA5� �0�h$�� 1a�+����5��� �FJ�7��$#a�4�2	k���<&,|{#��Bp�B�,pE��8@�3�C ��PA��A�������jal��sP>:�҅� ��� h�� Pj�� l�	6�]� ��*,�Y�X�Ӏd�*J2\���T��Mm�PNo�dP����EA#��1��0�L��~yx���\�s����`�m (�O�Ň�Ha�"0D��������P8 �A q�����,01 DxA ��Y	�t��xp�p�W���L�ar~#� K?p)F�  ��A   ���`@� � R%\Yܘ��K���DL����G�/P��%r�u�#ړ@�1�O8pNҨ����� !=ߓG�3@��!�v�e�����\!S�a�	��U���i�EE�<&h����������a���ndᰐ��D�0�"y��K�.�5�|���q�Y\��c �
���U΀l:!�"�/�"����C쏍#zo�mlWٺ�n�%�Q8y��@��cd���\S�R!��!�E2��a~E�Y'd����ɘ��J'f��q��1�m��I1���U� ��p����<� �#F��S��)M�c�K4=��=D�����\���*�P�Aq$$�@ @ ��,�@�Q�J1*�� @��P�����������B�J,_�!2�-tAZ��R޴H��,^4v��`��m�W1*�i5�H�%^"pP8_�v�,\��!1p���A��F�C� �XI����"`�
,0E!�m��D21#h�,>6h ��0@� �_��   I�DOH�	_Ge�*c)EK1M�o�@�:��`dܛ��P�D�|�Y��-H�A��QɉT �Тā�I��z;�[���Z�/6�`�bH�k��xV�K�C&�	�
������xC`�`��h����$>>X"��X����*�(�0��ņ�Ɖ/1�C$�CΉ�����1�aB �aWz�Y � 4L I��/�X j�<J�F����}R�J��oR��}10��Ԓ6��Z�C� 3Z/B�!����Dx���W�7��;���� ���R&��l_\�(�4h�l"��-�q�4�ݴ�f1��aP ʌ	�Ak  �c�ny�p�X!�\cA�Dj$�8��F�h6��劳#F�lp��G�C�$���A>��0�!�x\�:#	�m��@���`�d��V0�3���E
K)��T=M%�BYm�X�'�sI�`���6v]GѮd�<"Ss��Qډ�9��m^0���T����،<4MD�Xx\|L��-� �"ЂPZ��D�8/�&[MO҄��p�Ԍ��]ל\��JҚ��{��G��xA B��-i�ЩG���`�&�}zrGv�M@p�$S�N#"���jE��!=�u��lΔ��9)�� �K� w9]��Y<J�3�Ī���+�!.�FH�MI#F�v��H
����$Id�*Qb
'�`H�WӤ��/ 8�q�G�- 8Ep��9[�`�Cc@�SJ��;:�M��� ���AȒ/*�9b)�'��<G�SX`a�p�< P/���=��x@�s����1<!~��NF�xBs@���I�R�x ��0Z���� ��A\\kNBr	A�cTL�{�M P�S�A�ѫ@�f�*��RBY�z�M���F�E?R7�
d̘_!hՇ����t� �-y���ˏRB_=O.s�N������#���*�e�I��Y��Ɂ&)&���F����A6>+��*��	�؞��;6�9hl�;,���88��Ad��q�
�	�����_�W�]>��@���1�S��`"���Ǚ�fg����⇼���}�$��X%V��G����7Qe���D���Ec��!�cD�e��ή�)��$�IsL#( P���C��V/��,�sA�7La$��,��c8��	/�L�� ���B��9ˤ$�0`x�b�Xu�`zj�E�M�V8��G��Q%���Yf"����Z\��=������� =�A��,'�O�4�#��E�[俅�ʵ��e:{����m_#|	i�V�[����\�$D�H��-�(	8�C��i�"#�_���BÇ��p<18D���;E�bf�!(�O�$��W�:D�t�L	3�F�����H� XČ\ځ��(�~�7�� p%����4�Zkt�'ǁ�%���P'���G�)�:���Ia���	��ȼp@���A�rhR�l՚�P�a�;��O�~�k�e��mݫe�+�;��aT>(���y=>E�N�\�����F�9c]1in<�� �QLD��$6��g���E��e/��f^�.+������v.�x������:	,���&"L	0%� �A 0@�i�jD��8L		�3I�RE�$6�S�X��-��6E�
Ơ.�&Ѐ�DAa�u?K��i5'�B�������l�1��Kx���Wk�=�Y"q��4ւ'���6ݔ��傀�+�K �	��!�Hx�L[�p�֔*T��FP@p�@�c^�	ɱ�!�AJ� "�D.���eM�%>@_q>�k���Ҕ�^%j�e<9�!���4	՝a:��b�r$���8qrXȧ�*�z�s�A�l�v�Z3�6��i1��*�.m�AfrLR�{׸���m�4V #"X��I�&�/���1�B�a�	��`\��!4x2�aC��Ɓf�N!R�T�a�^��
��@��	�qrkU��S!���MD]RT�r����}3�u�����@�ΊAQV�s��G�suud��!DP��F�49�Dpx@`�D��uݙ�b��!�$���1R��m`E0CbZ4L 0,��+�%�5
z�_h����8� �(�>ǯ)`�Ȧ#�BLq`���-F��&c0�Df�k*�%ITr�T���X{ R�!�e��M���ZC"� J,�{��}��c��.�2\��v��>9�"��c��1�ka�^�*�|��N!b�P�L��`'%�p2{�ئ�%$�ŋa�*d��D���m4o�W92��X������)"C8���\6)�dDh�A�Ț�*��"G�M�(����CT=T[�*���4P�h�D���`'1��+��P�À"8p�Ç!�L����2��X�
@�	���A#�1���!��L��	2"p��ņ�΍ ��Y���T�6����QDNƉ�{h$J��a��H��Q��o��A�a �!RBൄ��a*�L�$�����ʦx4r��V��É�
c��ał3��>wb�����6LG-X2������=��>�*��>�~|7�R���)1�V����O^'e��P?z$�>�yz'et��yi�Y�5z�=�ߦ�pr5�Z�E�;��J�G�)Y#���)��bDf����@I��!��E#FMrZ^.+BE���P���K m0	`�j� h��@)�GL�ȭ����$���Xhl�L	�����E@�l�* ��BwC�$�s� 3���#9�7Rl�ݪ� �S=i��M�1l�f������hU�C�qm7�u}1�(w��a�P�M����j��C`�Tw��9��KI�Ƃ�T�a��a$>�Z-�aFF�a(�1��0@V&�}�)�6%A Ȗ	1�l��@���D�K�|��+E�P�ͦb�.d�ԆL�Yi�!f��p@x�*�T��$�u�iX@E	��I�	j�^A�qš �$A	.D��L�$��JG�e�ٞh�!�����
9�Ɨ�z�d^�D�#�0��'3b���)_S� ��B��UWH�n
c��d�E�Յ��}I��К>��!H)QQ��9���`�A�I� K� %� 0}_�r���obA�k��!զ�p��9`�@��t h� 
*���<�6����o é61D�K>FT(���@/����ogZm�ؔ��2/0�04� �p(_j|}R1��c����p2�����}$;T|�qr����X��!@bp��>��S����fk_�QC��x���	�q�m=��}I�����>�<���OI8�q".�B�W���E����4M��O!��T��T���'B=mZ�R�e��%4:{�7�`�Q�,&���ܰ�Č�k�:�C:XD�!�Ă�E��L#�e��@� �16�f.��e�|w����,�Z�Rp��eDƜ�޾���`I����p�E��s@�.�u���Ԉ63��n�8��M�_L'�*�f����S������U�ݓ�4zǺO$�K��"%D���!���'�g�#%�qHDdyW�b�)�c�Hb��_���p��3H	ef��!T`(�v!���Z-`��C�Ӑ�X�"p��C	�C�DR,:x�6
�3��9�@L-4?�Y)1���V��J8a���'E����F�00c���ڶ��(K����}�_���B����\Hl$h[ȥ
�f��KAy"�n� f�b'	�p�=X@�.��)�B`���a$%��R[��Ör[�W!O2���0�UY��CƆ�	f��dcE��<A�6#������5�J�l�����Y�c e+b���%��ʣf��i)��j�Zu����p��Hu� ?�W��U�y�{Q?G����$�Y�2���Uc'��iǼ�x������ d�$1���"!��)�Mఽ��&vX"�c�@<Oxx��\�E���A�l�Sg�O`=N�/�(`
F�(q��'��PP� P�!���#��2�!?���+B1��2$3����T�.�uD%�z.�׈S�@&�a��=�<�� �Fѥ&����@� ���+⦪t9��b���,�\2茬r-6�Ip	 aRJo��:��0�0ox@�.�����CC�5�ٌZ�[�L"_�	sڣ�9�O�S�(��!���/�Νg�����oB����%�{�?^E9#��T�&>G����я��b#� P��<YS��7�bI��`��&&$�BȢ1X�3L}31���	�u���(P��g! �H����&�5�XC.`�&i��`�wEPm6�3B��L �:bIX+�5:�Р�� �~�$�҆)z
C��P��T!��������-9}!��hش0�6���	5�������c��K%m��΄� ���t�`]�T`�`�����6
�N�F�&\�ӇX,xԂ	��;����?g����5�l2,Vu�Z���)�Rq�ClLք��L0A"��1�rS�E��x��L|4��!X@��a	�~�$^���m��@~�%��*���`B�F	�R4j�����7	�9�_�j�r&�w+���j�єo�NbJ�NEI���(P��,0l X���`�`��!@�ǳ"Ҭ�5�͖��ߣL@-�[dr�Ԃ�z�k�ABO>���d���T�%�"���/��@2��6�"� W���N������=˞)A����E-��=G�d"�j7۵	T��A��;�A�ˬ���=JRj8�V.ޒ-�y�β>�r�� /@0�#A!l�[,|L �5A���)t�Z.| �%Q~�I��F}��������6m��dX ���e��{��EJ��M"��
�N�#�Qϐ!JE���v-�Ȥ���ي����3{��H��QR�K�Ĕӄ��� C��8p�p�!@PPH ��#y��� & � �� ("�E!�w/@���! �H����n����1C�6��`��e`�DT�M, @�HtCd@��� �(8 @� @  �                                �Сy�@�p�9���`�,i!�RW:C���<��;����QZ%P��"��I	���a�Ͽ�]��ȵ3���������|"$b�
TvD����T�rA9����ǻ�}�5˜ˠ>R8�$|���'(�.���UdiLV��!Vl��
��mB�4�/
޸�.6ϋs�:Ц+���K7��4�݉�Ry�^nM���X�����١��t[�>�'��`�9P'4	���P���d�@��SeiM��P듒��K��e���(��V浂O�����%g�P���-�Rb�s�`��4Ff>��8�jg���Yd�ڛ���C��İ0"�B�F�Ř=H�Mna�| ۇd��P�pld��.N��)�:@0!�&��:�Wa��r�c1` ��@A�J��B�3v`�|�����b�a����fp��  0��yn����d#�P��f�m(���A7�z&�@ @��D���[�ɶ+��-I!���f�HNb���-�M8@Q�     �` �   �           7   �         �Ё   @0.   ��XW�YAkx���n�&�[��6�~��Y �*���^i���3 �_p魙E�P��k5�7y2	��ӌC~h ��m�Ri�۠P�!*��*TY�2^ف����Yd�c��O��?��c�UO_�!!���5$A�N6HUe<!@0���
��F��.^�l&�G�Y1�����6�)#Q����a<��dt�Eu���vLZަ|=&� �s�bc�e�T�9$q9�eI�i5�:QN���S"2cE���e�=Cf�����_$P�G
V�(�&�Kd����^A�촉X���6%!dg�h[��[wN~�E3r�ҴS�yyy�$D!�(�S��,J�3���~^��L��*{���ǜU�b����F��d�ļ�=GB_Q�j��S�1sŏ��%���痑dq�G�=
q�t	8�#�F&�e�����Ȗ*�c��� �J��r�[������b�#S%�9&k��H���h��`��f�O	����������ȏ t*n�_e�Ь�C�y)L��<�bXI���]E�{M��:W�,J��##i �!i����)�I��J��w瓑\��J =fd�厝Yy��|�y���e妔̻��g�ʔ�[�d;�q��"��e�I8�Fӊ��	6��.�(-�^�� ��aüP����C�8ʜ]D}us�|q/�����=�XY�A3�|����l�`��E��|��B>:F�������2OR�:K�*O9�D�QҖO~3o�A�!3�L���ُBt֫]Aa�=� �;`��ͨ����;(�W)���E�f����ȶ����jV|�t��w�ǤIZvב�.�P�ROD�2oa�^R���0�$h��E����i!#)\=��cSa�$+������C�����<x@��:"�����a��3G�FF!b��a�rGC �Da�`�@�3� e�m����Y�i9f�:A;�P4 �@(� �� �v��X}��؊i�`�\L�RK�-�"��0S$1�$ث�}b�/A-�G�HI�,2o��6y
��`S0��&fBtLi��i�pğ��9�� �5a��"���ٓN�@dꋩ��B9�1� ��I��̰�0��z�D�#C!��A�az@D0= �`��� ��L�a�V�/��hiO��hB6�k�d��%yH"8K�(D��Q柋t�4�e��ׇ{�<���z{�"4��	IYb�Ka,ցf3�2{����P�!a�����+�@��Mq�_q�"6�b��8�	1�ӕD��d>��߇��C3S۲C끂O�U�#�R�Ki��I� N��.�<,!f�J�OZ����A��ɏ3z5!#Ç"bU�lN7N�(vUϲ�Y�OHի�ګ��^o �`D�� ����=� �k�M����RT0���+V�c��2�h5N�r?6�9Pr�2���`U	�ʼ
�ve��!�c      �@?�HO'(1w-�7�JP1a�{=�J;<D�Z��F�d&]��0��\��<�c��$�|[~9��T�p��B�0C!@��bbE�������J�z���k[HA0󹅚��J��i���	0��5]���4+�^���5H�� }}S�J4y��r�q����K��P� ōo6�5Z ෺�@��0��L�`ؾ �Ċ 0eՀ	 �      � �  �G'������I��Q�Ff"�32�33T���B?������ �s��9�N���	�����\����?�ؼ�����o��h�e2H��3�̈́��IDN���D(���$��ZٳQE���
���3&D@�H" YH b@��������jի0�� cI&L�NH	��B@�RM4NQ"`b`b�D�Q$Q�����jՙ+V�X���Z�n�h�B�0l��	�@l�`t�"(Lu����DF`hDW�4���0.w$�:��TDkfH1� q9�D��&		��33F�R�J�N�S��J��@�T�T
�P ��#6k`���*׺�T����DT����LL	0$�ah���-�M�M�M�M�bn�[�@Y_�����_�����û�����X��Y��)$Y$H��W+�I,T�X[�P�D\UEU���9�l�/�u>NP.@\�ʃ�A�\��*rb�������;,(HV�>		ǚ�q�l��E;��*��P�����+d]�&C
LTa�Z�LDR���<��FoZ��x�|Q��#m�G�ڣ��ŝFHB�p��r��̕���в�d|r�ˇ�^)E�"x�R���z�B%}_}��!�C
� ���KQ��F���Y�s�Lԕ�<��������BK��/�:��44Nܕ9������ѭ��|�f�|�A *��)hJ[ P���f@@��-k������{�>8��#Q��m�h4g@ѱ͌��7L�d6�6B�Y��y�+<Z*�X�*���Ft>x��fF��N39�=̿�c���͛3�b6���JIK�����Q	�]���9��9�s�gP�Zֵ����ÕBJВ�@l��B�5
�<dS�!o���J�Z���ZNW��M�qZi��v� &����6%�T��A)��6Մ#d��E����{{, �x_Kr��@��� o��@nB ��U:��;��;�I�16�#�G#��G��A��&H d�J�y�`g$H��:��z5O�v>�Sx 	𦨪
�Dx����q-�`du��)x  ���q� �4QHDD���B��y���]�T_H��e�ۧ�Va!���.t	���[D�	�41΃�ːI @jsW#x�m\�BF����\�'O+��4P䟞#ҋB�՗ߦ�'�9�T�]N���c�)o��YD��.�ͺ�{d�t���l�޵u��($^�HH�ݭ�83��r�%+#[ �kY�b�s^/~���@��VH5M��a l'5���a��U[Y!�6@�㊙��_4�)|���T$�������q6�O��=��K-QC%7AEM�0����j�m6�� Z�w��U��4��̠�:�A�����#�K���@@C�r��kdJU�Ί�|�T��V��z\�7Kd6��_�A*�q�tf�����F-�U��Ll#?i2�Z  ��             @         F@ � �     �      �X  � =1Z�_� �hށɾK'�O�A͔���3W��ā�J|Rl ��������0�
6dj6qaxS#�NQ�,�Q��8�M�MVs��qFiF�HR�/���a�h��[�Q#F���4�br�0N���}��!gr��P���M�
��Hh�{1� ��!�ȶ$WT''�FS� �m��n-H�NOɰ�c�����d�X#.�m�H�*H�ѰtI6�52"`a���4J�]�%��O}kS_{	X���e�����.�	=�6!'Vo64����kLR-)�Nz�����Sى��NU�y� @��3poM밀� ���1��@�x��=te@�E��^�зS'ݦ�pAgU�]k.:-���rt ȑL0ӧ封�����>*����n`yrT�А�d�R(���b!��!]\�F�`�d�c ���a�o��X&Kdz��l�Y�9̴)q3�H�3M�a��e5c|kװl!�>"�.-�a���FSȩ���H���G�t�E��!�/oh�Đ!�#�@p;�c>lN��¬Ŏ<r�
�-���Z�ԭ0��VK�ؚ�(7PJ?���5��-�v��m��2���j%��.���mr�,Y��a�lU�%h��!��>�a%0xR��އ�Tcl�K����s@�X�4��i�Se�� L�C)�b��}�\�myb����:�C��[��9=,(�\��X���5��"�L#�6z%"*�����كl�ǖL�K2qL�k�:�4r� ���DĄLʐ��~�D�ꦁ��g=�fY�"`I��Db�k@�;&���X� ��RpC�E�9���d1#R��GM�e��>��"���GK�zk?<���P�v�FB���D�
��L���,��0��q �^�FS���A�2l����ɞ�a�����g�@�lF�8~�����젛<�}�����G��N�z=yY��~G�|�>��O�l�6�	�:��&h�FQ�)5U|aJ�r��f\�h�C.jH�b��+M>q|'����&�پUﴼ��P."=f�N��
�-=d��E��2$J-݈^�u�Nԙ�m�P�_��$�J��ܱ���v����J���D�(�5.u�ϛ�F�r^��i3�&$�J���8��%�6�����V!�������Ej5���\���J����H/��P��Q�n��������S��#>�r�8���t���.P~��w�_j��[�l�sR��5p��   �5�!E�,I$�I" �"� � � � � @�0qAH" �%   "�(��(
��R�VYHAe�V�Z�իV�Z�ujիVZ�իV�Yj�	*Ae�Yx	���$�[��"""""""L�DDDDDDH�"""""""�i��D���������]u]�u�fk�f�뮺�/�]u�]u�PU]u�s]u������O���s������e���~�B��Ye�Ye�Ye���,��,��,��-*�-�[��hhhTF��CDH�������������4������������!�$�뮿���!~S"�~����A������<��=��
�{�ǈ��͍Ï�DD
�����}��}����������^�eJCZQQ�"�@�LR{��/��4?����g@�,�����1����o��JN�)JR��)I��<�~�&���󌼥=xI�T?��b�O�d/���	)JR��r���ſA?�)�2'�<�OIh)JR���E_���������]�&����������  ��ˬd�4e��N���j�_���4˪اZG�Rƪ��/UiN�}"��2ˡ�0��h��	E:1	���J$$fɛ_�JJZ���]�'qM��k4�o�d�X��|�2I�R9-$4]������$ғ���3#�Ǭq�ч咶�Zfɼ�A1�K��ב$�2�)�.�q,�ӳ���lz�l����̭e�+�{<Fԓ/�6� C�x2i͋M�lN[�c8pЎ�B��qx�E���F�T�w��qW��ٳ�3@bAQ�..!��0��nb!i�ՎK��7�U0/l�W̻��#+'H�ڀ�|��q!Ɍb�j��@M��H}y$��m�\���W�wӲ��%s9�ɳut��q�,m���WX���{�H�>mN�YJ�G[���4���c,�'x��kj��t��eō����h�U-M��Kғk�Gӯ+�6�70�ʇl^����0��=�;�����������jH9�"��8m��I��g� � ��ɡ\  �"�ʁ�   !    C     �
��   �p    ��  ��$� X� ȯā�� 8�`Ax���F�����B3���D���ZFQ�	�T���~j�{�m˂*x�Jxt�M�����N��^4���m�U�9"t^�;�2Wr�����w\��K`u&6�#zɝd�� ���Ŭ&�"��3� W\�S�ع&v�l]4����s�.�#"aS�A�4�=����{'��!�G�%��fB 6(H�lƴEGNa�A���2z��x�l�"$ѡ��7'8�B�g �`oPU�֍j���oJm3��L�ީ�jN����)��OD���軝k"q� ��S�`1K��:"~τ����E�fL!>`��B%1����u ��$Zrh�� ,m%JPhY��V�����{�4k�k�l <]�<�!����p㠳�i�VfT�g5�+O�Nd��05�bE�����̘�͏�M�����@4+�g`�0�&�&0��Z��OD!.���Ҡ�f����\e�鯨�ѭ1�'	ؘ@�u1���7�0��1�)T-��2�� p*��\�DL��Ee�쫁�'$�dŗ"؎ˑW[���%)2��l�L4�?]� �I.�0oX؀
p�\F3���`�/eI�C��ő�~:�(ہ����� D�ճ1v-��$�c�҈�B\��1�	q����"��fȲi�B �O6\s�âcY���9lhd��w1�i>�ʡܸ��0��x��lr>9��_9�Q�)[E�݉��M�d�b��9��s�Hx�tQ +C�2���)�QG�9��a�͇cօ<�i,�����������<mE�'�32����Vx~��%����4iŅ;��ș�x���p$7�y>�	�.��<%we7q�����x��[�Bj�B��k{�|�,[����2X��3�7�	�P����T��#�(1ZA������g}d�a�5�R�g�H���z6�T<k��e��^����ƻ<���}�����q-���<-�q���(崎�2簅g��w�B̴�0���백�>&����D��uښ�K�s �4"�]Z����o���X�7o"qsSaQ���,�zśE>�5
=�G썓+e)U���"��!mc�u�� 0��ÑnK0�}��6�E+Nu�e����\&�8 u2���#la�wI��nSh�^*������&P(�� �$)���XA�ϥ��\x��O8���T�cf�(+�@����b �ˠ��f�\�{����1�B�D:q�D%�)|d"����:�8v$+M�@���
�Y%�r��h�R[)�Ga��ː{u���[`�J
�"��>�D�i�\�Ὄ3l�/�{����'�L��;'g�BA�A���q���`��y��&�f +�.I �ّ2 �e�dӀ|�_h������{��2�>i0�a����R� �k��@W\p� �z��$�a0%����ӓ���rr���a�����2pZ�{X.���uBѠ��2=12�L��S��� x��!wXf�a�8  ���(��(��(���n�����wwH���4h�B
" ���������;�f�|��<iHDDb ���Hѣ""""�""���������9����������33@�05P��fffn�4�̇�������C3V�Z�3330�C2#3�333ޔ��ا6���2c/��������m�����������͛�����X��Ye�����/��,�������������O��)K9h��͕B��)Lt%�����n������)JR��!D���������������_�>��<��<��<��<�bR���UUSkZ�T9��kX����k�����
֑"�kJ_,�kZֵ�kY��kZRy���=����������2������<���o(���<�]�������������E�y���_ǄU�����_�T����<������g�����o�I����#�4J})6�����������"ۿ���I?���ͨ��'�E${�l ���F�����#w�$����K�X�����1_��"��d�����������������~ �?|	#���B�B����$^C��,G����������,���ܿ���g�R�H��$o�JO��������߮��?���ȷ������2���w�
R��=��V��������  ����D J9*��PF�'��ʠI��J?����μ;���V�+ � M�_ֳe8���#���ZQ<r�
�tv����YAT�$�-Y���&�@��ZuM<�*lɄl��Xa^��W�Rp��f��ܦ!L�eH�-e�r��F�V}��i#m���EE��W8����}e�p��'/Z �w��{a��,��h�Լ�S8op��/�5Ҭ.C�fI}9���n�:֧S��2�B�X�/\E��s4+�jj�%�9���I�+p�߷Q�Y��/��W<����ČT�W+�i�STe�W�LZU�o��ş����,S��`u�$e���ȷ9l��і��n�_L*�cS"T[���$�0�����:bL��6|��b!-�8i�&�el��1"9��'�L:���&o��x�J�פ�V�x��z�z�2���"36h��uJm�VM;��3�6���y6�;�./ek?��{�CԒO|fw�t��]k�I�$ȡ���8u���?�<�>��Mp�
[,s�7]U���K�Q"x֝ƴP%W��E-��U�u���Fk���V[2�H  ��`         �      �� �0    ` @�4�H   �  �PBg��\��`  �@@�a*�C�71"������2�}�m��]UE��uU���L��*!;���8A91���(3�x���K��K�|�jn�ږ��f�.|��':�����cv���\�ⓁE"0�/G�������O�ά1`�A"F��2��V\{bC�[�䟔Rp�&ٷ��4D@��e"��d��D��6J��"�>A;W��VUj��}>�V�h�	]2��!Q�xy�m��B&������J��b��!����ަ_,n-���/C���Ӡފ6"*�c�L���ҘnBS���>�MN�yI"�I�)�Mi]|Ua ��(�<V$Mu[�r�Ӑk��,H�[��ӯ��s�*��{�hZGwLL����W��%7��ls�XR�R��p݉� ���Q���ٍ@J���Šp��V����/H	1P	0��Qx����!�^S�JC�7$�v��JV�v�RE�I=�����ݙй�H.� �(dC��$����8��#tV��+�����R��-�Ԍ��RC�C��(U�3.��\:�ĒɃl�%d�I�L�Btm�$����PA�XhHu�9�C���@ۊ���!lEu�-�X*T���l~�3�,|�'�ٖ�����-!7m���N춻�e�L�p�zO.D��OcKQ�szD!�`sY$)FKj~Q
y��!J2p3�
a���IL �lL��N�PX@��mQ���,��.�@2�а�b����S4�B#E����gH$�%�{�B`D+�P��[��L���
�]6� ���M��=Dz���)>]��r#2o �ܶX!/Ont%�0PC�ӧO�ԮAg������Oe���h�>�àZqG��먒N^}�X����q"��X�
W�%2Ѱ�j���_IkS�������-"ĵ�|�
k��
 ۲�6b-b:<�5-����gu��b)� ("LY�r��	�y��̊C�"���7N&���H =�+"�^�4�.AT���R�QD]�g:Zԇ�B�H�S�4o���R�9R#�`S@PB�Z�
����L�A�ieX� ���+�i�g�@u�K3�	��K�!��\���ڔ��`@�c���4��ʾ�b�&9I����Cs�%=X=- ��/,5X�DΒ`Jy8��&�. �r��,�j)ݤa,:>�$^c6a���}(-�T�i[�5�W���3k�M
AP��1a����� ����|`�&T��C�k�8�hH�%I�A��%B�J� 15H�C-W.kՊ4yDH&��%���5B���l2�4�HT1���"}��nOG̹���٨ѪG-c
�q�+�e0+�6LVև�
��0n���sw�Y+��7���3FVJ���@�>-��� ��t���Z�����<$��DH�+a�HZ�K�JX�m�QuyHT�͉�6�����-�sg@�A��o��B���ZA�G���'E�e1fa�_�.<J����E��qS<�${d
�z4&�hY<��� �����L�"�N@�5HEd����ML�*�Vb�W�35�hEb�yC`K#T�ڄ\6��iIm�sh,����@�����"���՚*kw�C�b�B�{C6�����$3 P����ׁ��YKA��� �R՞t�4�2���#A�_�׊@X�����Ŋ�!8y�M��h�D��a,����8�e�_#dp4��Z�'V�
I)m���z�K�dz�>ȱ�2��ι�R4�g���@��H(J�Y,���'R�����D�J`U�y�]yBpmb�n7!ה7�  �G'K�K	��刲�!� h#JZ�e��T/Z��Ph7��QEQE1���ԩ@�I �$�I��w�$���B�*��_�V�@�4��L��T�+��)U���#�?�a	3�F���8 �� 47���4��"��v ��X���s���@$~R��D!	�y���y�x@>�ߨ�	4d?O$C7E(Q"E��*oJR�� 	m����A*"L�E��{y�y�y�z��=�<��<��<AR��L�V�Z�Vp%@�o<��(��	��
H�aZ`)i%J/�lA� �<��<��^y/����m��m��m��m���Y�ֶ��m���F�k����T�$4�7�1EM��t ����m��m�6�m��\�m��m������=��*�IW��kpkX<(@%X��6��AXֵ�l��x`�=76�ԛj����TNNNN�7�TjZ�Z�Mt�UUY���iZ��+� 8�kZִ�)JV��kv�+���X���,`ʃ|�����W/JR��:ݸkZ��n��`z����E�����vH)RAH�/^�q�%+Z��Zٳ�m�* I���rꪪX��P�U77����m��m��l�����uDⓋTu�UT6��km�- �֔�kZֵ�kv�aeN�Zִ�k[R�����kZ�[�Z��Ҕ�kZݻv�k�lf�w>�ְ=m�5S5�����-��p=����"HD	 I��	 IH�ֵ�kMT)*%�D��-��
�113SW^¨��v����m��eZ���X_�5��-�[HӶ�kU4�kZֵ�kX٤k�o���Zא�V���CB���i���L�����MQ4L��k	���&�����&&&&ji��=�@��Y��ʅ�ch7�n�E��R���\4j�f�&�!KIh��i������h������i�����,��UU|�_�&�4�H�а���n��An��
TPQ�JTY�������i�j8KA�5UU��M4еUQM��
��"H�����Kk�� -B.��J]&7���JR�����ؕUU_�  ��n �&"ܑ��^��3��t��oM��,�!��s�6��UG^�R�il���t�S0ΝhW
]��X�u�msʻ�ks�l��\�������5�q�P�_EV�C��;#+�cf�C�e���9���LG/���{)L fR��V^�1�p�wT�y�5�6����^W�g�o:�@m�9� �s��v�z�@�ha�u�^���̫<:F��3�.u>*��m�W%�3:�{���y[L�����i�M�E�ϱ���eH�ǚY�ֹyW��u^�v��N4���W�,���HW�T�BX�m�.)�u���-�?�m��ͷ��zj5F��y�ĕߡ��TM_&��3i��ԙ��DԎ��5F����v_���ۇ��k"��x��d�U�����hn{غX!�4<��y�'�Um�Mݩ�ȭ�}��M��Z �V,:B$�2�7"��n\㋎��S�ȃP  �                   �`     �    �   K �     B� � �[  '�0*%�O�����Zƿ��Nl�������hN7WBZIIbb������]�P��'�ҵl�#�i" ��"^٢/�lFl�݊G(�(!�x����M�h�I
;��_�9��/��-�/ �l�H�r��2���%(T�AYD�L� ��!wT� O�
$V�WR����БS�TA��h�,���v4�:�$H�U�P�����Q����}�	� �E�=v �9hI����9ry�[�R�Ȥ�E��#�D�&ZZ��C$��j�ք��JQ)i�A*�Ŋ�<�Z}�ˋII[��SŨI ��$�@V�,��Xd�[G�+�/[p�rJgW�ȤI��B���"I:%k��h}alP�X���j���:��]�9&dS��IUE��Z!"V"�	�"&��JD���������"���6g,��^`"L�H�Y>�K�-UD��.Ua%QUR�d)G�3�5 �I�G3)1)�L�&�"��B zkz��&>��F.��JQf(�!%d�$�b5X���XKT�YsT�xՂ$t�"j@J��er��S��Z�X�D-TX���KF����[�T�D�b^�&j�dAWZ;)�UI�L"x�&�Y����H��zx�I�z��Q�����$Yy-�`*��%�#��U=t���(�H������.�`��s�:�L�ZT�*l�"DT�:AZ���ưT���TW���H�j�(6[)bC'a��*����V5R�S-Զ%?np
��6�3���/$�Է���r�{�*��@Q斪JQ���:�8�育�KG���ld���@��Ȝґ�R�+=T4�0 �q)3��}��`8i�$��p�QL���IT�����"�cTx	N*�HÚR>��.��Rg-"�E��ӛ&lUJ�%P�Y�0@�
�8��7���P�Q�w�S1$�>�
u�<Ĕ���AL�V�fvfb@���0�5_��|&�Qc����������blX6��p��e��(�7����J-�
1$9��ÅO�	��e��P	��p�T%�!��+'ü���8s�Όl�d  �G'���E�����O������'��������I�Kj�(������ ��hL��՚�,�EQ4�4&��V��S�@�QE���A�I��m�����Ƅ��B�@�P @� P$DDDDDE(�#/�  ���ELMbB�A��2[P��̩�(�!86͘(��ΡH=+�z�6���8B$D�H��4h�+����(@�`0Fs��/�Q�C�Ӿ6RW��Q$DODb���a� ���h[Ȝ�O�J猪��LP�JB�h��i�RΙ�Mr*�B|�Atc ��:2t}�,��	�P\e��ĲI`�cԕ��CTc�f5,"@��X�^}pNAe��(4,De��Q/j�Am#��5�q5��)BN%Gt�>`���W����zi�j�l��IrN��a}<A��\H����Njt��k,b�H4%S���TC��8^�}�ʓ��']r���7M���*H�!!XTut�Z�muJkU�WDς&�"@����/�Ё�4����@Hl���*J�7-"l��u�A�ܯ��� �F%�f'�<��P�u��:��1��2�?-�ռĈģ���;@�������*ۏ�#�Sv��)�A�(�R�TjN�қ�o����  �%�    P        �	    �`(@         -C `0`   �   ��1 ����1���5�#�*7��� ��7%�81B�Qa a�O�i;/�J*�F��G�P�3@�(�> � �(A�#XF�MC�!@G���2ʰA a$e!��\M����.f�tn���A�:X2���LAR;����wQ��L�<j�ti!�P�ӵO!����B�a��N�4Q����ղ��H�d&�@�����T��#�'�� 0�d�0赺��:E���C����'���e�ޡ��0       �@   ň���X
��zr�_e�ǂ��8WQ�
��l���p 0#�jt� ���� �ў�HoH��� .R=&X#8%BB@��/a�(a/}�g���>��[���B;����R���P{�@_�`����S� �b �&Kp��n�4y��C�e��Q�f����t ��4p���M��cx��L�Ől�R�SW*�@�_*�tP�3�`��2�n~������a"D�M>2�ͽ{ ��      �B� �H~��<n� ]Na}���Q��d�*F�2���ݚу���_��a�XPѶ+� 1����Rr�!q`l" pALg��p, FX���#|`���p��/X�C�Aq���NrY�*�{�r���D0@�`Ɉa01v�PE����(�!0���OEq���D
�NJ�4K����@P��0�	@�u��8y0PT��  A ;�  �(�Yd!b�`AhCTS�(�_J
���N
��4J 2�� L-�"d!X@`�����a��L�	��ce�v/V�ĝh��v��fR��8�Z04I����ݮx 8M[Y���p��aA�*&'�r�>�%�(Ę�B̑C�/4�GXk�Hǚ�Z�3���8 �67P0h�֘�R@8H�#ey�Y-��8�o�x�@ְ�5�S	�����f� �  p �� Q�@ �x� @     @D` �  ;@ ��   �H xF� �<�1�D]��Bh�� !TJ���ƶ�kc!5��#�@ �aa�3�*6'���+��}7��K4�6	�XDPH\#�!Q�<�R�ZM|ԑ��O
��E-�Jx_% ��	����b�@*�'ee!5������l����{��A=�V��c���r*��&��"Yb��b��          x�   �0W(� �>�����R'i��Q �F@8�4��	���E�k0o�X� �B�s�� ���@c�"M�Z�M�����1H	�}���<v�O�&FY1풙�5����TF��6ʂB�)h�;ʝ63�B1��H#���@���x:��  ��ɩ1I8 ,���a�	�a�E� � ��D�*����%s����E !:Y�E� ($B� ]����$k�kbD�ޟt���L����6�u�aB���b&�%�#c��Ab� ��X�@C��D�h}�jx��|>�0('.�\�T�&b� n��怶A1���(,� ��%xQEb������݊��I7��ho�RK��:�7�TI��3Ɛ
BƚY]��������SJ7����M��-]���}ú8@�gP�q"�Q�z(�CR����RP�<MLkR�L��������5("@���+����ɰ���QO���cx��Un���h��d�u��b�Jx��PI�3�'�i�)��e`(=P��l{��@��hec!F�	CU��&�8��A=2iYJ�����y h�h
�Z����1I�gnɤ�M,���B*���5v,d(��z�	��J5M��U��&/�lʓl�� ���1Hr��P;)me'���0"��(Wy�e��&����'۔�S�B� :����"o�E��Уb�%^��FB�m�'�V�S�V	�+���t&� ��\�e
�,d��`���6;��c}�豨.��K�k���]&���M��T���"��# ��G̀@I�� -�Q�I�5�C��p.tj�\�9gʢ�E!�b�xx���GT|��,	8��}h5d�\��Bc���ܩ����l5j�HTЎ  �7�,��QEQES������J�O]����9�%N�>k�a�*�`�4���a�&j6��ԯSq3����"�I�����a���h�T!�P$.ʴ̱D�p���4�62���� +�#,X{c`C�K>\��,Da��E2mnX7Ǆ�%�٤؇�[&|���6����M�򊤺k����)n��-�Z5� ���I�$��/֮qq`��=���qn&�{��c��Z�"�T�B�M��9� $�P@H4$jd�H�3 Ł`YjY$�`*@( ���,��I$ �	(�D0n�쟐
@L� $d�fA�@I J@$�h �@$�Ih��+++(&P������ZM&�KB�0�!D��A��`���&�04w�gl��&wID���q!D��D�5"� J�4o�P��E��a!�$s #(��G�2�ѓtdCDnA�v
�HW������?|@��v迫|�F�8�q�L/O֛9Tğ7@�(�8M&w���%�l+tҚ�Ɲ'а�i5%�u��'��&M*��=�'E��a�Z�6K;��cL�7B�M���xE&N��E#{k%�fD����R�#�F�D��(��R ,���0�v0	���#��w������|�>zI��&�%����>$-%�vH�$h��mRT������p&(�É#kR�O:��H��=�h�k
�S���XX�Lq�7��u`7�N,
�Q�{	*K�����9��I��zߍ-��ӜM���cGV�[�h���"��q�E&"�h6(n(�����\�� �O[q�Cu�b[�7(n0�-���䣷(��?��@�|2�k�l�D�Nc��V���jI�e�4��ŵ�8�RT��$����)����i&����V��+2��6ЪZX��RH�V���g)Ej!m��0���F��3������n������h@�������,�S)��e4�L�߾����4��6�� ���@�Re2�L��I��i4�
@�M�j���P'��@hթ�ҴmF5�n����.�����MX+�z"�3�z�ЂMZ;!e(��:�1<���(��6��R�E��S�dsi4�@W�㥹k(���>8M����DZ{��0|L����0`���`�g��͚�'�N�*S0$��
 &H��V̱����)|*G-1��ⶋ��[7��Б�,3��$-��^R/c0��z�M��C�뚦>��u٤0")dh�(�QK#����]6�n2���V�e�V0��AXz��`ܭ�
��u���q�Z�(���(l�l]� �]��KU�����{�E���oH��bD��5�ޝE��x����G�c���)nZ�~v�O2V�q� ��Ϭhb!��34��[�R-ex-*��� ,F6�?	'��̽����]�����M�ba�rB�n'��uEd)]̯Pj̜�1�#��{�| �1��a�D�H)ï�I'�Mm��3�
���	k6;����`2I�y���Ea���@�0`��( @���
�B`#&Y�-���2G�-�q�f���PGJ��}@f�`!X�I�,g4i�LHOK6�g��N
.��y�����9q��bU9�<~��b)�XL&|J���~��8lh^Zd�x[��V��rzK��kQ�5@T@������){���[K�]�R��Ӟ(�9����'8�i�5�6!���Ib�;��<i�5J=� <�%�_XON�2,�/-o�9�乞�x-b��G3�tW�#ׄI�� �۩���g��.͉�}l��tQr� H �&G�����5}�*�.�]i��Px�J��K1��?�Գ=�����.m����\�$.Y_��4F�0`�o�%�2x��$qǑ���E��A ���ы ���|l��->�F�:���*
�5APTz50`��0`���@>0���0�e�^��8Q�Qz�B��O���*J�lB:fa�&��k"��t"�.� q`�V�H>l�j�LkT,x@�@־HOn./�1�G��00V��w��2P\mS\�`��;����X*6�յݍį�+�
��sT�^��\ֹ�S�W�PJ�+�b�Nq�.��K���ן=�Q+�y?g2U����C�qc˒�2\x(��1	�!l�"�?Z�5�^6֎�n,�kq�¬7�U��}�LCL�Ҡ^'�B��q!�&�2�l-1دt�}�X������l�����A��xz��E�Kd�^4K4��00�-��� `���*�����8X�/ Ç�P�Ap����Z ڌ	00A�C�d俯�M� �T>|M��-��E�.4kd<YB��z���..%F<yQ b?��	O��PByb��I���'	�py�.�k	����F4���uO)m|���CLH�x��bF1�if���#i��A��C�rɽHk�|6$l�<�Z:֘�� Y*� `�%�C�1G�6�BT6��`!�{q�_��L-$�ysBxh�dA���(I @�@��Ҁ@�)@�A� IP� @�I�� 
 � �A"DAA e ���Դ�����/�>L�<K��.�$������h?��B�ffQP@35	!�wwwp�� ^  � @$   � �    ����~d�iH             ��               �   ���:�u1���,�H3(L�`C���p�sĿ�1��?�C��ם�X��F���!I��&(i��Z��d��	�ӆ�#�����B�l��n��hÎ�8\��"({�
ك���O� LE�c �ϖ@?����Yr�Rm8���&$��Ij%�Qz5������9��`��AS]Ip��%9Eg&T������}�B�"J�T�m�A�����'~���*�$� t 0d$��t;����!"��_]�bn�^*x�����9�����i�?�$F��E�.DJ�BlD�#A��_Ĺ]v
�%�VbB��S��F�;t��E�1C&'at"c�̢���2�f\��I����]���tA�`P�k�͒��-P�)`��G�Ⱦϐ`�ͭ��]A�! h ##\�˷Eq��.�ը��9Vz�zdF�a��l(0�C�`s|�����A< �^ؖ<�k�S�5K���1����k~V2��v�h�*ֽm�3�G�]��12��hńx~F�S2b�K$*-�h1�D 0/�#�ńch9Ƃ"��M�*CI�7������%Y�����y�Q�G���g�]4i�YN 꼛�����ˍ�R�۫ď�s���ş��Pے�a�^�8�J��   ��}m��K�`��jH�%�J�	H� ��"5�~�hJ_I6�čR��.��a�dD �k�	@)D��a��(�RBR�,    /'��" jJ           0    ��              �`'_��@��؍�o�w/t$|~
/eF��������Q�P��"Pt�#I�"vq� 1	��&���\$ �#0��1��nn��QD"�A(��0�� #�b �F�g0Q
$W@���0 �������  cz(zQB`ѣdW|s
��f�5�䃅�6�a�FX$�-�,�w�1(��;�Z\�@ņq"Ä�$c�2:.$n_���02���P�&Hũ��z�/X�]w[a��&	�{5����ay��p��    �H @Yr���W^���@���'�M|j�=�P@   ���F|�Tu2o���B��@�ڒ�x�k��xl@�#��;}5�����P�����%��q(�_jj��
�f%�̼�j������%1��8A��
p tGX+�~���ѨD�3U80Aa#,qt@��� ������
� �"ya�|�ZYX~�.��P�SCV�5H}�B@Fh��"�=F\�8B�]�	K �Z%���)rmJ� nT��KI؉B Dȏ��}ڠ�N�W�'r�Z�R��,]_��O\��	6��S@��ΜiƏ�q�j2b^��B�Ҫ�⡐�)�A�G���^6�aUb+,	sUC $@4P�LX��;�3UdS& 1?�0�mM  +�rqq�aB�p���;�h�'�]����;� l�E�!b�dAx����4��fÏ�Eߋ6����?<�����/8��$H�� `�`�a��
7b�ŕ�/�	�4U�^ɾaA	LD:��  0B� ���� ��  �Z @2�5)�a���-�&^���o��H���zyXБ ��.*��&��Sӡ�U��*e�ȸ���T�#?�''�xH �`"�����)(
\LN3�f�˩& h�,@�p@4 �  )�5�� �r}'����:�ix1��5[�ëI'�Y�/uD�󬩌=-ˑ�	j8���M@/'=Qض��GӾ�eBd7�$k���&�R��ѯv�A��GM��0���hpLi�����@�YA�p���o	86�d�y�s
X��6~��n�av��,���#�'�F��Bi^��Bm��/ {yJY��f�k2VA5\�ݞ��M �7[�j��E��$QT,#lp͜�u?�E8�D��`���3ޒ�F���ϱ9�sQ��p��0�"B�h�HHc�Eb� Q5�    9f�� ����  ���  @7 0���A�ːlW*v�v[�
�е����Blv>5������bk�R� ���aP��j�(
E�>#��U.f w� )�         _1v�DJ�r͏w��d�L&@1	T�t�Zt�VSA��<�����TDݍ�[��f��'_�Y/����2m!é�� Q�W���(e����^��#w��N#�72�^�l$ ��* ��$F/��bR�*�~�/)����(�ר2�ܪ6(���Oc����CBa��z��ja�]��+�1PT�#��$���PY�SW��&n2�KMk��FꞍ��x �)���ˋ��2J&/�,Q'�ڄJ�;�W8א��kA�%��)�^ui����y�    !�Y   ��o   � �`        @   nDa�=g{�C���Ӳe�g�ɾ���L��дկ�9u{K�ՄӼ1ޞ�8��n�塞�m���:[��F 0   H   �b�  �� � -�S	��W�H��j��#
ܶ�&�<H�|�+����\�0:����~쏎�7 ���(
 ����G��ޒa�4Ƽ}�{P�$ލ�"1�;�n�t�h6��4��X�;��z�|�}:)����' �S/�N+,3�3�&qvд�@��Q���;A����E䶅�)��7E��`�!�C�тۄʔ��a I��r�Ȕ/8�S#��q�|��Ƣ�3-NcX�c��ީZN>������F�Ҷ����<P�j��au�
�:u�\�w
*���C���UK(!�ȫ���V4��d��S �C��5UR2�,��)\@��m�hӨ�i�q��!I!$��2Q$���A  3 @ ' T @��pQ`�ˣ�����D�@�5�����?���
���@d� C.�8T�I5� C0zC�h��,ښ�>��"ǌE�L�.�ѬvX� ;�������2C���A
�>��b�K�c[����9-Rȁb
����Rk��nB�A��Be+�>���&�JA�	a �	&r"�����jY|�͊�!�|��
�,�h �@p��OE�!����/��kp�Zh`���d��F��pF�y�h�o0>�q�Cp� ` 0|��D	b����XAc',r C� ���j � �
E'yzD  �4p�^�$ a����έIڒ��c���� F`� L�� �oB��1���B� ���|#��!!,��w�� ����/q 8�~ �8Fb�@�"�@S'FN'�غ�1L�J�y��&�j	Ij�u��&R dƆ���@D�Ac����}m'����9HHM
���XPV ���P ��9H"BW�-ʆa2 >�h8�^t#!�C �'F�]�d�d�*�aA2�Cp����]_��4Hi��ΛǗ30'B�%UN� ��\
_�>�kS����
	/
�	���x��d�3&H�����@��08lօ���}�    X�}�����H�L �A�.�4;w�d���`�~�9�N���>@�A���0v�N@܀J��?���� �@h�(�a�%��pE1��������uhҜb����_���Y����^�|ZL�P*��L��`�0@���Ň��d9"aHR��R:�q*%[ �1 ���LI5J>V����$P�IRВƮ���w�Gp8���6��0���O�>�RY�#�8�n��1Gp�'��w�(gd��0 � h    �����	p�(R���v&?�(p-9jU#zzE^��b�Z��Je�W\D�@8`  @	�   (�Q@`�IWM 0���zQ  �a�"p�a(��߄�% �|���Ch��B�,�O�A�F���0!�~.8\C�VR*����X$�("W�ʢD��F�$t����K�W4L����u?�T'����X���F����'�SIϨǙ��BXU@`r�&$��(t���	FؖY_ E�hE�m6"�r�쨝�G$u
 ����*�Qb�            �       F ���x�)�z,��n����6z~��a������.�^.�V[A��y���ҾW����֑�1��$Ĕ�F � �����L ?�    � $�� ��#B  �aD �\  &h%�X���.h�����:f�B�22��>PF����"���$��P@T�L���e��G..cа58+�N�X!x���-�Q<�k�����K�J5��y[eh��:<�4ȵ⣄��Ֆ!絻�A+$�niܸ�v��(w���* BIS �����#��/�U���$J�T��0�0f0 sY�uu3S��           <       @`�a �6��#
ϫ"���XrN�9�g�eDAFnT0�2��#[�C��!�?CY�PP)�_�~/C`  -&"
9xat`��3���!ܐ@1�q@o���M����J�@�sR]^��q&D;<��`�ag4� "ȅ�]�w/C�[x�6��b�H�pQm�;��S�!FT��wv[�X��@   �  � "c��ɗ��L?�9�Q���|"���&! �\ʺDU�A�Ik+H0�L l t!R輰M�#�[�!��Dk#�P�!ٌ��Д6���]_�F]ulNӰD���^RH���!׌`�/�#�*�3��Rl(  PDI� �S@V.yDZ�DH h Aib$>�!�uI�k�X���,�@�A-!�A7 H��vĢ-{�w"��o�He���¨����ɼ;X�kn��M�      ,>8| A�B.y:�bo��vf*|0�',IZ�T��
~N�TL���Y��g@ac��  O; x | #G�}QR-�e��f�TDF�]N�� 0@0^Ȧ҈]/*�e�N� @�"����P_����'G�0!�"1��4 $# ���&BD\���B8�A��c�"� 0  
 � �̈� �� @ r { ��#0���@  �<e�2��2��7��?��l<>$Xh�L�B��5�S�toY���� /F{�I��Bd� �O��U���e�i�ב�r?Eml*�?��Z��r2
��. �/��,��:�{4D.��4���o���4i���A��($Q@�� �O��j�y2��O9/����7]T��>M�Q*���4�TT@�ճm��QH��ܽMe|A�)�
)�����J��Wl6u�#�<�C��$	AOT�-DzW�-M�R�S{�r,LL MW)̓���T��a�sQ��fle1Z���p-� ��-BIR�@�`����ƀ��A%�9;��&��1�b����ߪrl���y(@'�W����z�ZFD�/���,�=y�S4���B��@z���
 �	��M�����.a�rd��0k���H�~
����EA:c%�- =�6=��9
	� �Y2E� �A���.D�(�� $A���7��)��D�"	QD�(�a�*(�1z�o�7��/���ՠ^R
Ln#D		AEG��ъ��AM7W�S�Ģ�$ ���#(b�g=�v�Ih�� ���gPU��ߍ?�!2�NA��q8��'�v7��1!�y�C��AT�a��w�`�.�^,��5d�H�u<]@R�B�(�'4��p�&d�|�g��*��sƤR9Z&��AԽ�:�9����C+��-|��~#�r�>}(�|H �ݵ(��,l�F��)~�5��������t��O���<�%��\��jyUԗR�,v��PdYl�6����2��k�q?����^K�m��-@��_90�	F��o��B�ɻ5��!�3:���7�R�@�K:�S�l���H���zWk����+�Ac4�*@Kt�}��zp��%����j������-U��PՔ �� �BlQ��Ŵe�2�]��僻)B*4�t i H�_������@$���?�)k(cR���� �^f4r���z]Xp���6�S`��c)����3K��4�h��!���+�P-���^.��v��k`�
1����*��l�r�hKBA�O��@�GbB.��	���Q�V��7&�$Q�P"3""""h��� KC �E!�9&@4#3 $����2+@Ա�X�D/��y"H� !HL܃�3S��!U�kUݶ�cD�i⾰�D&<aq0A-�44u�! 5bɑ�H��!O�@�2'�,O6�����AN�ɭ�-XmH�@H�Z��/�Z$�ZO`�.S���F�v�yn����ڳ(Z�����ic��#{��`��" �s7���"�!㈟<OQ�'7�?����@j9e�^���^�(�kJ�wy-)�Ͻ��������}�$U)p�JI�p֖>�b�B�FѧކWi��5�^��� Ƙ����{������7 �_����_lx��?�i��r�*
���:��m��4@#!#!��D�[��Ɗ#b���Tm Fڍc؇ic3L"��c�Sv�$�K3ub�n�yef�Y�֥bd��Z�(?��kŀ��R�ǐQ��
""z�@�I���<�q���Hk���b�F�gh�s���\v�����>K�S.D3l]�>���^����_ I�������ԅ:O9�8*���k�?�gF4��Ew+%�%A(kf6!��	ڈ�@QIhj�IDU �8��YV�T�l�m��6���KŲJsz0A���`4��P�m�7D�C@/��N�P���9�k�9wfEh�oi� �����O�1�@��F��d���CBЉ�@��Y�!�CH����,3���MȺ��y7��~Iz��V26"�R�8�5��� Lt��M�5������d൓�Ȋ5P�>�����ʔ�7��	-&_/e{kxm�en�=��43 0�i�G�.,���#E���䅽bG�G<z�a�\�;S����	���%�g���7�� � 4H�Т�
)�W[�>�9�|>�B`暗��*�*�V&<Hh�����"����}P�4"��S�q@޺�Xǘ�+ߒM�"(��8���.R���G>r�ֿE��ޜ�(��E��VHvHr�(jb��Ԗn�2 4I�B�NF�$@�"���"�C�2l2�I�l�+�	
 �I�0�hT�?�C�>����D��L�	M �`Т�u�d�"����Z� �1�؂Ш!��v}��D+9���x?��{q��b��"GT,�#q�9'w�Ͳ�s�<G��"��``��$,�d��+1_w�>��4hH[�EϷ��h:�㿭���__������`�mQ��0訣]����Ӎ��ʯYr��=9 6m�����ԉ*�} +x�ed�ҲM��Z����(a+u}ϫ�}^��Z&>>;6>>|f\YR���@3`���k;w��� �5UL�y���V��j\+<�I wk_c�Dq�ݚ�5�r�c]�O_j�ԸV+Sv��;�\�FDq՛��PTQz
���E�>������t%�j�d$H�f#��� ��$q0o�R���IM�n��b�$���f� ���/���-/�^W�T�Z�ٗ�ETl����Lo�n��"���.��b�[�[����̰�T}��KD��@{�*~7�tI��+���}�#F�@��q�Sm���4���Q���
��X��~���-�ӥ	wh��Hݞv�Ǖm��<D��r~J�=%��vjwX���J�#Yٌ=��m��y�����p�X��Kv*g��X���2av&�bv1���(�U}�����-�d�6vx��<6�:̎H]����eC(LȤ��G�z�����^߾dO#C�홨mf
���J�2(N���+�v`'��u(SM^P6la�8�Q%b��s����豲���q�lX�#�<��8@��*�1&�A�B��c�8�SH��c��92TTh�<i�G4oʝ�~
d1Dڅb_g&��.<cVU�#ӛw��M���K����건]�rx�'L̞(ՀVL|�Q7��Boo�����U�8�4`�8�t��|�ܫO�L����*y!���g��E!4_�4fF5:'𷢰���9�)rbKq�N`�"�y�⛒dt'��ժ��I�@V��Ĝ��zRa���`T	�w�:7#����E������68�k�b�A�.��=-!����/^�+�3E*�lQ��Н����\�^�z��Q����:��D0���hm�Ȁ�C�M�Jo@���
0E��"?�&E��8��V,h�q'�`������P��Y��z8���]I�������+���I������)�F@V�����g�v'P�qs�=�(l����2�fӉ���BJ��~(�JB�'�ɷ�V�%�S��'��+՜h���X�?!�ft�����K��4�5�m�) ?�)]J+�+Ƣ�ox�w��EK�T!���luk�"�F��,�X��Gꏵ|dރӼ�}qg��4/r(�C��:&Q���|�����*F»�F*l����FF'%�u���+~�!"��,
-W�9ħ�S�E���S �����-o3q<�i��&���蟣ʽcSȘ�^jY�,XS$�;���-�%a�f���9$����հ[~Rj�a�Y�"�;5����J���A��E��afES$��@�?߄-U��"���B�B�B�^�~���{{E�G��8@�Q��=�v�l\�LEa�z�m�Z�a�p�K��U�zݱ�Q��8���z�[�,�t�4����� B
Ƒ��dD.ԉE�uא��@�������\��YiV�/�3�����˖-{�O\,%������缏��`�=Kl0Lx��z�2e�i�1��\��S���^N��=����jThƧ֙?�9."�7]�[���rd ��0���s,x|�V�����tu�&W��|����m����;��� 6�	�X����0.���(�]t��m���%��[^�����f�3����42��j�9��2P�en�88��ĉ5?�L*�BG�4d3���?�@T丑2B:=��ր��+U���
SU�8�E:�*s�
��4��eYӲq*�s_�-N��{1;c!�M��9��4��"��c:I��M�~B_��7
��U0Ζ��'�:%*�<lhÌA#���bO)'fO��xMX�orJ
�>����:���Q���;��jފ�����~\>�'X�_����P����I�`�.���ͷ1tc�)�/P�.�n$��>|�D�n�l�e'��FC �!#1%��\K��
"0�!�D�a���@;Q�(�p��ϣ��t�Em����lCtM��c��*��h��e�H�ᗡ��=.��[ʫ�r�Mn����␑��F�O�����A#Ǔc/*�f�#�#W������!�*+�|W���&�S�t�!��^W�c��I�G����d\���_�O�q�U�q�3�1�&�ʊ�]l-{%����=J��nP9�������!��,��bE�h�����)D},D��`�ޭ�|���:[�}�򩖀�)k���3���NqV�>vA����3 �:h����*� 2�53ab�eW�m��D��z�tᅻ��iJ�03�L>7e���d`,��}$�V5���D�{�>�m�!��7hL��e�"l9� 48k��z�ܔ������aG"-�|�h��Dѷ4�2)4�jIF�%r�f�c�Q���U4��^hٳ��k�L�~��T�����gH{�.>"�!��Z����V��}�9�X��|kZ2�"1��h�	"E�z��y�Wީ�1i�6rm�ӣ=��E����<��/D�����g8+���2�'cf{;��=�}1��ԪI}��3=�e��Vwm��q���!܆&r�����,P�b�W9Mg�G��J,�Q�"a,���Jz�����*����� ��7N���M���>����(lR.�݌Ջ�/����2ur�Õ��A��I>!}2M�%��1d0��	�R���XI
o�Pl��%�"6m���Ս!���A�J�j���x�Ңϧ&,.E�"n ��Dc�_�3�{�&4>E��%p�hlXM}�VoLL�@r39�\.>L�G9.iWɦǂ�:�!Fx3��]l{~�_;GĝU��;Voı�Z�|\�����cF�%9]CZ?$?x��UU�y]=_�-o2�wlO�i��N4Պ�������ؑ���?h����~Hs0��Q8������ۓ�X�c��nw�`�u����������6W1�,�Z�/}��bhYy�έ��Ә�:48(�3b�����tM� 5�����%��:71bz�À�o�t�i��B.�$��z����`��P�AP1l�1m��d{��O��~�>�`��*�TP`��� +�����m�f�3�� �J�� @ut���4��+���j�aP�A�LfA�Ǽ8�B�e�"� N�����cmx�$o�Eד�n����	�aY'��<����|��̏`ʡw���/�~��/�����f��$M2��	|����FM6$�a��[!L�h�d�_��.`�1F��U������t�P����1�d"dw�co!|:d�RV3��0@���ߵ�8h 8�$,D1ǂ�wLM���R�(��m�zQJ�JS`�J%&*�H� �o)[-���"k��
I!�hJ�S�9*(��L=�W�6%a,;ʢ�f��n�(Hn&b��)�Lk#��v�G�w�~���`tm���)�@�x�}��i$�r$B<����,"c�	���1� �m�~����Tg�#�y�lB�)���7n3)Q�\R��;�7Ow�q��"��"Y��B�H��)+n�U4�i�ͷ����QM��u��w�yTq@�u�S�u�4i'��Ho2(Ιba�\m�)���\��ٰ3l�^1�1���h�|*�29!PGyd��j�ձ-m��Z��c(�u���9���+�ac1FB2Ӎj���@75K,+�S8��XF��d���D����jJ���@�7�_��(gڋ���p\f��0Kf��;�V7���Cy�V�%�)�(1���chElde��hD?�<x���=nk�����{UD͎�-n6��D�&�SSOl���Ѭ0`����9�Cr���5nS�����ܛ����������h�彜]jI*(ee	 P�n�	^�����_e����b-��0����;�Eqa6[I�Ҵ�\$l�__�?:i�;c!ʂ���&&@ \������n�l��~�%e)xnUD�R��%$�k���ǓB�B�B��ET�&��x�hV�ܵ�HKR
3���a��d� �ֈ�["sp�i�4j�q�,J\My /�V��[;u!�;_��Z
�
�$��(�*e�N���,+v��^Q�i�3���D�M�����b���y9��qH�ؗ���Q������8.��Aa�o�ME~���e����
�Ká1S��eD���?.�JP���������u�ͧ��J%&&�/NK��P w�� �Af6	l�8,�"�A�	�;�����̈/��l�.%�2�gvA�(��Pj�h��l!�Q�f�,��,k�^C��!��t�Ha̾�L48��=��Q����x���( 5�*\s=8`�0*芥�
.�lu$͎����v��VS�8�CF���K��á��s�w�
J6-�(A��d&B�LnB2��9v� (����" D�8�DX��.�鄧[�E*������2��<p�ف���L.3��p��0;���;����(!��7�&Q����@�=b�&$���Y��`�v�v���"���ԓT��1#z��&?�a"�2<"*���!0*>����p��3���X"�M��Lނ�m)t,W�?��f�� �)go~�Hp����}���E�fɓX0�:EiR�Ї(XP���D�bmm=�����F��d?Z�-���7a���V c]�f����^� �c�
6{��:9��m�X\L�ċ�'.k@�$|"~1�H-�>lL]Nd���C��C�2&H�2F��lZy�B���ԑ�Bń���`2��<QV�CV_�D�{��#@���� �n��+�{{Ͻ��<�|
�v�#�!7
�u�G��iş;�p�R`�0(�^3�WpR"�� �[��Rc�,������jE��/�N�F@B�@[��kK}z��=eI	Q�R���V�	S$ZbE����B6�Mv�d�D��`�c��0�2��h���nJ ݄n�)�p�(d�C�%�2��d��}cT5`ڎ�P4eO�,�O��S-ܶz�w�����1���Pq�-rH
$�DD�)�ݺ`�tơ���OodH�2�����$���H��Gj[t�L��D�IY�����^�Bq&9Ę�e�{1)��hD���h2�&�Z�>��i@(\{�H>m�E�ww|l&�o7��
����"�3H�X!b[Pg�B/�`2b���n���0�fO4T�*��)�j<� 2�����H5��Q�e:�"��@��=K���J�DA� n&i$�0e� �6���  �!X����i�����D#�ɰ<`�G���Um�턡h	�#��������4��(�d|XS1Dpm��u[W�6�h�1����"M�f\��]���Eɨ5a]���O��ueБ�}V	��U�l'�*`)��I�G#��~ئr��u$dky���2w����Xw�5֦+"�P���G#�$r��R-�Q�`B�{�M����6P�7A@�?e��~x e��~�kf3�� �(p�Wx��30<�"+��ֿ�ق& �L:�� � �&��{z٢�F������*��D$d��*bZ�"`����0C�шg�D#qJ�/�bL˓X������� �Vr�\%W}#����]N�!�=�W�GE*\G�0��@0�щH:H~�"�)�ICGQ��g����F1Jŕ��`���(U���×��hq?��P � D�n��I���h�)P�I�< �<��+p�A �s�Jq��߲��\�B���&%�F��l��M�`I�I�+%��1A�=�ର�S�fT�H% X��i��2�ƀ[=lL�eu2'C��a�.� ��G� �SUn��AòD��S�PۥvWg`\t�h�r�r�3�yCd(Z2��C��rm!���,N��}H���ϰ�)Qt� ɰ=��7��&#6��K����-��@�d=�_�BCF�^�f���g�?D7��*"2@d��.�����db�%:rc1�Ɍd�PgLBc�6it�&5���j�"6b)u[��Ѯ�~�IpR��	��'�����Iqc
֫?����&}���>S$[|�G6��Z���� M,��G1Ø���P�*�/�3��P롮�/P�u g$D� |���4�=v�*��zɗ��Ha
j["PO����_���p,�,p�T�:�����  bZ��1Zo{����fX�l���p�ƛ(p�}��-�LZi��u�ɜJ�	��sE[���x

D�(p�P̶|XA`��Ìʯ���t,Z�Cr�\Z����
�]�b7h����WT���1�0�Z��`}�������j3A�P��V�Y喀��qX�	]��Aq"��&&��B2������ΖXcW�B,yu�l��F�I�\��E�c�T��	|�^*��`Z��B�Sȶ�-����DBQ衺���m����j�a�U�	�ɃK��t)��덄��"��6�\XD5$d`�E��1�8��J{�'"<�@ ��&�鄑�B�'��	��dŷ��)
�����Z"tXx��O�TjHץ�d�4���l�X�%uJ����Sҥ�ՔQL�#v��92����S�&��E � �g��.x�J�H ;hY���'TT�A:�Wގq�dR7+^KM�1ڂ9}��D��M��EB�i���"z�:�$%�%���D�V匆�k-���bئlp:�>|�9�=��`�342C3[�$Ha���Ю�ou}B""0��lH�&+�7�q �с��A"�j<��Jǽ�C���q�0�"8�Ts�ݠ�0	���c��h"qH�$cV_�7�Q�����!dV=�|�>u	M�i��|�4%�����[C\C�-pGF�@)�΅2��#�%�C�F5�V2�b�a���( ^�V� �@ƑCv�
to$3h@,��=9	m��Ѫ��*x�r���WG��<� ����M�^��6�dq>8RA��V���0(r�=��k5�{ ��"�#�C���f�z����K���@W�� �KM�BJ :�w�@e�4�#� 1� H
5�lLg�Ϊ2��2bY��!-�
�hHp;�6+�]1:��	�Z��{g� � 8\R�
Wj !B�JI��,0�`�4SUJъJ'�5� 8Z�A����H��l��ә
%A����'�C4ʷ�wt�� �H�Z(�1E��
�ǯP�ƍ�!�
�N��@�-ޔ(j���E��fǤ��\���Y �r�f�4�ފTAq��>d҈�<ѳ��]4	��d8��H�JX���Tuc����,6f�+ժ\�=A�틒O�X����˭ݪ�
P*Df�겆V'��2���>.
�u.Y�L��c8駢��b�B�����=-�z���hѲ}&iZv���< p@ ���ޫ�"��!�!�)���h�91�Zڠ�}a �K�&[ߕ'к$��&�謧D���	�mD< cV�)�ǈ��J�E�/Pp�T�Rv#�U����f�6�S6/���F'����C*�)YU�M�sBQ�I�=@�Y��t��@�I-c/���ԩ�y��k (G<h�<r�(R�S����hϠ� s��Ɍ�[`��74,e�Eu���懅!��
Y�,6�$�H�Q�ۃ�XIK)���e5!A)� )�f�$�'^<H�0�����xCbW�E��"
s	!!`���(��E
/��""��P�8��O^��D<0�*�"*�D�*V�1$���*�$�H�d���$1)��9*���Pd�V�C��D�2��6��*ԫ��
��U�\
d��\�:eCc/|�(Gd�d��(���$K��P�B��8s���R6��d�1�C��d(VD��V)���!B����d�
8R� � P @ * �  HP�B�Du6kJa����'�ҁ���c��lŅ��=l��A��	�#�l��@� �'똖'2:(X�q�z8�v�FL2� �G͐�Z�H+5�ce�����sA$�B��V����f�	\�C!Dl�r\=�BC`0m4�8�s=D�_ܔ�`�dP&@����l	M�L="�'��@�D�1��%�F� '4�bc
�H�R�EC`r��Tf�&@>�`�R5����a��d!�m���hfţA2�ph!D;0�y=u�6{8��ʀ�Bt�ۚ�A8� �*7��d@��Ȑ�<�$gEA4e3�BI%�
-v���3�F�ݠS���E�C1:����Fm��d��G��a�AZ�P�5=����$��SC/e�G,��r�h�����|� %9 ��B��K�6d#bR��Fn[ @�3'h)|�5� @R@2MRV�@���  �� ����B!00�
b��CS%��"��b-���y~���ą9�0�#8�]A�I���¾�S_6�$�XA� �G��7 G:�O��C�.��A�(�+f}Uc����h G��ͳ�\��8��At�גH��Œld�l	\%�����GB�%�c�8��&�>h�Ꮇ`��A�Dc�$E�8a�4�s�E��r�\!�ex�0*��w�:#�F�Q�`���Dx�,=g|o�4A�Q�DҸUP 
Ґt�i  ��v�d��͌��G#ö8���@��3̨�� )JpnK*U�U� �����8�)��*2�L�9�N��RN��%J�I;XQ�
�i- � �R�ў�������;O�S�{ރWсy�UM��	ɰ�/L)1U3#ƌ���B䄝�$BAfX8�m����B(��J�JehE�I��z,�dbfW�`���"�����˶�B5ɥ��Q�H�`�1�ň�]�"]@��?ES�\L����N�I0[�3#I�$�" �*-�5�p� '��L�n���n��8^cH�/�B00@�cX���1�+[&�F>���	@@P%�9���	`�� :�    ̏�Z�±�3���ъ,R�`
T�� 2`�e�w��|��8a� e@�|�A�	BA)��@�>   ���n   $�  0 J@$ ��ޕ\��R�d� �&��1pp03���$DI�X�ݨV�	��X�  P   0                     Ty`-!P:y�����X`f�0^  7 AШE9:b�� �8��!�^��F�Z�z�jLTA>��
4�hQ¹�F�a$IP�C�̋�.�
�:��@    qW�� @   	  �  {�l �  �*��ҫ6�!����@                             P   H   .       �             �              �   @ `       Pʣd��JI      tx 0                                     1ǀ   �G��  �  9�  f � ,`�@ �� b� �|�rH0 �4{0Ih߀c�      ` �   0   `��   0�4�p�` @ O�#���������            ��d # )" �a��� `  ��`Y��Q
a"pa� !�}� �0 @k���/�n:�G�                     �̀@ u �8����P0��p 9�Q`�pM��� 09`       b`� �@                                     4�����B � 0  ��qe]#0L�       $B 3�X                    ч��6�@�ᠢ��@���ɭ�WͯNXq��a��I��LдGR@�@�8U3x�*t08X��kY�kɥ
���n�tOo3�����=_:�rЧH�l���Ql_<��ZK�'��Ёw�OLT��"��_��2Z����:�%��	<�/���*�@��"T)��U|Jl3d�F��2��Nl�tN��b颕�Af�1[�Y�jIs�˴�%-E:1���0�e-�T����!��qZ�M�/�>pjb���k��u�m0��1�s��<	M&tY{�a:��Q�E���a �0�Y��`VPz��O  ��¦<V�;z�8�hRY���s��g��c�7r�����1�Z�G�`��m�i���蓨Rx���:���@�a�1c^�lۙ+ZUA��Zr ��2�Jȇ��>!�����/B%� ����1E���RTde���fq A�ng^u�>���R�"
-��	ۑ��iA����8Ha+-i[̎`�4[X��P�ܤ�������7n�B�!<��  Ҹ�$Z��n�#/�����(�հ`���yDF��D>n���T;��1��  m�   .$ 0� �     	   �  1$  �K �
 ���M_�P��n�_�^���_��&A[Ļ���0�XnS@V����kDa�l|���N�X#
���E@w�v�W�m;%L�� BDA0W�4��2�5�1F0�O#�`�����%�J� ?,z7�)��'e,n
���<&���E�b�6����ؐ&�����:4O2���A�����:u椢�u!�8��_"#      ?�  q���U3 ���ڡw1
��6��hZ	�h���!�F�/��"Іx���o��"$lT��x�^�hG0J5uKdJk��߁�]���0a�(�ы�P�~���=�z?Q\���e�vU��@�)$�&
#Ö,O1謮
.n���Y �]Q��>r�<\f�N L! �'J��E��   �h����M�� jj�i18@�GI�րX�!�lJ1X����/�r\�>>��p��ѼiS��,M|1&E�bWN���s��L�1��]5X�3DT�t�c�����ܠp,$2�V	�@������$1�^���ŝ'��c,�@�`�v5��b���E�ƕh%ő�%���6C͜�b,��C��>i"F��D5ւ#���G��k��F� ��+����T�+$ 6�����R z�0��ө�:--Z�: �T�ľ-&yҲ"#��l�?�ȟc�K'8���Q�l�簸�D{H�7�d@Hq0 ���	 nBE����fRaMDȉ��H�-X�z���+Foc�&$8�L�9��m�l���9bS�(���z�4m����q��)�K-��"��Z'$�$��&��a�Lչ9��T�o��g(H|�,���h����.�C	�����Hb �(���DC�r�Kr��P��Ѻ��u�����R������E�J��gD��j�Bh]cD�8�8��FQX�L���m6Kͤ�5&v��+|H����LI5�l ���7�$"�� �/r hI��$/�e���@�o���4	yǟ�,vK"M��.\��"4�",|��M����_���I�3��W>=L���Ŕ|\j.s�Y*��\�30�Q*��[�vB��~F�I�d�1){��g؃{�ll��g��|���.�Ѫm�+⌃}�YH<<m�J��"����%��$��2�X� 2�i�!��?�oW�ݳ�I� ӈ��ܛ�3%=w!�mHp�Ai>zS��E@1s������{d� � �KY�q�XkSC�ER��o��4�i�]b6E��5~P"xQ�Z�	���i�L\,���md��9'hn�G�j7U��Yu�"��Lٖ�9�ǉ�βT��n�҂�
��(���=��]ixU��TX��$��3c$�
�Js6�߄�Ar�XPT���o-�_S�^�ؤ%������3�hS��z2(�~�}�LVw|�=Y�H 謿���-
(73��Ϫ�HH=?IXف-M4�H!=���-��aA�!1"�4�]�&ye�P@c$�KX�H���4�2��b��[�$S�*��������Dc"=r��:B7�n*Q�u�s���$�,�B�0'���HrX�=(�=���WZ��y��k��l�-p����@a�O�e0R\��z�$],X41�$�ذ�MU
��d�ԔR�D��,�$��������̊�!���l1�x%�{��&Dz�d��
�����lcx���B�R��X.K&���U�[8��6�o���@�=o]��N��yhX R�&���g�U�(z����&}C ��_�A���3�*䎰�)I��ԩJ*1�U#o�I$�:�#���� ��<=LX=�)�B�O#hS�g���[ȃ�)��.o/8-r )W'�uP����������u�H 9rz"ӐA�u�+�I��Oʸ�����y-���z8v�h!E6&��#.��.��Q_�)�QV��GI9�����@�nƇ��e�S��q@e�:�~�W��"�w��9M��xb�	q8  �?t��aL�b6��G��2ɰ�Q�E�)}:�`����։ES{2M�!G�јzAEV4��Oք����=�а�4K��q" �${V�te�2M�Ɏ\�e<4m����&&%f����c��T�9�f�]$����`.@�,$J�I��,l�r�7�4�2ւG� �P����l�3�he����,��(	H��(� ��� F)HQ%�Btkep �� �Ph�;�����7C-��,Q�a�,��_r��/�Pk���PtU ���,����Ij@加@�	��t>�-��rxu� �n!�A�}����b(����"�Mx(�B �	��q �n�rG�EQEP�� �d(8J$�|߰Y� �3Q�-�x� �
-��F�e�-����|h�{6h���Z�%s=�:'\���tq��^|N��/��@,(p���	*���D@�@�� $	� @@�H#P3� 
����n��f���("#FDC�-U@�@ j'D��$%�A������*� s����Z'���-h�*�E�:'E�*��T�V����R�J�R��>��Q�0`�DD�R�B�������#�B � �!B ��FA,X����H��d���@P�@PD��r�"D��!��Be  �0 �jA鉗�����@�Re�1����=�e���y,�8��ȑ�F��ZQ�X��R�(���b�/L�R���"�8Ա�PI$RD-"n����	(���@�Tr
���h�4d�
�F (�D2P@P[��-��u�]S���%x����� 43@�8���؀�p8��Hg� �iy@s#3#"3��3��F"�J���u<���א������D�e��o�R�
X�l`�� ~�����@��4a��R�����+k��! �������r�L���ߪ1���#���#9���b Zi�1$@�H��� ��*��)����&b1$���� I���b1�����j�UUU%��b�������F#���0`F&!D�%�����%)O�-�����*�"����X�����ȍ
LF#���ā"����QJ`��I�&����Ĕ�<B��v�$��-%))�)L�[8�T�D�w�����b1� H�"�13R)��$@H�$`-4LL���M54�Z��)"U.nn[m�١���< *��.���BR��)JS=(JR�%(i4�� G@�3D�&"�$@��$���-4�M4��`@�4Ԗ�Zֺe���R�6����/%-i`,)JHgM�$�7UUGj�� Ҝ�Z��<A��)JZ����U&��M4ѱ�i��$	 $�$��X`,J[\V�H	 XMI`)Ҕ�%)I �ZځjUU%4�4����M0�I`)���iJZJR��)H�!�L�:�`�
j��L�\։*�UKReIB��R�Og{'�i��M4�3M4��m-��!g���,JR��)N��)JR��Jt����� ��kJR@ 4Qj�  ԈP`  l                          ٭�*�0	L^�q"�Ȅ�ybĢVR���[(��r����\c��V8p ��pLd��g��Az�H�N��!�:O�Bc��5��)�x<T;  c�*9�%��{m驡�Z�0*�'��DǦ�T�-2���m��a`� �4ۊ������W|��ԥ�w���`�PNѡ�B2@� �Ԡ@RM7�@L��n������ݎ�Ok���b��� 
%�c�:V����j}l�t-�>S����D�LCl"  S���x�0�zƱ�vc'���̮�4ħ�^��E;s5�mO�'^j��H��`�Bf��K��FL�n�xKn���m7׿/�fp"D������UX�ŉ>���J@�{�cM�,��y����I���;5]ْN � Y��A��(�	�;N-�<��&�s�M��0�� ��A�OH��:�E�]r��$!�Ԉ�H�e�>5<�F�b )Le�}W�"��l�&dH�NY���d!D�ʃ  �a�B)���!���Z:��h���D�o�Uհ�#L}𩁋
��ԑ��P���B�H�Y@  �* �@ �    D3    �#�  
F   d   �Zw��:  Td  �o&�a@T �q0�ocF<� n��D�rw������=G�Bd��1a�$�:��aPNZ\
�`!ŵ)1��D]�]$� G�7�9FQ�7��@�`b�V�_f��j��A�@��<?VC�e�*�A�bM�_�B���$pzhgQ��0 �,t�r��G�+葉�AG�`�Y���O�q ��k̏����k����6�� )$��    �$}U�8c`W�+�*�"7y2D]�񹭫U�͈x�� ��S��Mr����CS*v��hjzĺ)߽�7`3��F�i^W�s�MࠁBé�JP"Q%D��E���K&��x�5�&�:ՇD��LX��Y�	��hTb����6�[))6��I4*��N t���>�)�Z2tz6���,.�)9 qK��ylB'�3 ŧ��$����b+OFA�S���ZgG�j� �٬lՅ$|;F8�4�Q-	�     < �`�x2m)�%��A(LH�X�T���c�RiL�U�(X�D��I 1��k�7�F�B�z%�2Eb���}C�l�;c����
>=��u��V,>YR�(�<5�����	.S6��� ��8�(��"X h�T�"1FCL�(	G�aI�1%&�	mb�Y�cu���Ć|�[��`�I(�	YkcX"ATY˼j��vv� J�8 �6,�O��7"���ȯ<�����\�≿R-K]	I"Ui�E��V�&��bQZ��%�+`E��qI 	@���7�sRU�%17(���,D���� �b���HD*aIBk�n�A��]^�w�(D�����]�(�P�s2�q2[��"��_Q1TQǅ� �F�"4BSw� �ڱ �r�=Z+� DT@y��r��@j�)��M�PD�hE~��C�S�\�6�ə�$L�BI
��I �DXݚ�e����ـ�A�7��?��JN��U�<h �<�2G����y���
<9cE��8�͵��i�3�(�C�Jyv  :��Rd���Dh��� <�IđYm!�Yr�?��kH�� ���r:R��U��u�U��%o�F!j��A��#��,?�>��"N_
6�+���&��!���*�)%��
�~��ج��'���ĀH7��FIX�ACx�e�%%08�A���5C��w׷U5KO�` v�˟Jc12�>�Bclf��� Hp������J7��R���F�7�͌�]U:��ٻ0Y6&$�y$ P�#6�*@%� �4ׅ(*<���WC�{╏٥��e��0����/��a�=�;�F0��Q9�0@��dyE��C�dk���ݫ�I��f���G�� #A��$.���   ��@�J������]�`@#���n7޴
��	~)���$Y��J����Lt	ub�rZQr$ �(3��,��D�GB!sxœY�_��a��7:�l&�7�e�a��5���#5�.5O��H�6�Daf����ԣ!�P !{H�� VDƞ	��A
H����  
 1��\ͩ@E4�1�Ԃ	�*�o#T4~� �0A"T�]�hkJaK��2U)�(
�J$@$�@�K('��X���#_�^�I����� ��YLq�F�+�ɀ!%��� :�1�mf���-�E���(J�mET�5g���)��a�Lx0݉�ܭ%��S4�)������i�6 �8r����I�   0!�U �%�� $(��؉*��9:ѢJI Z�
�v$)?`̓ a@>A�#a�28��eX���
�B�}���w8� �������f�|"� ��Wc����e�Dz0�a	��-�$Se�e�8�[*��Q0���돀��i �j
,� (  ?4��P�1���kj���X� 
5A�aT�bX0l��,�0w��*[L6=��]Y1��*����v)l"�"�����5^#bo�;5�G���F8�Č��A�$�=۱기��4��u�_�� g9T� (�4�'P� =�`�!Ԩ&=j������� R�M�j
�����'�p� �E��dš<C,Ki&#lw���x�y�)���hS;!�����D�$��IH���AE�rj�CF�K�k�CD.�j�j�N��'ED���(	3/@86�H���:����dT�a�r�p�3��֙��Ӱ��G��8_������.Gj@�T�lP�IG�T9s<A]X����au�-� =��β荆&��7Y�ա@  �!@AAP�6�"$Z(�-V � X�QDQ��wR (]与X�QEWG�DDH����B�����M����KQU����Ub�띈Yh2Yl����	��l�lZ�/H	�,�,�j��իVY(�ըP:���V�Y(�"�e�@�-�D�I"o�_��5c�>H�m�(��(����P��׌�x$t&xȷ�;��U�P�BE2��z�RV��d��BI � �$���@HD"@H `���*����n�����=�D�"QD�hPH���#��d����ʶF�C����*9$�4e�Th�
Z0����+a��%n26���h+G��J�sFKl�f�DP=J�R�H]E�T�}�.��.�z���Y
z����8��;Xj�U*T�O�ȴb
Z1A{nW7�5�'�66s23#i��52�L��,��bLi�1��4333$���b�1��c���aS-M�)��̈��&�$�6#X��P��#�0�ddD��&2�(�F-	��ϕ��Q���x
F�)���!,�,�����]��)���""" ff3�ξ�-wb����fd�|��=P�ph��� �Zb�A6���tG����jڱ�0�{��*c|nv��B
��a%Uh��EOB�Z3�df@hdWeTHy]6��%R���r�gΡ����@�(	��&�ćy�� 5	<�)�' ��FxDt"�%���h���I�
@)x�X@
� J=���"��H4@���(ICP��s�B�C9�wP�K@��P���a�_�}���a���TU[z���ְj!��(�R������B6ڍ��4��h{f��m�m�ۧ6�CX�L I���S
��
k0�f[/d63�5��~�.+p�O6*&�LlbL��	��` h	 ��)�%��
ԋ�����;���Ei�fX�F��nMZ��V��^�7}tbl�1��|{�7=��^P�N[�S�0��1P���R����0,	�iHr@��H�X,�� @X2�?f|�R��������zT����?���@�r��U�����R��ݴ�@��.�N"7� (]��S1=d�}���#2"��Ƣ�"��Zw�b>���H��EtT~d`�䜁zyKt��.����
��.�4���/@��	^P*PUZ�m�z�|Z�#��-A9x{,�Ǳ�-f" �D8��o�E�b*�X�a]�`�L�H�4��h,������D0Ui ��8�z�����z�S��0�§e���mc�a'ٸo�E�b*?f &�$B�
�P��&�*-������V1Pi�BB�u@#o�
���j�	%���X1s�xoc�����k�y�f1��&.�<�V#�oA�r�n$Y?��ԝ)��u��G�c#vp(P���)m��,����խ4y�9�Xw���|���00$��@u%<&���Gtb�F5��Ј�s���=Ј�^�_�g&|��o&�\�+�!@�B^W,�$b H϶^������֭�Ũ�D�@GSBjZ��*�E�r�Q��F�pu(P��)����aɀ	� `Շ{{P���u�u���@�`�����������W�?���SJS2�	�ES7xDS9�9��=�i�A�5�	�jֵ��i2R��n Y3&h������G"9�W#7s2wCt���ɺ���-4��*H$	 Zj`--nH�>x!��PT�k_�Q��R�Qm�$H�M5%��I(
�JR�*"�#�B����ܣdFr0���n/��VIr�8��*�|h��xY�le�*x��U�`�Pt�V�"��-��ils��pЄ\1�ˣb0�`~�B��Ҥ��M���hV���P6BM	��J�p���JR����%)�
@����#��4	e*$H�"�m�@G؍	�q���oj�ս�{{{{x����Y��-@?x ��P���U
�����}���2�4� *�P�P���d�	�$��kZ�	�d���^t򜂺r	:tf��Fmћtf�7�ҙ)N����i�,���r9���I�+���I�5_WT��L�3SM4��au؋B����,�Z�o�&��5[ڷCt7�Ct+ۭ���nA�������/}���8k^�]
��+¼*�xoｽ��j���BJxW�xM�%5�������T�Г¼5oCW����Җ�DZ�_�T�/{,��ИSս���>8w�����}���}�ق�O���nL44;ۭ�?����^�����8vـ����^rR�������/�TA�Ӈ���f� �>7�M� !?�` p��� ���B��  ���        ��g8��ǆt:�Y)��\H��{Bm,"��8�f�P��=�UWzm�Μm氡U[g���[�<��}6QUu���piL���_��ڕ�2o0�]>))_+^��!;0��@{�����
z{8��@޳Ls_�i0bZlG�ٛ&9�n0�[&#r�<^r
*�b�lX+��&#P ��Չ6��xVd�Z �r�`�eޞ����=,�7'�l�}d����aA��ED4D��!�@� @"��	A	 �c�2�>S���
�5d����e�I	x�G�%yR�g@!;40C:�f�x�0�zզ�WUSp�)H�&$&�V1�f	�b4�X N�tZ�L�����` �����YHm�Q5'X�P�#��d����>xa�|c��0�&�C���p<�c��������v0��nBV  �                                                         ���Y�$6�~�컗�C�,�^�����@� �Q���* gG\o�=��U�����}� |�f����p��j9��ܰ^�H�"�4��$����5�<w���m�>�?���c9zE�y߂@qL���k�	���K/(�D�
�Z��M�Uo�k��깧�$�������[@�༓ ��0]*/��^__���f��Ī��u��s�dݥ�������$�J؊*^Z��^& �SM��k�Y�$��Pd�)\��6�&�r�|�N�I��O9��M2*vl�6I�:Nx��Yxe�I����
 �!�d/}���"��0!B!�"J�qm�8�87����y�KW�K��{׈�r|���|�D4�2 ���YLI�!�Z$*$5�Z$���A��m(HfA�)�bq ��J�f�M
43�J!lró6HWQÐOe�����^�Z�ӊ"�t�
N󙌄A.`D��	?���A��D%����! Q��l�xD^��P�	#�X`ad�G��� �X�σ}�y?nlG�Ǟ�r�6{E'E��&-������`��?-�2�BB]��p�Ѐ����C�[B$����NCз
��tv j	Wlѫ�� ���
YX��rqh3�&�X���j�Mp8:+8#;7<J�i�
�
����)�+��!8X  r̖ �B�aO:��`H�q�0���ǆ�8���5���5{��7��D��6q�$��]3��(����M   ������E7E`[V���!7� P�cN�@�B �Ba�L!�1.�R��FmWxb��J�a�[�ȅP�AZ֎��P�YdP�2
D�!0��G��%v� �BB!5�����W�C�����d٠�?��LWq�����z���2����܃�$Y��x��×Qg� H��x&@��>��(@pĺ�:3`0�LN���!���`F�R�` yfe����$� � � �/� ��M�ǧ�(��-�F��hd��a ����F<9��>�r�_��9��m���4�P�ƓĞ�:���m��2@a;�]V��'d`ǷQQ�'e�BEB"|�X��&ZP��ֹ,!X��<[��B0L!�,w�A@h�x0켺2ʈ��S3P7�!BﰃJYM�,߃p�x28�+H<�+Ch �Ǌ��� �C08XU5��%  @D 0� ��"h�w0��[m�g�:�k����A=��%� �O�����M��<)�8IJ����?����1a��y��l�EVf
5�8��C �^�5�g�r~��� X������"�� C�/��-�
m"nY
��;_m�G�\ F� �)\�ϝ8��h	b^ԁd�,��������c�P(MZ�a�Q��7r62��"@  3c'TD�X@����,7��>bIu��_����x[�^%���4�� �@fjAm�|���
�i�+��P��,F�8@�����)�%�!�,7�@(��fm�\�c\ Z(��39]Z�(|=����W��� X��6�����R[tש���G �(��r�B��h!$"�C���ǽ̣�l��0Amw N���'V\l��(�+  �G'����������������Y�� �@�E2�A4�Qj�=�x��^!�0��DB"$Y�	��FfjիVf����f�	��"�ZV
!�¥0[�)�Dz� ����%"Q ����<�LE��:����r`l�hp[��"����V�B��Y�u��o7��t*�t3�^o�\v�c�-������Sl��@s���.��,��0�0-D��dE�
�( Ns��_���www�/��Y�Y �
�@@�I���K�������P}u������^�TA]PWA�����[���)n���A��0�2i�8<8 I`�>�44�O6m�fٴ�m6�4š4ٶ�lrAÇ;���vYe�����������w����a3�ѴL��`��md4l�d?��,�V[�e�t�]��t
̂F+1����D�����>:{P�0�	�� �@N��<t�u<EO���8��0�4�A@X)J����+ �=*�AY�c#�j�F�Tfg�����0���WS������禛1�Lg�SQH��+����_JZ�U�)v*"���
��*R�G
��ͯm��d��SŘ� �
��BM
Э	 I��$	 �B@%y���`X�)I`\
\�������-2��F���d
�Ț����)JS�%7��v�
~���SFm��]���At��J��n���999;m����r�:����;�x/��:�(�(�Q�NN$H����سm��U�&JV�[[/5���V˲�L�vr�e�!�m��6�����4����.y�p [���@�T	ab� L��/8�\�\$�H���f�@���7 T	`L��,�(`E`L	��cy��"ȐZ|ߚhO H�H�i�%"!-��c1�\s����{{P��UBE&jLd�~���(P�@�A�V&�lM��#i)JSM0@��@���^{܀��w�y�R�@@:2�B^ߪ3�ֵ�}kl]	hl����@ѲB�d$ШBH)��JR��)Jf٫��m�:�78ԭm�G�)寍E�%Ǝ��.ȑz�BN�#G��d�/=�JTg��M�:���W���-)J\�h�@�BH��BHhV�F��[Chl���)H�'Y��[kZ�`�"D@��h�SR�m�b�)JR��Z'Vv���� YA��rD�v���kl풲�la	�y՟�w��H��+M����	��$�d�B�hl���L�b	Rֵ����=��hy�����b
��2K)��=�<�����P�d YL��d Y�@�����po������W�R�D��m`�j��vj�H����"*�N�w߱���*�)J_��ٽM�T�A	�9��Big�s�Fs�h���hm{�<���j6�T�	U�_�T�1"�cLH�)Q���yR�@Q)JO[7)ʵ�-���#k���
����4��kֵ�kҔ���M4l�d6�d6XK,*Ш�#���J���c)�Z� Z
��@Q(U�/���iZR  ��`Pe ��p((8P4c���� ��W� 4CP@@b��V��7��V�PڥJt�W2��D��31Sl@8�{f%��n��*�|�!�b�p�	�Ӝ�Q͇�)_�4��L��t�����������?�����9�S�8t	�����r)���T�J=R��@� .�3��NZB^�h2�)7�H���?P&c)0HV���b]�<QO<��Dv�;v����A #<�C� VL3ˈ����((�F��;�T���[6���^cOe�{9�D`"[��8�g��8��-�a5:�>Sы8o��QCg�e� �ːZ�I�!d*�+7�"
 h��r1���8��5�n���&2 �̰6x�_��tD��B꓄�t&��}4Sd�ެ��nM4��� ���VJ(˨	��{�U��H��Y%�ǒi�m�;�ZQ[̨(0a��-(��o�i.��2�
$
0��
����Hqʠ�V�&�/$��70X���A�e"b�E�H$��HD%�V�)=v�  � ( �                                  E       �h ��	 �_�0A�C�\X����H�A߇� A��/��O���'@t��p;��	���M<
d/��f����Nv�[5�p,T���_�
J�yE��M�� C$&RD<99�RL��G�L��H���k�f��OM�\�q�&��\*�D���_�6��f��B���|[�,ܧ(�ll%;�p� �D�["$���obt!�{c>4���̇��'c�'�K��D���!�Z�S(Ry���u����o�mE���7�0@DA�ٙ��@�u���T���$P���XUe�	0�UNx�Q[��a}2u��K��� ��:��n����M|�<�WQ%�.#^��,B�_�Ф�6xʤ_Z ��e��)�M�9�"�im�������8�U���Z���3)S^���Za�eZ��@��}X��Q5H�e���iM���RmY�Do&��|\l����+ȄM��ore�2�yk����:���)��Ai祌Ρ�-?���wd)��v���בWP89����N7�q�W� sR�+W�Q?��<�C�3?�U-�����5��<,���p�Q�	}d�I���5j��Cq�@�o�`X@��n��v3���n)ue>d��im��f̔�F�%��^���蓦	��!\� <	K�Az�/��^XH�[(��m ��RR�D�a�A�����a�2,�� ���=��GE���HS?:"�d� f"$q_%���H�9dw�*=FO@�dc�f0��H6e�4��t(��  �o@xf�QZe���E1��sb1r��\�@ @0�;���H��Р�,���C~�w61�����	k l� �`M��+����� �e�5�	QJ�V��=+M)��A4QF_���S
��L re@�!L;��HX���Bl�X �I�`��,m�*���]�\��0z$s��a�O�q̄
-��)-J��#>l��hhs��U��&  U ��X �  Ql���H��jY�?��9h���x��,K��J���8ԝ!��,��<$¯.j��'5��3�c	Zp b�l�"�?���P\�����~��9y"���6�T#an1,g0�V �C����o�`0�o�7���%���ļM�\������홡l��5�l,X"{�(�sV��L4)�X ���c�3
ae�R' ��&i1t��@	7�f�,ǰ)��1ݗ-Ϙ/mZ�~�(��$��)�R��0���"6�e"���@ �7����X�4�`0�r��!R�, 0@  �p�
��0N�����3`1iss�I6�W7C����t�b�~;�`f������0�mF���g+�D���X�X�|��=�����������$MhWq����(�����V�@#���Q'��"1�:�X@��_9a�� I�}���'T�8�3�!H�'B2!���z��61G���}}��CXn�����"<hhl�(�jçe��c��Q��@�|�+q��"qS<K̴昣�P$s�X?o��F�4�ވ��W��#ڀp  �t���<�N�Kwf��Ț�<�4;���uh+l�D���qj�[��Ĩ�s�f���;,Q�;0%�jS<�A�V�ynǝ;��㼺�U�
B}v<�����"��35��2��UF=�G�g5�
8�
kذA�Pb���+VX0�!�-~�1�Z2�B���q�e�Y�%�$U ��)T�H��4���&���Z�1��`��Y!w�����,DG,����U�L�t�92�sV�\'���a������[�RKec�i�:�h�0�<�v�<��#�:�q	����d��]x 9L�P�����ʔ��"�  �\����j_����-H�$YQT��O��ш�/�Y~1�M���2�0A ���P�5|��ka���4��5����@([ (���r��<��|)Q<a���zO�Cܥd�A�mv�c�&��A�ަ���6�{� B����°v� ���Y�G��φ@��̈�=��(@� I ��d� e@��%��B�w��� CT��"�G�f�0���1cFB��������	�Rb� ���邡Kp���H@o�6q�B�$0 L���cP  �G'���� ���<8�J!2� �D"4h�/��ɜ��t@�
@�������eh���/QEQEVZ��QE��e�N�@j�Tf�Vj��AAD!�[���DDfqe���G �c�u���3=D&���뮿9�t䤥hAJR���1���=AJR�2�SG�t-W��fW�N���]��'�tf:'�JФ�3#��[7U�a"(̌�2)�� B���ФaID��D�(RP�3337[���u��`qif{ZH�ȃnm�YdA�`m�6�t�*Tj�*T��5J����uUU����=UD�L	0$�	��!d!�#��`�@�ym��!���C�����p�`����g����V�ϕ[���Ɠ�D �"
H2 � ��o�y璜���X�� �L��ɦ���$	$ �����/$x�LLLBF#���������H@H`H`H`H��}�w���ƕ��r�y\�W*h�Ϥf3��SD9 � h��$�:�qﲺ��+�2�̈O���$�	���4h�,@�A�@�Ҁ"%�SX���6S�XRM�"�)dAIH2 ��"�2A�D�)RA-)K�<��<��<�p.��]#�n`m��AXִ���H	���^!� ���G�U05��N�[d��Z��[�AW��%��c#H�fPhɃX���ۘ�v�k��G~�f�sD�&"� "&! D�$$��H�H�￾�����}���e�*���pP[pT�J�j�HAb!f��jK�{V*�թ%�����*�H	��u�Ԧw��-R�ֶ�nJY�NOIKf����߭��[�!� (�����4L�M0@���}5�UB�);m�6���K!HE�JE�A��U�����w��=m�з���)�k�������JR����y�2��\g �Q8l�Q����������OO4@5%4�
�kZ�k[k[JM�kZS6��$e�J�peAZ^Im�&��g					��EAJ�EA"�K�IL�SUm��$��4ٳ�cx�)c��SIJl�{}k=JV�P�^HRbi:Z��]Mt���%�bᣲ(��E�b�ڪ��IZ~�PҔ�)JR��Y覙)Jf�$	"�F��������Lyj��,ؤ��ַ����//����9L[d���J@%�)[m�V�)y)O�O<����̿��B�\R	�`|��� %0%�b��SNR�UUd��OB�M��:��^<v�[�4�h`���Z�m��S%/���=k)k)km����{����ҖWRTy`Ǝ]ﮪZ&i��J^���c��)PkYMM4�R�����a�P�rS[Q6��}����kd6=�f3�3ޡ�D"ַ�������1��FCU7E�����ֵ�-cT�6�U��RH�JR"ꦦ�i��D~��BD�"��	1 Z&��i���}�����5�H����퓓���r9�G\OTOUKn��rN�n����`k$99�9��G"o��Җ���p���� Z\ӕc�QX��"ػ�|��o������)��G8b��ѣF�m���yqs�qqqX����6q����W/�y4��U-oi�@�7���-+X����kJV��ʡXl��Jֵ�y)JR��^ԕ��x��|}kJR������6�8�_Y��IJ\�'p�8x��kZ��Z��Q���$DptP���\X��x��kZ����6�ݧ��m�6�k}k���{�y)JR����ZJZj�i����M4�M4�M4�M97��f�j��Ե��C C��O��U��k[��1[TNO
)99:[``}Sm��ֵ������� Ü�K�K���=�^�L~0{�$>D�'�OAy;Br��z�)ˁ)���X�p3���+��B�54(�D�	��/oz����f�7jX���I��aE%)���R���[lܜ�$����<��JR����<��6�$jT�\��C�y99"����^��k[m�6��~��KXt%zֵ�o�gK'��������ֶۛZ����,	q`K��9`K�xq�k��%���ۡEm��E�|3˾�������% X�T��D�P�.YQ^��K@[`,���XZ�0�i��i���i��  �ذx�"IE2qoI+���U�9�.��?0�S�3�������%IY�)�m����&�࣐"����Q����r���_tQ9DR蝔F^	dQ��ȡ�.P�!P���v���n���r�M�t$����:�$w�x�˫�V�p�r�t��FS2�n�)ҝԹدV�V���'��[7��3T����$Tbs����ga x:`���5��44��)��*z���tf]������yX�p A���1�x��r���]Z��v��G�hҍP�-���Ł�1E�e�76!(�A@�C/�^�wL��ӗ�N�&#���Cl��mP���`R�	C5oD�3:��\�c�*���H!��l��)-*i�0SyR�t�N"��E\�Z�O���UķU�:lW�Z��[J'�1<����UK�@��!ԢyF���J5Ӧ��t}wn�K�MH�V)^F��
Lq�? �x�s%$���B�=�U�%����o0`Ҏ��X!�H0�@|���񄴐yH��&����w1�6��cP����ܚ�QI`��-�h��	��٤ED
�8�,k�V�tLXJz(} ��-������TQ   � �      `         ��t�  � �  ���  h��    8GP��9�$��rైG�s�(�7Mc����/�Bp�c���Ə3�a��	�fo/�D� (���t�,!�L��Kd�cc|�ָS۪����VP� k{�	W��D:B��dT�3�*�6��S��ħJ�ܤy��b2&K�X��q�^�~����7͏V�_l8���7^6#�<8�IbLF"�ݯ.&& �2���2��

b"��bz���Iqj�nJ��O��YR���N�%������
D��i_k8�%����e>�6�mu˨|�T�Q�"ݐD'������H�+͋_Q
okbD$�N���-re�9]S�,5o�OW���(�%�Y�R��"}�7,�_Z�!-�hL��f5E�A�.bjv�c= ��=Ndi��t��a��(���!?R]u�RUr��YK�?U1�-	�y��"2��(�G�HB�ꇢ9�:�'Tz��G�sK���
Wg��+Q� 0�Z��,q%��� w� �4�tG"L�/N��U�X��j�.�O�Ub��$�U��G t�`��S #p���RuIYZ���ȑ�����M��6Z���!0�1���:Mz�d�FH����0�t�.�@�M�=9i��-<"E4	m:�Ym��ykے,4W����PզC���m�a!��i��^Z"�֧���fG+��W�s�Be)�j��k� $$T�z����$���d!.�R)���� �A��"�5JZ`VT�-�e���,i�2TH��U%0�h���(���A�RW���b8P��?vcY��ؗ�{�A꓾l�;tK
ܽT��-:�D-DȖ���p�Mvd1��&>�e3�R�Ȕ^����J�Q��2#�fF��D0ЈJ�Oؙ�A�;�ɲ�Z��AI
(c�����!�}h7��u��H���������8HQ��BY	"�B��"�y�.BQ�~�,G �x���"1���8V0�s�D$$l�A�]�`G\ⰱ�9�@�l�AT�����'�X�B �g���=D��q��&jS幅:q?�d��7Y>Q:�LHSp�ŅaO%�E���Du�qXk�
z��Y+�]V5l�L����`ʞ,M���{&$d���$��d�!�	ZD�
[���x|Hfo柖��S-Y#��7]���F��
v�,TP���k@��ǟ$u�A( 4͊<^���@��X�5<b�=�k�� Bjh���(����m�O};��TZ�Hy�@���X�^H�0�EP~�*�73x�����C��53��0$X8!�D��<�B�@HL��!J���	C�p�K.t"�s�  �v�f���HW�8c""\Qĉ�}2)�I���sA*vZȠ��UVh-��u�H��S������4KU"k����B��Ɂ���U��g��N���t������5�A���$\�SaB�s"=JlÏ5)�s�D�"���5<��
� �@_��i���;U�_phH��������h�"6��ͤ��"�#�1&�9�)X(��^RDj���a4�~� ���M@HJ��s���]7�l7�ŷ�B�̤��X�x� ��0k������*�'
��4�S���ld�}8��]��� ɖ�w9kTT�
:e�k�0I��� �9h�#=��I��
Y��Q1��H�q�,uᢳ�� �*,cH��B�H��A"
*�|1���˱g���bӬA1ͼ8e(IBb�IŁyH��bF���Aűa�Rh`���Ki�͉#8 �(�b�H� ��V��!�A ǉ�g�̯c#��x h���k!� �ȹ�G9�}N�CF�nZFc���JA�׋JFi+LP1�;1�.)i!�8H��@8�bH ҝ��DA^E$QBP�SR-�"��@T*� �]�� bԴ��'�Ap̴I�	��$����!�ΌM&��8�� �hr�dX�R��)���4pz8 i���  �G!�  �-h�4J� ��(� C@e� �� ��  ��DADQ�j��I" � � � �x��  �@kH��̌ ��DFBh#@DDDDDDDDFffaH��
I$DDG�""Ɔ�H����44��Y� ��D�Z�m�cp�m��m�)�?n�AV�u
��4�v�m�@����0u���]W��%���@[��� t�ʯ�`ʭUUUQƊ���+*��UQJW�,
?��P�yj�@!�j��@�V��UUUUeUUUG��������C
|�.
Y���Yf^�2��������#*����m{CM4&����4�_��#4�USMV�����A�UM55&j�rW��*ˎǇ��(�jP��-�(�2���5%>zeUUC�UBa5=U���RU`P��Q ��+eb�x	h��-E������2���fԨ_ �(��Ij�1P-�(x�/�UKj������F���b5���@�ƌ���wr���ժ������� �F��d�[����IJ��	9�O�(�]\��B��4�MUUU�v�D���������<q�R�V�x�\��R�T
\
R�IUUU	��Z�i����� ���j^�{��D��^�k�Z��G�aE������B��P �Z��+���g������Җ�h�,,�M5UaZm4�SSM4��i�d4Z&h���h�������������		�`�Zi����i�3N׻v�n�nݻv�ް=��)JR���fM%�hY-Tܵ���Y� UM��Zִ�)Z���8�*�C��{`E��e�����hⰶ�	*��j�| Y���@���	���M�?��$�Ҕ� 4�)J{M4�L��M4�Z`-!�,s���Z`-4�M4�MM4�ֵ�����k�KM%��i��4�UT�Q�J���P1�W+[��o�8�Z�i��_����8<Z��Z�M%)JSK[�~���R�iZҐ=ka �x{��<Z��=�Қi��)������� gk[�)Ja����`�@6����-��)H����i����y ZR���M%)K
�mE�+JV���,B
E�Ji-%)H*R��L�M4�M4�L��A�Mq����f��ikZ����P�B��)8��U3W����c�O<�����\8��Z�y�����]{�4LL�i�����M-kZַ���)JR��Jc]�9�X��)ZV��Z@��>�ѱ�1V�`Mm��-)Z��Z�V4Ф�(��(��(���(��(��(�V�&&QE�jV�&&QE9m�L�M4�M5Ii�f�KI���lZ_BF��%/����F�)�H�ԗ�..z�M4�M4�M4�M4���U6��Z���kZֶ�l������Uhi���.�|z������i���p��~馚f��i���rv����JR��ۖ�W���=�JR����)JR��)Zִ׌=�)JR�)JR��)JV����m�/x�ޔ�?�U_�x�e�U��B���k������J�q�\@�c�906v�� ZfiҔ��6�% �K�`%�) �,	P��J��M�k`kmm�$-Ip%@��  ��KP3�@��~c [⚱��F���\���4v�4����K����AR�^N�ƅ(�+�H#����fOk�֚0����Ɉ<��"<s��a�L�JȑHp%�*��Q7a١#��%�}H����K��6�F�TuF4.;e�5�W_!-0��RU�v��C�ϒA�PIY�� 	�mR>�����EZ��o��(K�-фo ��b��#Y!����R�wj��:#�+�r\cC�K�$,�VI�%����p��Zʡ6�V��}��K��$c�f�ԅ7һC��:�J��p�t� ��a��.9��GRvJ��"	v��/�L���-��$�RQ�%�#��=^P�=�A@؊) ���_��x)5�"���u��o�fT�V�I��]�J;.4u��K�"9�H�)F�	N�S�+/6o���@��h8(�T�5}ı�!�Gu��m�&Mgb���G�@  � !�            �     ���        F    P�I&8P�8�c �����}C��P���r�1g��RH '��&�E�@�0� & ���>�8�.�)��M�!@�s��))�"Ԯ�!�M+8��2�$�RG�F��!F��E��ћ��a UP�Q��T�m��sD�BR�!АZC��\ B�Aƌ0@��"�R�,�v�ֺ��[Z��\-�����H/�Q0�
�ƨ�8���˲�l:��)� �5:�P�)�6x	���ݚ2�+�Y���p�YWfb`�XB�+�y�}I �'�b@�H8qL�M%
�Q��ft��JU�U��^J���>��YDYq�E�ߦe8@��:���˒2�IP�W �㉈`�����ȅ�3��"�a���|l x+��d�sɛ��7
p�!+ܕcrIE�@m�@���*u;��3�tR ���V������"�"� x�F=���+�acM=Q��B=:�L�I�W� ��s���"�J��2V�1ي�]�hӁ���@ `��U-����XW"�CSRX[q�MS�����(�d��X#B(hb2���i&5���g�V�w�{e��	a�!�D$�K`���{CXB�b�Ʀd���Ha���
{c���  SP~��"P�oY��+QBy��Ym���� A&A5XU�=5C�<-��c���<;�B������<l{� #��@lgL������o�����{g������Z�!|
�cjs�ː*�����`.AB�E=IW:��z1)?nj�"�,oNj��@�a,�1�屓TJ��@X���R
�@"���  �(�%�AB�d������2��
��p�R�� �ø8#�
r\(���\��'��	#�G&J��;���[�X�,����h�-#�!�7�-��Q��%�~Qu�Kt$�Rq�@�0�y�����у�\�HJ�+̅� (�B��[r%����5v<u�y�q:F�O�$���K� � �찝L��H�jx������
;͡�	�db@�.QPRU��x�%�� �'����>���落�L�c� vV�[w�ӽHu��(*8vdϔ����
*gQQU<�<�i �4��(�BpS��T�6M���A����;(�Z�^*VK(��J�4��]9�Z�`�7}CH0I�d�7Μ��٠��i���q� �87��b·ilac�6d� ��.�ĹvL��ҙO9<�p*��	�O��4Į%���Յ4[!�K� `MWd.�L����/t��d#���/r&[gȊ��i��23)��{G�â<�FòY� ���޹e-� В##h��|�Y>s�Řԋ�������,E!�`��S�/Sd��r���  �r":#.�=b�W�C܄�J]��R�s�\�:�:E����"m�۶;�W���n#cRV�<��a�031ޡ�.�H$$x�0A��YbҔ�vYY�NG
�`F&"��bW���Ȧ.VW)N0�������0��cue1���}A�K�Ac�%��I����L1CZSP�ıG��Y�f�V�p   �Y  �G$3R�!"�D�DQEF��� ��H� �
�P ��L;��"�f�����u��p������К?������*
�AU���R�G��w؊U
�M��@I$��`���o�&��B 6�X(v:�)�`�Z��Q��t�d�$]�PIh&�X������Mu4%S���dE0$S�-����~꒔�)I*�,-dT�TG�&�FM9IRcG*��eC*��e�T+���v��y�3"�2C"ȆD0�C��D2dC!��%)�@��̈d�D2[8�,�R��)?��4q���W �a��9�9��+AD�^Ɂd�QE�lК��4; (V[PV��j@@6s铤����6�U�6[bmy��YaBYml�_P�4��CR�t4++�١4CH&�%�`@P
�-����"0��PU(;dj��)����AT�U*����S�T��K/�f���hM\hX&�� �T��!��2�?���b"ML����$(H]��*z(s�R� fRCChh��-�(h!!Z����!��W�f�4&��]ɫ
$2���	D��v,,�HA��$'m��B�/�)Nx h��-H�lb ���Ì��P&X��l	�G#������JS�� 5��a/b�'�� ���,K]Rh���I�o<\�\��3Bi�'��QEy��LL�IJR��U2����	JjX�SIi5������G��<��� �����/�|���!	�����ƕƖ�n����}U��J�F�+]��~���Ǽqƕ�ˋ�.��������З��^p/%)�W�?�B�q�+��=��/*���W,`��M$���r�Ih����|�ח<���`ZR�yA�����6��o� w��N���z��� ȃ�I�:�m]KIj&�$�"�$a$���L���#��qRɉ#�Rf�&���G�d{�/�K����  ׈�C `Bh �`�[����Q�\��g����(ET��O�X�MT�N�N͉.���ei�!����D=s��⨐}c$�Q�ZF�M��h�#i2�2������L�a
~�;�=�))'��I�p�`3q���A5HH%q�	t�Gh�'�9A#Jߓ�^�J�L�%�Rb��o5ثh� $���:�N9��ʭ<��E�E�"���o�D�BΙ�=s-�c�#LD
�Z�
�G��q�\���N�C��B��5�jP�u?��L	e�\��#��!�)n���Ӕ+tV�eS"?����#��?(�N�J�8"@ ��(���TG��UZoU��~���}��m����C� ��s���z���%[�G�Qxg-zI��
 ��t�5�>����ML.hmзp�           @         �` @        
   @B��        ��!�   =^�a�&�z��)hn��3qV@ ۞H�?�[����uoq'5܅VPU����,�欹�I�Z�D&���\⥂}*h�'&���>S�_��"q�!�ayѫ��\�$�k��G>&����-�ElS15�)��}�۶1��݋�i
����A`���V��4�U�(ݶ�'��d�|��M�H&g�P�t��3gʕ�F������q��H�S\�d��'��1�F{:X>0�G=W�R�5���ZfՖRUt#4��:�|C���
��U�հ��'���+54���`�u�~L�i��T�m��BD�4��8�ȝ�<Er�!U��e--cg)9T��*XҐ/bM�!)S��.ꗜ��K��3��KՁ9N���$+��Ӻu;�z�MEMed�[t��<Z���������Dk�a�3�Iԣ-�	{�%���cy��H�wZ���ҽz��EV
��]��� I9�1�L�ނF�d���Ă��DF���g2�TְkN���  ��nN�c�Lț��ZV2��Gw�A�2ޣ������d��U2Y��Q�"yލq�JF
(�L�`Ee;�Xl>*���)��͖��D�p�v�$���L�C���~�Ȳ�1]5�#Q����ׯ����r�E#R��ѩqh��S2����?��x�R�8w?�q�C�kQ����H�uF�z�!�tDz�U��-�I_=2%<j�\�;բ��ä��"n����&�~��u�Fƅ1!\?�9�H���m�& �R,nk�XE��K��?I�'���yL´@Cc�%��YH��V��so �4(D,פ���f��CC|��c:�:�'�z��t"$R5V,>�9	rO����Zz)�Nni<�i3����dK�w�7�����Q�~��u<�5�gj8~��"��%�`������jD�A�3c��|
��R)��?����o��M����,�B�R:� �/�#E����<S
l���dO������4NU����<��^UML�R�|�u����%ӢU&j�=r4C�:�\�dh�/6�����n��F�{ϖ+&Ry�<r,L�Yp`]��R���(4�O����ϝSA p�4E[,v�]�(���5؀��S[�<�l����<I   G'9B,���(��!I$� �]%����d��,��<A�����(�������I7$���F��ֿ�]��������� ��:qR��)�~���?k�:c�A����P�+����ʪ�Z"��\�UJTIo�-嵉���Tj�2*<R��	UUT:Z�Q�mu�����T�N%y&���  	�'"dd ;4�kVSjPm������[h�lE�uE^*�d�f��3ѡ+/+f��*i`˓47@Ԃ��fG��Hi�>�tQ<UN(�1o��MC��V���,�Bf �;�Di�A�^��+W��a�3d�D�=6��H�
"�-���3����nbx�����&e �K�Ӧ YkQjW0M.�S4C�rl�����?Z���ͮ��y]L=c+G戳�"��&@qF���`��.+�
�������0��$���
H��ÒD���X��) J\c���Z1g�G���g
S�`�j�R���n��D92 P��YMB�-#V�4���j��nJ�S��f��������N'�7n� 0��"7 �,��0��Ua�'=Z�r�X���$u�xD�\���$C7�*,]6\t*T��C���3�cq�ŗ���_�Je.l��o}V7^(��Հ �dn�S�`6�"�5,ĆT N&g�&aՂX$Y���� �L$��5���ő2m���9�5C���r'\�A�R &�M�yz0����H��gź39v�4�ފ$;8���]A�����͛#r, /Q[?���z�d\�)M4�����)K4  
           �     `� `  `  2
 0 "Gĉ���y5`M��O��8� !Da�p�>,2�����)�R_I�i��q���aR����FX8x\h�w(��t�D�d��y ��C�AC ����/�+_��%@�����*Fƀ/4h�EF�|iA�6�H��Xe��܌����L� c��;C��hH&Ky��)_��lH�G&�����x� (d8��5,R�Z�K�D
�<@���  f	D�|��H ��*ʆ`�  (���L� ^�AY	H�DDT(���(���H� H&�ȅ �:i0|� �����~���).�$p���!�?��░hD�P`   "s`�X��&p_P�)u/�[��h���]!���C���2� "�
�Q0�)mBU���#��0�Ш���I 8b�h�\��1��=u�?F)v|�guܧ�IJ�w��OD�0����#q���\��	�	����N�[_�0)@* \�Cę���E�2a���� ���	4=��SY�	F�b9�'��Z�����g�BK�De �(��� )�Ub��[AźSU�.Z�'�0������L��&���A�@�S�7u`�&C�P�6��l@3(�� X�B�� ЈI��	 FrlT� $0)� �!�L�^U�W�R~��(��P#���8�&3�Vx���Q�g�LT>X�;W�6��j)x������u`8K�� x8�8,x��U��3>[]-��T\f"�Ç	��  `  �R�A�a�A'�� ��p�"������4g�:������D���W���O���#�՛���Co������B�īZ�)U ,�O|���Ƃ���u�p��i�n`=HXU@B�/1�a��8���W�!��6+�<Am�x���lbNWћr�h�oV!N�C&�$��Q���	=��a��\Z�����9\�� �A%��_be�`"a��O4>Ư7wo������P��d�&�%�c��������n���F�����a���dD�g�@`'� �aq�,m&"Q�ɴEh�@�e�|Ε���"e��E���~�>�X1 EE��l��o���\r8M���iԴ	���� �'�'H� P 0 ʞ�2>����� �   �    @ `   <�!�    �     c �  e  0 4�A%  ��I*�9���$_M^�;؏\$�qdZ=�_��B�)�[<�z@�O�}c�Đ�� L&���	i���sLJ���rI�^'�ĂD��C=lL�<8b9�0�d���ć�:��,!���E���44�H�س�Oe 8|��9�D R��2�|�beV��΂ua(��/' n��ATX���\$É"�M���x��X�WV���3�6�DLn�����O��F 0  K= �   �I��9`f�P�2�L�S>Eu�}[D&_n��odLZ��O*o�f�"J���[�n���Y��M.��Ɏp�@ ����Ʒ���O�H[5 �����$��F1p�H!�/;��D:I?��q��
؎�^m`p��
0�`* �!Ȃ	�en��q��&��l'B�A�9x�<<,$�t<H.h��xˬ�?S�.�'��
YR��,bACFQqI���L�!l6�]�����h7��)%���*���w�oo�
`ZdɅ�BW��C�я&t*@� @�p�6�5�� (      m  �   �       ,   @   "x����  ��f@� ��kPX��~zQ�mP�А+�I�k�0�a )��t�\$72i���cg8d�� 9�O��F�͎� Szߊ[d� !!ri�X��<!v���e1��` Ȋu��@"p8A�A��/K
6	F��t�7����F8&V�v|����Sb"���fb�$L��$������c�����f�0�4s6IB `� �� �   � Q6~��d��]\Ay��;9��Ɇ^֡����|�rJ	�J���ʉ	��ռg���  xȸ�<H��w0�p8d�D���
�8�b� l  
�cD�ʙ��" ڤV���t�o� �B�Y�1 P��΅ B�X$^.�C�5�D��Z.[�G��[�#$/��#��8�z�^��oW�����( 8C0�cA�d�6��ޛe�E/(lp�ApY����X�\䜥�U���� s�� �Č@ �a� �. a"+` ��6��m1�\��Ք�u�=b&s�۫j�Z������%� ��>���Ǎ�(�H8V���`��}đO�I����*.� �6��GA�@�D�A8rX�Z/Ya�r�l��4T@`�0���h[��K�.3:��3�͊	�Ў��t)<����MLi6�ek	^a<��
px��GфX� ����^��ǶKsַO�h�pLx�my*x���6h�;_lK�G�}�6H���66KŏW������h  �` f<� >  A��B,  �	;~���MGYR�6Ɠ�
������*	{WH��lD2bِɔeF/[>=��EA�a�y�L� �$" 	31@Jz.���
Xe�3�ɀ�Y)���4-Zd������Hn'�c��VįL�-ӳ���ϱc���i��=�ߞ�4�{��K����I��3�d�GGw�       	a�N�,�Rٍ���x7'��'�$Ă�L�[)�ķ8�ؚ��~�]����`J�a"�`�q �s_KBWS �3�QP�J�4*P����XI+'K���X�I���7-�O��oBM�٬��O�I���x�����3�L~�.��Q�W{��e��Q/b��p�~,�x!Z������BQ��!Ӵ½��2'-��G+n�jS��#�l�sUFͰ$I�� @�(�"�Jy���>P�+��dym4+��%n�Dச"zVDH�}�a��8_\���h!q`�C>��aɓ�RЫ�y�T��������B�6)F�9`��A���H9�o������J�m{_�c
3bA%�PE�@��"��y`i-}� gj
�5<WE!5�DL�|d�#u�&�Ga��Y���?���ѩN�ӌ���@�/&&H���ׂI���#�[���D!"U��� D���F��
ə;���-4�5����&�"����w���@ș�lR��t��(�0 ��i��0$I�����$��-J��Ժ��,�4m[��E��|��3�b&T@��0[`�@#I�� 0(Nx� @ b  BJ�   ɠ ��J� ň�+��F�"  ��@� d��X@3��a��P �H  @|	F��%~|�aF�_L��D�	�i�i��$x���m������a���3�\kN����*���`�Z�[6E�"����,���:Y.� ��	t�g.�����L���a����:����
  G"�C��($b���0bS)Ze �2e �D�I0����Dv�È��L	�k Fq����� �(��# ���@A"h��B����O2�1S��1�d,ZN�AA!
&n�0�� �!"��צb<R$���Z�&aa�"`ESMq��#`��J�]aX� �s��&5�m�iꧮ��P������ [$-�5�{��]Bo�����kH� 1�{&�d����a"D d#>f#��F���s#�a4f��T�p�"Qq�<!��Z#���f8p���0�}8"D>0�����Q"T�+E�QDx�(D�����$_d���X%fD�U�g�Y$��\J�Z�4kB\��p�q��.�vYs|Թ��t&<�"}�n��l�R��S�e
�	8z�$���(H��c����'�N%�!$�
� `!J#������H7J��"�]
���� <�i��0�{��$��cXHfQp�@�����0Ń9�F�#
F�2���a|4(��(�\�-���
`л��j6��'�z�y��}��+�P��b���0E��ȩv�4���RIs&I .d��j��gB��$h�j$�
1>D *&�1�D G�""^����$�bAƈP�44ºN�{S>�J �������!(t�W�b����T+�Z0�d�XQh�7����N����\IPL��AK(�hڼ:�� �=��/���ܨ�qDAE`C)ߨ&�E�0c�u��d��4��l&L�/о��Z�s�*�@��g��B"M=�4��� �(�(��R?�5
(l�Jl.�P-# SY
hU� b�P��s�G莠)(�ST@a@4)��k�t}$�-eQ~�!4�!t h�D�rǿ�,4<c��pA� B(@��JD#ji(���x(HH5��qE�<,<(hu���C`@-W�Kiv{"![8�/L���E�׈�� �QOP��H�Y�۠i����x�։.���C"�G_���9}q!�����,zK�S�79�"������wZi�+���C�Ӣ)
�^BE�T�B��B��B�����@��4�I#��C�)z�P�E	#�~8uG����
����1ˁ(�=�W����_JK��;�*��Q=�eh���t�c��-8
�%YܚJ~=Z*�#�d�Fp4���9�b!��
�xE���=͑�q%����� ���$��*�!h�\8��S$Z^I俁.�ә�dO0��� � �R.hM�0�=,0�	�FdԜ+�ݝa8��iU��� ���D�O@�"�Z��HIP!^�a	H�=��z�{PbFI8���+!thO��'YD)�XRc��<��>c3��m�VV}ph� �r�g[��AR
I��Mh2��o��F�$Q��%�)��qc"�Pq+H����=Bѩ��,H�Ǳ�c����b*0�1xeQ
D�m�UP!j�Bm� �a5��6D� L��7Jx���3\�4Iu ���V�`%@1@PF��<���0�a�&.��f��zK�H��+�QN�bg=�>=g�G�I�jFX��G����Ǽ�U�~��)%������WA4b\�Y,m��G\�����b2@ua"���$|(I�"Q�yH��<���)X���bƸ
bƸcG��l��� e��(n@����H	K��@D��F^����0C"D=A,?�k!6J�L�B"k��4)y/��|��J�Ua$AR��rT"�	X����GA�:,]w�\8�K�l���	���:
�F@�Rj�Lt��R ~T`�DVdTL̨�R2S�1?F�����ؘ�:I-Ù�5ZF>D��3�f!h���yz)���jW*2�m��K�H�.�P��J��"&w�9�܆����.���^
~�D�!� �q�a��'eP��%���M�*��F�%"�́{	a���� �b�5��1�D0��?�S�6� �I���q~cǑs����>[�`��� F�G�-���cM����9���AL�b
.�����
���Fbd����`���$�]\ 
�u oY����q����1�>��ś�6��zU��#�L����FM�M\M�ZWp-�� �l�*����^֡8 �B~�����q�M��It������0Ap�Ks6����� ��|�����{>�]�,d'�	HX����E�T*YrtT� ��@ح��d!PW��oQ�2��u,��`���0�c��_��VM��Ɏ)���Z�j�<��w�I�X��9��%:��"��[@�ZbDE*����rO*g<h�����V�������l���O�Ylk����yv��T�U�;n�Y�Nɦf(�ӕ�1o�c*&��<f$����L)��`�a���a_�*���ӒVk���|�E �y2�V4]���7BGX�1/d���#��
�-���~tG3���N�8 x�76X�$O��-�#������1�V�&UI����j��t��"�zzs�nY��im2�O��ײ��)�X��%��}5�)�:e�L�5�=6Ok	QۣU�pH��c{c��E�B�k	S�ۖ���"�B��,kKHU��(5
0C�E�-P��U]ݍb�0��hB�*�Z�*�*���*
�z ���8�`!p�F��<-�e@!"G��d�7	?~X����>h`�L�h��rCVAN��!U��Qu0����TRt��� ���O�C-�)T'9��X	]��Q�X���@�a� ������ŘR/��ٽ�G!"�N1`�bE
�����^ ��,	C'�1�e�o�A�	|��,�a��,��%p��X�<�x��RY���ˬ�Yĝw�;�La$'
G�LC��TO���5���_�9�����8�����.���#	I��8�%P$���!!��%�$�AdQ+�DW@n&�xC<��Pq0�cAC ��Ŋ�D!�� �@����AG�����~Q�"��(F��<c �Ơ��#
�2�F�����L<)vdB� �|��,�APH���9,�̏(��
���*
���=v�=A�"������������*���*888:���.R�A�"	b�[&�  �Ra�P#�.@	���b��Lx�8!1�rP�|"�X��DcF8��8�%�0pD0C&�V_W8 ��<P�4�9�pB�/E��� �C@�th�ACU��6Q���ai�*��<� ���,3ۨ�Q^{RV�ά yXVs�!���}g��
^'�͌��4E��ʚ#���3m�m}�Cp�+@��L�@_�����W���?�[�������5���c"�j�DU�
7�'�g,�t<���Y
��\�����$,��E/b#,Iͽ�m�1Θ�2\��~d�7Ұɒk�����hd�i�ԥ��Y1H�s�Px;��^_}ODB׽z> �oˠG�
�$4��
e���2#q^?��0�F�ɎM�� 3c	 �ȼ�B.}�*x���ދpo>��DU�.��)3�H=��OYM��F�ȶ	\X���B�DOLL)(��4�8�0�B1�~Z��������rz�^H ]�n|�l�"�I�ɵ-��@�{�}��G��j��AtY$JeX$q��_�Qh�8�^�-�D!Y��cg�Cc�&NHu�)߈���IV,����YΖ�	��$Bݔ$�G����R��U�L��i2k��F�ٛ�e����$dA���<��E��������*�@��FPDqLX*��t� �Z�Qr�D����K}��E"X2��R�J���7���d�W��YL��ڂ��?A�uC�u��C�|�.@:�5��zA�*APA��m��f�I`��"�(��R1C�Pًf�(Jm����Y�����9SX�g6Z6RL�� x��D�@,biT���՚v��i��oY�VB3$$)ĉ]�K$A�J0Gmh��E�s�Y�4m2�rXp@p��:���d���n8�S	B'�9hw��h�e8�RѺ�TuMM"�z��N��}	[����a-ER�����1|������1�������b4|{	�p�-���2*���A�
>��H���>g��G�q�i�=a���g� ��I���SBl^`��xf��0��C)�Gk� �3	D��`�`���%�s�	�G��T�6:���*�4͎�GQ���$ L�" &@  y�9��9��ުh�P�C�u��:���uA�.�m�
���Yb�,����
�*�(��"�9	�}��z�LVF�cY�	��> ��-{K@����l��d��ɂ`�@8��)�P5 $N����K�1��\���"!#�(Q� T��D�6�Rt��`��x�QO?���=Z�y�lG�p��qT�|g���	��B]
� m��AP���cT�e0�K�  [�p���!P 0���*�IZ�Uƃng�'�)��H4��y�E� �e1"�Gqu7�"Sz��ь�ϣ:5�0�vI��,
CD��L=�3�l�*%�i]�Q�Ӯ�MA�F��2��Ԋ��ƅ��ݰ
MLff`~�8ɭ��sh¹�8�"�Hİ�ֆ1�!u��R+Z2�,̹I�]����a����L���p����4�	)�B��%���.&_)���_!��� �Ts�@��Á
@�1�8F؇���9!Hr��\"��>���Z7�H�F,Hz��C�FH5!��H5M����H;���t��t�!V3-�7776�� �3Cfj�4ȃ��*Y�" �,D@'X��N�D
P~����b�(��(�
���"�(�IB�H(��(��*�*��(
�9=p������?�P��٣C!ڎ�\���DeFfD��0�I� �Q�TE�6�Ē��$8���Z% �mќI+O�r"��a �!d�)-�'�h�1��G�*�Qbd�C�d��PA�/\>P�3Œ�Ls�8
�Hq�!�������`���l�
�l�{LD�D�D�N�:���2��E
�kELI�9����k�hQ7w>!X!1��t�J�I���n��
DЯ%e�W`s�	M�"��lϊ�cE�9��sC����� �e��� Mn_��*�U�!��L'㼂�L^8��QE$�IP	$�R��I$��(��(��(��27Y6�*cǌ�"V�Js���&�jU7<w��D5vfz�(7yְ@0��%���FP����I.ha�9�s�ex��a��� ~�Yu����6���%?5WhA�!ܹ��*�(������9��%[9����3A���)P⛿PHf�JFFL����H�	^�cZ.�e͟⠠1�G�>&(�$�ѐ�L�=�?�4�&� \v͆/5!�D�����~`6���&�����	V�V,J�ҔdWJ �*Wm!=�����j���dL����9\��@P". (
��[����p�bv������n]nIm�G��#lEFQ"!�+ 0�P�1pDѼ�J��j`�%(\��XD�A�
�cheDea�Ò��!�Q��aM�P��JĸJ p�
̐h`��1qՁ��$�\��#M � ?6+��
";!�0*.%DDDDJ+i�� ��1x6�(
��(
��(
��(
@GF��(�d ;m�R��@Pm�@TQo��bi	BB(B����%��Rx�-h�֩ ���X�tD3��(�ǀG! "��YS� ���+a�@*�p
k�@��aĹ������2������T�Q��E�+ҢNS�5p��U��k	�Pa��`�X- �4�P�,/��`�� �HHHII�.��P��wP	��`�Xv
�+`�h��X3���)JR��.`��a�,�ð�:�)e$�-0Eq͠f� .�TDd���)FPLҘ"�$�@D4P"��Ȫ ��t
�%��a���P%�@����#B���!�`TH_�D�򡤇j�%9U:Lg�C/~Q�!���(�Q�#��:X�  ���OR$D�J�C1p�P�>��hEe��Q��	�� �-T�h&�&l��{C2B(��� �c"PL@/�����7�?@��{��FF2Bi#!�$ꐥxQ�!�#.iB��LTD@'� '���!c�H��D(!�"^���A����)���C!��!����DIHz�.;��#.%L�PQ�+綄i��__-��G
g���#�@����y����ͯ�
(Xxz��e�8D$�@�`�E(p��ȧ���4��è1�'��"%ȉ���CF�B�Y�f!g-"`<w��v��|N&`�i���U@Z��n!a�y����H��2 �3"
@0@a����ȴv@D-@@fD���)�X�0�1��20�)�:dX�� I9�Li"Z�CQ��P����e1i	
HIP3 NT�#�\R"#��UU
Z��UUUD���Y��hl��Vl6�`�R�g���:��L�8�!�6!q��HՊW$]�cI�sX��ّ�mR"�A��TB8� �(���@`��!\�-P͍�x��h��#\��jO�4�T,�z�襥�̈��J.�8�v3
�ū��X�aP�.Z Ūb� 'X��cHc��4"%ћ,~r���ЀǇ�5��LCKV��B�)@ �� �̐D�EC`�H������AK���,X�*D]ŋ,L�T�	�.""X�5%P�x\FD PvB��;#Y�����!dvF�;#@                 Tl̽�"�e�c׺z�U�	����         b	r�����           !�@�v�PC     � "�	� q�  p �� �@ �            ��#o4��@�� 	�h�  P	@ `                 �                      M�L              �f@�-������  �T8��=J��7�`K���� ����g6�DDU�	{gY�݁g�P!�7HӃ��Q�V�               ��� �@@                                                                                                                  -s�8�`�HH$h	M!Ř��g4��GD�M�d�F[0�G���)�֏�'�"UF�:_`����ppI��ỳݑ+����j�yk���B�zA���� ���X0P�Sc��#��k�.����ĆxL)B1��x-� 7���&c�XU^
����X�9��M]["��)c�@��F�zg�|��y�RBB�h2�A����C�箩��["�s�,��Y|��]i��Q}����u���J���NC+N{;���l�	hS�kܩK#I����ehі�s\���K-o�y5?H�G��o�KA&֏V�A/�f�%
0������gwn�ʑ-fMĎBe1��4�V��8s26SnD��F�����!YE烥�I�=����T^S@M��U�5P�F���8�C��Z�D\t��y��L�� �Z�ac����蒐�!�S�281�+m�
�w��ȐL�<�T��%OD ���ďS"����H��R�Ye|W�c=X��[���7v�#�q&�$ia���P<<������IkŎ�T�4�&g���Q�4O��e)�C�g�O�_[vWn)+,��8��OIo�F�^  L         
  �   �   �       : �  ��` x)L� �@bB� =ԣuÉzNH�L��{o����~2�jw�LI�scr��
~�6�;�Td�O#�%o�"Œ��Gy�{�`�F�� ����F�oR�bwj�=�J���V Mo$AnȂԂ�Fؘ tL�ndP��8 �E	�V	�D ��{<��]�w~�r'�ӷ��z2�J��I�����,�.��P*��Iw�)���1.�͜�4��[�<��n�d��NM#v�YI��� R���q���{0�v�ױM��L����nZ&k�E`���d�- ��@i$��<O[Q|;j�k�����FK�blR�ջ}U�ނ�X��BGر��\�o-�C���Y��V��F�M�c�.�Y�M�]����6�X���3�9!��1%�E�Qj#���> !VB���XiI�>��N��
���[��@�h�!W!_�a	69��ш�D��cL���$Q`+h��e0!�{h�0�)��Ww�֋�`�:Y=s��K\C#� /@1�)�1"ʬd�&Ӻ�f��Pi�?�����Ĩ��©z�9�!T,k[��3��X��'Z�ő��8��,��&l�?�" D��J��y�|R,�g���tNL�1��z��� L� �^�c��� 6,t\��t�x�����2	) .��$��`��@4D"��E��&�2`�|����rr���L�{ a�h�+��ȯLˮ�e��X�w���P2A
�e�w�<���b���m�2�-�͑�D� e���n��S�k�,q��!�{� *�D�*P���*�b�����	�	Zqd��@N��9qΐ<g�#����X�h4�i��=]��QհY�`�NTDnl ;Q�@)c��G�u�jr�-�����Y&G	e��zE���N�44,�~p*��S���t22��$5		eR_��T�-�u�ZC�H�� Εn�`D,Yq��)���@�#�2�3T)
@%��]�?�N�G2�n+Ůȑ�y�mt��^zi<��x�/���-p��&�iMf��=�[��0,H�:|XE�?��sI�+��h �)V�H���zr*kF��9��� �b�w2����@RAorTX!"D��r��BMth �*&�I�����)2�$!1��}F0 �GY
��cW��>i�U������e��ھ�Ҙ�Z���3�j�N�[-x�%pf���C�\Wa	��h�^xW�ƤI��AП��Z.�ϐ��Mz%Y� @4�A�
6������.�!����k������P��-qw]<���C�C$�2Z-
��|�U;�i�ɓK���d_E2ֱ���(�6$7����R��:�*�, pA�hL��)�1�� 0E;�J�u@�a�f�&�v?��:�� ��HRh��o3N('Р��`�*���B����]=��)�U�y�Z����I��,�9�*�nT�NwY�b��qa̎VV��X?u#� �[!1`��H�-�!�7���!�ͥ��;)0���ŝ4UH�/����R`H4��:uȳX�/ҕ0P,I?�;6]y�� ��2Ŷ�Х��0	N-�" ����-��a�*�?�s��%�z[��[r�=���>�Z�ɑ��c���y���\�\���$Q��4��"	u�\��?��5Ey��"El� ��U!b8�X�U �4��!^���78�0qr&�d�wɵ�F���\�!(�e{L/�$yӒؑK��R��@#-����~J�� $����8����D9�f�Ɉ�����@�/�P򶕰�)o������`���J��"��H�)`�	��ʔ��q0Y,�`�8���o��[���F�/Y~1$H�� a˺��݋^��Wz2QB�!O�ѣ/67���6���",�`�K�
,��+5�wB� B�����n1�o��ȫ���P�#-	�E��j=���%yH���	��Zi%�O��.U��y���&T79�
�gR&
 �PB�\X�h� ����C�?��
����؄Dq#��-��A
j�m"����E^��-2�������JZ��B��F�[l��O ��:���Px���h"���1�V����.��5C:@`��j��F1v���!	ڒoi^h�ȤK����d��^����pIA������A�G��4�  / AAA  �̊*���" @�"2" �Ȉ�I� """" �r"-D�H��e�S��Q ""� zYe��Y%�Y(� �AiwH��2�A�l�H�,X�b(� ��Ɲ�" �)M�$�dhΏ#��M�	��6%*�J�_����F�+�@�ly�dY��6��"35�?��U�z~�T��՝�Z�>�0"�ڪ��d��JR��JS��AnM��'M���J^{y�Jwwwo��������⍴��{��y�yC{K�<��%�o'��-kZֲJ��,� |$H��S3P��?�eo[�J��ff�/����<����R���-4�M%����"%�jRR�D���"�����������#�<��<��{�g�מy�y�X�V+��a5^y�y��<Vy��&�o<��m�[D"�Z��,1��)Ҕ��JNs��9�s��'	>���)�S�hURSM5�[\��T�M4�M4�M[m��6�Q��i)N!�R�����Z����8��T
������\\8����Ï��×U6����..+���������������mcKF\\\\\\\\\\\Vr��UU0�B�*�l5��b��Z�ÏWY�?�]!�JR���K���%�Zj������l�Τ�-��&���L�i���M4�MUUURR��)o�2�F�IL�I�)Js������e����%��,�{{��Q�x��������8�\\8��8�UU6����4q���r�ˋ��z�����5K�.|}�.y瞪;�y��y/%)�撨�(�Ҕ�)JR�� w%)JR��)JR��ۻjR��%)Ҕ� ��ŭo<��MC_�1��������,x?����{y�{{y�z��8�y��)p X�� Z@�����[4³U|�J��)JR��)Q�n]B���Ӓ��)JR��)��T<��~�����Pگ�Sy�y�y�x�-{�p/8�p.��p.���)Z��5��[�`0�@��SUUUS3X�(�����-UUTv��=���<��=�e��\���9�6�
+ 
 A�-��&�����` �Q�QE�`͔Qj�UUUS0��Qk����\rS^	��s�e��<\8��9�d��9�9���M4L޹r�QI�&&h����j���������(����b
(�ު���\z���J����8��������J�ĥ)JR���W�R�XD��-0�X`,Zֵ;]�Zi��&h����Z&h���
-4�M4�M/��UU
� �Z��#m�5�if��� �8��+���%מy�{y�y�犏�$q)c��JR��)KM��M4�X$M4�$D�X@�������-0���k�13D�4�M4�54�4��U%�R��)KM4�R�T��ai����� ������kZ�_�`U@,�Q*��\X���%���@�RR��<�����x|}璚^K�JR�^MQ�z���SQ3D������kM0�h���������M4�M4LLLLLLLMh����&&&&���B�B�(�(��h����QE��I`-5T�SA�JR����i�� �)K ��_���|R.��  ܨ0� ��@@PQD��N�W
��"&�_<�N�����^�nTE�����=�SC���Y�E�:,��:�bP<݌��r�qk������Q"�@v�,"�Tj�Q)dLZ����w���7�����t�i-�_�U�����u����3Of�|�T�_4�i�m��͎"Չ.iÌ�KX&7�3���MTui�����F�ig�Tltp���5V�sL�W<5���C�np�)<j�cͤ}6���]��-�SI��<����7Ȧ����ԓ`�[a �ø@+� ,HȾ�4l�&�s'�e>�jE5�Ê0�G�24
n��� `Ê
Z�����j��s]�E��7�b�@� ���@�i͏��C�\�@�gM׆�ɏ�p��F��k�F��,��?_�ͼ�	��l��*�Ӛ-=Eb�<�	0�r6��K��m�n=\�Kq�@���a����J�7��=�ms(����g+ 8
��3lA �ЋV��R���-� ��    `      @         �       �           0       S@` `U� ���$��!��A�gDQ7�L�z'0.����w�#�E��dr)}"���� r�kQXK�M��R �4�+����� DTX p�E�,B
`
%��J�L�`B%�@���Q4,'�o�����!OY$�,MR���SEMu��ș�7�FƩ	%�xi'�������&����;�ަ���Tlq��TbM���NxO��"w/GS�N�e��'�[�U��ڥ�S��K��H,�K¨����&�a̵"�!U&jA�4U�����i>I�ӱa�V@�C!ᕣݮo����ӛ S<oU��TxF��Q�� $A�]��%�6U 6� ��qN���:�L7qjA���S�\�Dܛ�Q?H��~4�N�"r�\��Q�wѸ����B�L9�9{�]���h8h�-�2��"-\I�.�$<��i`�k�+`6;c�H).�$��Ƒ`]��n}��&��P3S�����4�,�! FzU���n�Z�
���{P���ILd��jP	Rwl�T
$���4bF����A �_$˦��D%�7<,��a��E�7,D֚����]'���J�w�^[b��uh������k��Z���?J�d����U`@$pzQ$�|ߋg(&�F_G��ਈ��6��*�X~/���*m�] ��$�6%2�4�����.��L��n��R3���C�G"�,vt=,Q[=���@d��u��UF�`.� &h?�T��0�0�浊�M0�"�R�i���)i��
@��=q-���[4�JP)H� �Be��ԞlY��C��u� ~J�����&���5v	��m��B��2�����l+S�:-L�Y�qC�$]@`A�3)��k�J(R.5+b ���*��u�N$�A��.b�F�`a��N������, 5�e�T
�-8�W>�B7����J��.�rr.�G��O�y[l�бޭO[%*�M�`q���]�e�9�D�
A��B�|�M$�BP:�()�a�%�7J�B���A�F�M(��,xp���$Xҿ�! m���n���H��@uW���Y��-���qA�xlC"g�� Ȣ�S?�Y��ޕ�@����O-��?�;'���%�=�$ϕS� ���i��)"�֣��0�RҒH�N��yp��&�c"4tT��0�M�B8�FjE���*b�h 01E�5
$v���n��t�3\�P}��R�-8-	W�Z�R��g�6zH�B1d�:s�7`!���D@Q~�m������ ��(� `�X�[���5@p&�h_�P�XA�C������'���cdz>l &4،������6Fɻ,�
^�	�jo��Q���ȶ@B�G��
,�����b�^h�h�i>Q@�Ed����V���
�+�E��ޑ(T� �G	'�GX�@�=Ga�=D�#�����m�� Q �"ɷ���`l�X�^�<���#����a��ۯٟS����D�����{uqo�`0�qovi5�V$$(dC3�Fp�H��p\�(�Oj$2�%DA�"k�!Q�c�i˱j@!%�"xV��@��G��y�� �����!�#�]F��ć�5�   G'�K�A˫Eګ�(��(��D@��4�EQEA �B�Yj�QEQEP�B�S��E�(��(��(�� 
(��$���1A�E�"�J�fF`hD&+�P�804�d��̌��b33333  ���Hffffffp���� ��`�|@����O'S��S���������L�@�,�ʉ(d�TTJ�×��B�j���Xua���ի�իV�_��Y��	�וWפ�p8��������]�|RE�X�+�H�	|_�UEQU�YU��V�7-=��X�+=�ԓ���)JA���[�R�������Q+���$�/�zJR��x{��"����޵��ǒ�����Z����?���4��U.�UU�}� � H�d1L�񵿄@�e��������������pֵ�kZ�ֽ�ֿ��4Up�U K�hA�墒��T�@��?�\R�$���i/%;֥������/���h�8/@�/�c�E�{ "T�燡��}�0)��K%%�bӥ:|����Ly'�攭g�撖 �����i��i����}��R��5U5`����o_��5
H����.-)b����J�����G%)JR��D��)JS �
J��*��*i���i����M4�M4�M4�M)��3SIJW'i5W�8Mv>>?����%i�E,�E,_%)�1�X��-<Zy)JFX�I�JR��)JR��)JR
��%�$��i��j��f�MM4�M4�U��z?�
�^ј��}���ֿ��q.c�j�Q2�U ��*����Q)������ qX��vW.��|��+$evR�p=e&\z�l������n'����R���$�)JR�!�)JR��NUza�UU�54D"���� ��/��;�����$�	�*��$TpH�&�����r��f4���=���m�3M:D�)JR��)JSU�H��3��Mj�'��R�IJ���d�@!+��쿶�KL`�y)JOij�=�H��D�M�b1�F#��R�B;I~
aD�A��1��m"�_�Qa��)7
$D#�M�H�GK�+�L#ɍ{ 1$�@H�� � � �d�F�N�	(��SM4  !���@��@ $$s�����Kh���K�o�:&���5�t�̪xSةM	��JXC�qC7�0r�k��/�(�A�]���slm3�5�)F2�A�
�V�}�=���6P���%ΛB��U��&D�6���Z��o�jS$�VaS�c��m�`�Б���%ܑ8�t䥯��hؑ��~JK
�|T�h����N�:7�(�b�$�᥆���Ŧ��C�8{I'���%u���B(�^"B~Y��"���j�ZQe'\E��3��[RY,O�(b� ���Z8_JQ���ܒZ.6�q!��eV�a�Phn�1=��[h��kqՂ��l�Y@�!&0J$�W��ٙ����_���l�ûrx������7�:K2��kb�����	h L�`$h�8��(�p����X
��d8�(������@�ن�����6B�M��SaD�5L;؂$f��y�5F�@+Ê;͍R�q����/�Z��Rf�,X�e���Q��C�L"RF/�#��B�"��DF*`�[�����Š �s���N��8E��q���cc�$zQ��8C#�G��i>�  "�           � �              0    B�         �C��?� Xz���@�G 푌s�ͦx�!阦�>�\�M�� ��/L婻f_�M$������ј�i��*7��#=F�����Idx �BC1�qd2�u
fm��"���%lP�
F��B੖�$�>1ĝ���D��Ȇ �$i9P���tSs�X�G�xP��E�x�����ہ#�O_FE*�-�8@0�u�a�o�0��V��"���e����=@�Z�  #�l� m�� ��dOևƻyl�HZK�_��V�J�h!�"HS�a�+�\��`�M� ��E��3V���o�� �&6T���!�ZiH�B;���ãT�x�kB+��<�!;�cQ'2�&��Z,��1(��Ŷ]�� ��6�;Z������ ���ǁ�$���x�����@��Ũ�S4�@f^6���������>Lk��@����B����P���Ln9,%�P�@.��� �[� ���2}�dl!���#!7-��2W�AD!7� ����ƅ!؈<̽��#��"�y�X��{<�� uX��LB����E $X�L��>��@ �<���� ���`�%���������*T�vɳ' mƗ�q"w�6��X�S<唶�F�Z*c�X�i�@�0���T���Ѩ������A��ٰKBI���T5,eđۥ���!6FJ29�:��&����L
5�.>+F	�>b�rk���Bm����7���R����kX���i����HB��B�442
0�(�[\�cCA	!#�(��Dv�6>��K@aj$D�>�!"!fk���\Zo꿟��1E��U�r�c�Q~-G���ˢ���� * ��sUS 0&Џ&��,` ��4A��� �̢/�������Q~�H �&�4߼ �9e�^)�Hr�'zWsj�e��@m���~1hR>6
&��ܯ.��];{_����\��1y�[nm��'Pզ/H�ɒ"�� ����ߎ�($B�q���R�e	OKχt	�"F��U��� W��֡Z�D�X�� ɡSq{2�
�X��Zc%��,�@��6�LNmP�2�S�i��RA��?��6�	-��@����)vZ�B�o4+	�d�Z<�ޓ�-��V�-�4ب)
�r�"<�!a���+P��#E��AIuD�c
�D��k���$+܆A^H|Lyb�Q���K�U+<��� ��$����L?{@^�sE�-�����Ri������x����4O){�Hh�Y�N��$�&��+ՠg>	��Ȋxl HwCc�lx9䪪��ىg� ��+���Y!Y� ��"QU`8 �C� 8��e� F���/֑!���=�w^�cA �����ʚbAL�5�ւ������(bĊU��F�$ �	�N�r��jyY+��,X�IDD��3ւ�`6Up��!űGT��(���,H�D��Pzd�ZA	�`�&D�21��c @�C(Lm�OXT*�22b��Y_fIn���� �ӒF��. �{W3��͖.��B �',%��w�x�"E��R @��w�Hf3����xQAD�&��h"��%y6)bcO,�g���u@ �z�R���� VQ(���h��6t�%eR�^������� C�C~��/�t����u>����k;W��<�CD��@j�Fm�6�7v��!�Z�8��	\)ԣ��c@�H�b�K;�qc(�@��j�yc���W iZ%1����qC_cʤ�	 �@`�M]j  �8�p�h|��3ΰ��_AJ�#� ǂ9DځT_ĉa�B����1@�� �\��e�}��A�Q	�r�g7$��D�c(H�h�H�@��ɂ;��xK�}"&)�A�-EM �#�1p>��l�p�jښ(��2Is����)E�  
J	I�Kt�  ����	Y�	��Y'\	H�ZD�7E�=pμ�x�M�ƳM�1����U���]�h#X[G!%��<g���{y�7q$]ꈘ�� �Q������,��h�*�(�ɨ�)�X�  ��"B�G���:u�W��礄�����&�G��a8֑U��lʛ	��!},��6�ک�{�����F���KT%@*��A�1u2���k���]�"�ʄ���I�r��?�(�υ��08�Q��J�X��1Lx�eH#%���k`�q8!J�����?Y\)$�H��9��X8���*���ĳ�9� 	�d +2u\d7��lI�j`YTk��f��+���r����a�aR)��,��`E=O�z�jڲ��+-��5��-ӥ��g�.�4��
/&�Ic����6�K�V�)����dJ|�&)eG�&�K��UP���� 0  #G&  Qb $QJE!4"4&� � �<��^^^^Z<��EQEQET�� P@PL��H���,�c#)�� h
JD&P�Ie� m4 �,l����� �zyyb�(��(�� �i�Atg�]��.�t����]���
(��T�UJ�*QEQE��堔Z`����g���-��@v[QE,��QEQO���z 8@h�l�l@��E�Ye�Yj���b8���J!A	AA&|�����X���@�Z@��I$�Z�B�(�� � � �	�ŪH�=��@�`b�Ye�Yd�YbYb27�ǔ@�h6TTB"�(�� ��U
)b�(��(���4Yd�H���4��Iϟ>qAC3333>A�<�@y�<�M1@h4���3��<�LL�O �
�� �A�=���d�j���08�8wwZ�T4$���	%����(4dDH�޳�`�:�lV���@ L��? ܁��=�v�9�6l� �
���̑$I$�DD�s$
 � �!�tr�ĉ�|�	׬L�

 ��i��3�@�K��"\�AKL�\੦��3����M4�M4�4��r�-��y���4�L
i=���e� ���

dDDDD8�P2^����JY	--��I$�KwRKR$�$$""""+�P:�T�wt��?*B���Ad�����8o" �4��R�� � �� �@&@&�M@-�Jr�K%�Ě�Cl�~I��m�s�I�6�U(�e�����wwt�Ye�)JWU��(�=�f�v�h1sp��H,E�`�w�8Ȯ�rg�MUS�������`�@���UT���Vo5�l�I�����I-�۶�$�[l�I$��*����*EK!��$�4f���@@P��@-�@-���bns@��I6l/i3SSU{��h��������m�RSJ��UX�J
S�ʹi�Zjnn[-��Jַ���JIBR��Z�����%)JR����������R��5�3L��54�X`+[KZײ����.nl�Jd�BCV�൧���V��+Zj�i����������i�����U�`*��R��*SU0��\,/��H��U������`�вS�-*�)&i���Z�]L�MUSi� 
��3M5%���k(�i����uUG��-i=��-kI�o-i<V���MUUVUSV����PUR�$���@��ҔS-�m�m��kZ����ֺm������1�����km�����kZֵ�kZִ�#�
ֵ�kZְ=`z�����ڧׅ�����1���{�X�J>c��{�tNs��CI0��?�����4�M4�M4�@@ JSUFUU4�M554�M40i��JR�M4В��SAZ@��mI���iJä	k[�><�{v��QD�(�5UB��G����JI���Q"j�Z�!e��йB0ˊ-L!,2��u4��UТ�%S)��UaE��KM4�R��&�P(i)Lx UU����i����i�i��i���jh��@����)JW6��
<� [�m3Y3`�)J�` Z@�	��	�ā#		H�X	0�UUTЭ
(���SM����O	ź�E��4d�G	��06�C�E���	�$�(�z���D�)8(�t���6�Qk�4���^��I	Jd��"�Z�D ��4��%$� \,*R멝�i�f������f�MU%.襮�$����X ��,	�`M)����K�mY �k��q	)MT)1�I
4$Dh�DVj-i��i��&&!D(���F�`�ץ�����aE#	�EI3>g�)3`-0"D�L�E�E�6�F��k��&���Z���l�j��@��+ZR���M4��'X�"��j��hM	�"��	�����@" ,�F$	5RR��6;IT��("
Q
5ULko�[A�H�����!d[i�UB�b�6�10�<-V(�\�F!��Eū��c@�
.-uIi+��Rbbf�&hZ�j�����X��>��s'�|�����x�|&!��/+���Ɨ����;���m�_�[��Ҕ����Coԇ�f��� K dW���|Zֵ�١1*�0����������`[Z_}��Z��4�?��Vd}�&��]U�c)���R�'2�*��ƷF��0&� �i"��-UUSM4�+Z�rҵ�+[�h@ -��� ��S+Z�˿�y������^�8I\��f �D�UTBB\  ),��
�� �&I�Z�0`�y�jOYE��ݽ����� b�ew%���Z�!��!�H��+���`�-�L]<���N_�<���N�w��px�����o�sXU�0��{���͹&��#+���c �$��ir�2)L�W�D�ÐFE
�$��x�1�b��&��j#�����J2�n85$�1kG1z�<��O�:�k�mj��j�H���Y��i�6�	���/2z���H���X��[x1i��l��w�H�sI�7H�p�l�c�!y@����:*TbѰ�Y@+B�����x���<�X8�R���}j�&�QWI���CH��t ���eY����z ��1��'�Pq�ʪ��X�z'�S� ��GRyƔs5Pn���r�>��ѷ��O	�1��Z!t� ��1�JHae*�E1$�"�v���iGJd��,���l���E�%�KȂV�'{E�V^��8��) �2.g�Zg���2e_����Ì��!&$k�ݶ9"���TT{̕3MAB#M��;�(5���`�j.&d�ͻz>ew�(�Ӽ.��i��.n7�7Y�!���4�Yd�K	��%�N�I�D  *`�I�b� 
�)� � @(� d �`���l� ���*B�#`	���P,\�#S!������I*q@�dw������;�$ v�8r�-��%P
�+	(� /�tvZ$'$|�ABN���(_M�D�3k��b�N�sA��..${��!M�C��Ģv>>@���$H�C9�_`؂�Q�Q�p�Jʀ�����tC	ޯHEd`��2Z  � `A}��/Cm.��r��
O/#���n ���@��8"�|0�Q"��� �$ʬ� 1��}�M�2�H�:y�D�&%�TĄ ǍN%�f�Q,"�j��SA����NFH����8�U94��޴h7o%��I���]#���c���}���~%9%u��G<��0��6T�u#!�C_��&ˉ�B}��&u�2�j@1#Sc�6��ʘƏA�@�Ech���u��	��IF�b���~�>�",$P}����L(�����Se��fw����,0N�;�bV��h"�D <�qg|�S$�B�+�Ae�X�D$Qlu6��
Ӌܼ��(��x���� ���!tQ�� �xY�Ӓ���@��nN
3yb�����Lj��HR�<V�R`��d�%Fy��6�S"ˉ�B���0������CF*�"VC�f��P��F�(A�u#�� Hj�!F<�ӈ��z6�(>� ���8���FS m  �e�$D�6S��r����9?~#�T�Q��H��@6I��e�{R�J�9)�f9hD0݊�r�����H�\\ :���v����j��൶�my�@Y���$t������hx�M�ƅ����ky�����DIh!E�y1�L���DQ3hF�"��gۍ���Kek�C�cDΝh!�,]=���Y�&Q�H ��2�`-�בg����
�e�F$9�
R,w�U���.J/��#�.Ⱦc�Z,�AAB�Z�56�����1��<E�y�*	��!<��u�  D!�O4` |�-�b��A��v$X�(BHN�jd/���!�BB�q�qCA��,�X���R��.$�mj�jzX<�0Q�UBN��Ÿg �s�j�р�j�bI-x�I� 1�&ʂ>�]�Lm֒Ĉ��D��������Q"e���i�b}H!e�b���>���֩ �T�v@!��)�"��n��X/��I$T��\�5Kp� SRAP
4�2��r@�"�0��V�� �]��PEhd�%�Z�G�� ��v5"@�\�E�ꏐq"�l�a�p;��qp< c���?�*\XMC��E�r�D�1�xF<�$;D�b�]^��?�J�`6*A�lqʱU��e#�,�i��+[%��_�X�S��$��CX P�2��`kG �Np���G�2�YR�7 B�s����� f@Z2!Lʇu@�4V�F@0�#����pA��C }-���d�!b��D[�Z c�xp:C�@a� {X�T-x��`�&]���2�^|*:"������ �A#�+�QdQ�w[��Wi2�@p�1����H�'�R�%^#�<��-pB;����$�f�@���Q�&%�ب��(���F�U�9:S�ȸB��Q�9�τ2���  I=��gz�1�)���2� 293:0y�� 0�i�&t��<��`(� �3hLcj�"�X���ܵA�y��$���б�*.^� �l]��E����
��Sv��y����BE2[��G�Ӝ�(�FH��h ��V���8�Ԭ]%t�7���CM��JҀz���ֳB�`���i�Dk{r,P����ʔ����0�wQq�A�a� 	C�@ ��ˇْ��N �V`�SS2�f~*o�%|���'��6.nq��:�+L ��K��� :k�I�ǂ#�*��1��)��a�ڑ�98lA���R)3��BJ\zBȦ�eƓ�0)�2�bM�d#�M����Tb��� �zd��S-�+FiQu�^�A����v i�� �>���&��	-�@�3��C�o��pQ�Z��!��I��`s%�iBXl-��#���2K&�@��}��:�����'�Dkl�h�K��۲
�8Œ��H�� �"�:����$�o�I2�Ǿ����/�:r^�� ��Lt����D!B/C1u�X ��Ђ��f�2�r����b�2�ْc�@2YQ��*{ ?s,���5��s��2�"i��A�,bA=J��1c8U�A�Ni��H ���n#�{��?bQ'�<O��C��+e���"bE����h :�0���V5�e��-!�QƦ� ")��!��nV�H�%�q��X�UD��k�[���'�ҹqp�;��}r@
c���Vǀ/�j0xщ`������=�Oh�[�N��-"Q02@�H�$��K4��g�b��F�N�\ *��6��6^R<J����u(�RX�&KÕq�]�L:[�e��� �R�ٌ9���w�(Ĕ2���?�T��b#@�H���Q��"7�n�Ύ�6ew��Az<J
  E�Fk� Mb����*��A�/�� �+R��'H2H4��@c/DG� ��i/�Q8/�)��*ނ-�#�5��R�b�E�T���$тa�B*��#�<�W������
�����E����w�'uq�G��| Lq:��!�e�,�<E�a����g�lX�G@��"��_E ���BL��wXJ��j�\  +]h��
�P�@�QپH�*4w7�ch�P����Z%�T��	'����N�����  +hLX�B15B�K� �
*�b
 �� ��6�U��n�5Q�f�@$fj���{�H���������,�4@,��������/�$�H�4���D�Q�Td���E�DE��DD7�,D $	e2�L�P�"""""" Ŕʈ7 �Q�"TF�Qś�c4F�d�E( N������DfE��3��I����v��������S2?#u:��-D5��*7m�&�h+!P*t+�^
�+��3�^
ffDDDD#o{h���4�eWVE�[h����ѣF��P���YfF�J�L���FF��@ $	e"332�
@( �@(�
@H �@(����D�u�D�$H�3[���N�(P�B�
�.�m��6���hRf�	3D�4�IJSUUUU%�S,�#Hm-k�k���rֵ�����t���l��9�&Z�������׭zֵ�kvI� ����N뚱Mk�<��JR��)y)i��d���V���bA"A"A�ִ�)L�)yX��,�7peA���L
H&H(�馒�JR���C>��tuuF�m�6�5�k��Ǫ�7�~���_͔��dLВ2S%�����B11���f���bbf��񥦚i��i��ji�
�E7� L	�~�Q~�@�Ib�T,�t��m�3h�%U�:��;ib��/�[n�������!&P1���9��hKx���?���&����F��D�%)Is�y�@�,Ҕ�miJV��)JWRjd͒	6��H����ֵ�2Ҕ�kM�挈&D"��d��H+l3Q ���l
������ZRq�ʕK����m����<���kZ���z��[m��)JR��)K�J]�^�=`z���\]��F�6,��aR�o0�h�*!�)-M4�R���\�����bf�i�3Df�i���������JR��4���m��m����m��m��mm���_���8�y�y�{{�y;�<��/o���\�J@�-����
E������i%��m��7����) �k`VکkZ���-�4�,�I%����p���!5�	�A)�K�������ȰH�=���7�kZֵ�|���B�5��7Fc5�6ۦ��h��+�i������f�..��m������<X�K�K���Xm��m�����k^��KX,�.�n"`"���������k_��qw�����aƪ<{�BD�H1#4�BD(�D14AB�&����|q����+��;�l���! d $"��8���b	� $��������X�D�i���kZ�r��kR�n��U76�۩�u�����T��T���m��t�e$���H�d��
NH6� �A��5�l`rR���m����M54�8�������F�LJS4���R�=iJV�T�,F�r�%=��l��6���M���6�iK�o:S7@���?[��Zҕ�}����&��3D���v�� X����@"�F&#4�M/��I� #���e0!3AΜp ��I���Q7q� 0$@�4M5-����������|w��?��8���J��m�A-n�� n���t���76������<����m�ۛ���ֵ�2��! �����<Zֵ�kZֽ *��i�������y/<��%����y;�<�siq`^,	sŀ����\��y)JR�/m�km����X>�y��2
�\
R�p.� XP&�~�J#�#f��`$�$��I��I����G3��`,���Z`,�����)i)JR��)+X��TX��o��_��9x��,`����{�/,\�����x��x��x8�jR�_sU#��Z��I�O��?��q!6�w��pe���}�����kZֵ���J ���������Zi����-4�IJ��ɛZR�G�l�m���/ꛪqT3:��GYk]4����b���*�
���ž�����
L�������(㗕䧸+�pW��pn��6���ۃ���8��￾��L�k[���4:����-�U�G�(�U3o���W6��آ�(��UKn��EvG>L���i�E$��d�������4�UUmZ�kZֵ�kf��4���)y+X��ZҔ�kZҖ6� zKͭm�:J��6�ֵ�kZֵ�kZֵ��m���)JR��)m��iV������+[&�4n���`��ƍwۈ#�F�&��F$-_Lb/X�tQ�P�Lb)
H�Ϯ��-�-F$Km�m�����U7-kZֲ�A������Zֵ�kZ�&���=`z�4�m�T��im��1�6�Y�pQo}u~���'�-�Q��l�}jj�\��kJV��)Z�#�5�
�8��K6�^�"SJ���hiBֵ�m�k�O���ł��)R9�R�^��Ch����fkZ�T�Z����RX9Ȥ�����t�\4q�J�b�p������@��\\\\\\\\X�������4E×>>8�>?W�j�8�Fޔ�)J6�T>����I��hV��sb��(����suP��Z6�f��hQhQj���*��E����M5
�TLLLL(��UUUT��o�Ȗ�n�VU��A�H2 ȃ"�(��d�A����n���	 ���
H$��l�e"
��L�	��H�A�ߤ��7....˞����ACEkZ�T�����������UeU1�R�Aj�f����jꢍ*�4��Z�����E!�XWSl��k\���mI�N(�Z(�g����-kY�����+l	7M�%F����y/
-
/��UK�=�����8�o�8��kf&
�&
`M�X`E$	R ����D!d�D MkZֵ�`z��=k[[�s�B��@KR,�5��� H�q� x���&�6�TCl5%��){�Q��g�����r��ֹp�����0d��ǎ8�\;�E������֭�ǲ�/O<��߉�Ҕ�Vz��F��	��m��2r<+mԶ��;d����lj�C�d-`�P�]���  1���t ,���.��|�+s�oi�X:��l��}ȸ� -�Ja�:I	%�'��
��E�,*������D�ҞS=<Vt�r̄*j͍��qR�����Dʶ^}5�\�q�J�Vk�S�����+!�0�)؞D�ca���-R�	��G�hƴR�t�x��@q"2g�ʩ�e��VG�ް�_��g�w\Fᶚ��I�Xؼ^闙�Ie\�Vr�^��}���G���{�+4��ԽN���ҝ��/�n���;�B���/�qG��WX�Ғ���WLv�S%X&	��o��*�2�� �<� �1iȾYL鹗2�Z��K�"����<�匒�u㑮#�+?jzأz�x+�VU�Er�4���F�%;�cX0JW�(i��!��u�p�L����o�,�Tz��$�P>=Z���D8�ޑ1��n�^v҈�����ڍ��cZFz�Y"�9�#R\���T���ޤ#c�5 nxa\I���F�%�g�(a/��D�2�y��  2��]ī��גtKc{��C�
f}J�cK(nō��&<�k���(}>H�r{�H����GFn��� ԋ2����.  2$��   �      P    *�U10�3@�� �0( ��zN `

 ��� �V� � 
d�&��<�ᜧ�! �,L�Nx�X�F0�J��iH
!+q@x�a�KE_��� !�
�Ф��\�C<qh�U� ~5��h�X��gS��� ����Z<��P��a��S�\p�N"�;:�
��"�(u�G�ǁ��h�4� B |h�Љ���B�8ѣ��T��秊��P�
��~���E�4�*&NN �������� �Rh�a� <��,�l$�(8Ĝ��IRI)0 v-bM��^Y��"Q%j�ԨH�ޟ�P��,�Q�4j�^3%�V�W�塡�u�mz�Ɛ��(-"�Q[ZGuI�`(:h��-�_(�/���(���$ |�` S$L�ѤL����R�@!dlYB� =p@@#�_�F���z�O��*Nj!T@�G(m@%~"	��1k���_raF����D���͚�p����uՕ�6M$d+��R��+��jZ,�ܺ�!<D�É-#bv�oWK2l.�Z8; � :� e5GdbEWLPSoE"[m���(}{R�#%=����ZCV�Y8�\���-+H.�B(�Q�S�5�" R��d���Y��u2B����M�>�s0���ma�A�5��H�ͩO���D9֠��1.��g�"�TzH��s>����C�k<��d�P��BV˗~5�G\�X �d{��I�.%c�鍘����H3S�6&��@E|	� �Tw�@P�Q���A->=�*r}����ڊ%$a0P���1�����&Gb�5�	�ٟ��kuvm���
�� @z������ �H� ��)�� �8?wP����
�GU�x� ���,�s�G��bQ���R^\�-3=��b�>І&��6�t�U(�����C�{e1/�,ăa�F�����"�ܜlq����Z�#LF����el
z8S_��(k��D��['-�����/�6:f�����	�]͜�)R��	�4�e�m�'���CH�|���P&k�֜�L×9�!�46K�Њ.�Z�u5�ւ&�{/��ı�X��Z�QJ�D�C�t��}��n���T���3�b{f�@�2C�O!(�a��<� 
Ϩ�=�� ���CKi��L#����N�H�� (�ʹ-� ���(�A�6"3e����}�;�u[NȞ!���x�]�(��[F� %��_GG���0�=BaE.A�3�z����K���F��YN&lC(�QtZь�s"G�H�`�x�4�Şh�Q�� �g	��d0��<��"��[�aM�	5�c` n��E��6�!N��`�6��E0A��R����0�H�r��jrl#�!�� �%�tT���P �d�L� �ޒ@�CX( �"&��-��l�cj�~*�ǊT�6i�� Ʒ{,�D�	Ef�6�t.64�.(Y�9�>�a�A�>F=� �IN'�ɂd��9l^�yK�ƅ�d��l d"�������D$h�0?����@��z�`,2p�N�B ѵ-�7��z�AH,�� �RX�9���
K��cĹF U
�H;�K��Mِ�0��gGܲ�y��Yl&�'���AV B�l��	A کA`*L�y0�uZ=��iU�IM�?҅�´0�d�1��R�D0�lFj��&6�l�UOT[���Q�p��Y`6h"��%UR�p��Ap�!2h�&�Ă�A����)�J��$����y��ܱ/ˤ�X�~�*�����z�[�F6ܦHқ` ����J� �z��mj�D����D	i�8� ���M�$�{�P$�Ĩ��LG#iPI���[�` b� ���Oa�<H��_���q���,H!��
�8㱋X(�M?�t�4�2��ġ�6g*֌>��[|?�	�l��LboZ;����ji�yh� ͤz�
�(d%Ҍ�TBz���W!����A��&j���q�y7�/�
r���7pN͆b&x�-R��!����'�0N^<��OF��B�̫�S�W��J��YE���/,O=���X�POJ.N�5^��A@�J����^,��𠁛* ɼ+$w�Jo �S(�{�4�f�u�I0�����n�P���A��V��&
Z� C��d3�=���w�d�푋���݄0ٲ*8,`F�`�h�F��	����i�P�0������h"�#�klP��]�jE�7(����=@aL�k��`'*$��gş� έ�'���E^��T��鞦l�e����U{Sڀ��J'HN��ĂsI�	����bϬ�Q+� � �(V��L�*:ꓭ'7W�ւJ���9Q��4X!fl�RSp���"�b�P���u� FqG��V�)a�)@��A�z7E���EYw vA�0
��r��c(�!`�?��3������qZb\Rx�Z�殟��I��L,H���1��_����b�ՑE����ä�$�Uq���-_�H ���(n���
(�C8.��ֆ���%%x�#F/@��D�'b��kWC�5K$�"�A ���"���fI   3-H$�DAAA����Y����Mr�P�-��e��`,�B��QEAQDM���)F�պռ���+�B��QK,QEc�����P��t*�C!�h+���4�i���AAEAF��f�2�i�F��m6�
F��!" ��,�,իRш�4?����[��I%�Ye�Yh�DI �4&�����wK,��QDA�,2ZbJfG� ��(��(��Hֵ�ff{�����T�UJ�"DI$�9���F���Th�,��,dލ�@�C�h������d9��b�,�IP*@�T)e�ԩWPǺ�Q��"�A<�/�^�R��$�A���T��R�H�#�.��^�@�S�]���O(A:�ERDh�,Dh��E��335J�	����6�:�?zzYe�mv�kX��R5N�Azx/^
�3ՖYe�B������=��$[�D�ig}�:0+S@�@�SSAd�h�DDDI6{���ZdAjjjjd���DZ����@R (
"�H�/��
DDDFm�6lDDDDD�Ѝ� R22"cH�s�"TDd�i�i""-"$�"KH K�,�Ꭰ:�ГB�m�?����������������|��Ch�ѵ�4m6��/�Ye�Y@��T	,��Y����C�T	 5��E� j@����@�P&�w�ݭ�(�@��U��z=��K�gI����������h՟�9ի>ɦ�g�ҠT["DR�_)U {m��Ԩ��(
��(�j
�R�U��l���H	U�)K����JR���������R�yz���)JR��m����yh���TE��"�tiT�R�S�ӫ�uON�����ݻA��و�Gc�Ý���l��mx)K��4��[�n�.n��ov�kF��6��ma!!B���^^~���([��۷nݻv�ۿ�?������������}��x�8�����\\�u������X����%�,	`KX�8�y�\\\���ԥ���������Z��F��U�y�#���j�R�ͫ�,\��`k`k`kֵ�kZֵ�8M1MBA"A�+��`m�6�)JS`[JR���M%(���`X`L	�i�� ���{�_�����|w�����Zֿ������}�ֵ�k���o?���p/�%�,	`^p/<\X��%�,	`K�������\\���..�.x��y��R����y�RD^�y/{�/؄!V�R����U@{m��I)�`m�6���I54��o�G։H@X`-0JKIJR���^����F�W/=����|��������������8㗎?����>�!�y��<��<�מy�y�y���p7�y�y�y�..���<��<�qs���y�y緇..x��/{y�瘃B^N����4�f�W�8ҷ���xXlT���i)Jf�H�@��$�Y0.�4d��(�hѥaʅ�������rr1�$�D��8�������������������%@��y�)JD���8�y�y�<�qqqqs��<����\\V+���������b�X��T	q`o<\]�<\X�K\\\]���y�..y�8E�/<��<���&�c��[�����~�~��j�b��U$��Mn��i�K�p X�� X�mIm��Jҵ����$���l�@�������!�����J˼q����8�8���������%Ł,�<\\�e�,	`K\X���\�,	`\���q`^y�p/8�z��<�����^y�X���8�S��r��a�+A��--F���D��sI#���9 ��y�y����y)��\�p.���\�p.���p.���\�p.���n����<�\�p/<�^o�%甆��r������ X��h��$C1����mMu)��-���X`,�X ����x��W|���B?���z����!U����B����������QI��������퓶NNNNNNNO��m��!��n7/��TM6H1�b�hј�lϑ�q�&���18�i��M4���b H�LD	$bf��&$����������///|�Eo<��%)MG��M�UUU��P4�o����3���*�)* JR��)JR�SX+���EQiJR�� Z@��)Kh�
Z�����pWҔ�)JX`,�-� -� -��h*��LLLMB�Rh��I��ώ���&&#D��e�����8㰊"R���ij��4��B���CXoV(�D��Q$qbq}% 	��a��IJSTА�j��$�)JR�JZi`����"��AJR��)JR��}j4�:�l�����h6��D���6�c�)$��-%!`��-��+�)#��!B!DFBBCC�`��"���\?U "#@(b*�5�7�E�
%k���B�ydr29!#�BBBB'�$QD�B��,��"-%�Qq"-I@��D�H���V�i�EY�Z��M4�Lji��j�l��`[`-4�Z`,������i,��SU3/����[`ml��,,	�	�,�`)`)m �UȤQ{��G�$&�������B�"�Ԓc�7t./:��ؠn!,	�,�]us7�IP�l[� ��D�XG"���299��蜎NO!d,�G!b"8�r999�NO#���q"D��������N	���'Y�QE���j&jj�M4L�MMSM4ԙ��i��i��i��9%0�MM4�V��mDT�E�kV�j(Q�6�,<$_�  9�ʹ1B@�	-8�=��	݃��S��]Ɔ-y"�$����?j�z:l�-7r
�K�0O8�)f�5��烉����b�v�T,k׎��]�ZM�A�4�� *�l����m�1��:���
@1J��fY*����L��A,�9I�trK�=��(T@w��Ą��xv��yN%�)�/��F!Lʚ� ���⑓=(t�	pD��R4�NL�uh O���HTi��Q'9k��wg��4��%e����7{�
B�i	��'��mDI,S~�H�虜Չ (��bH�i��m�u�hk������ߦ\܆���y`��;Yh*]x����}3Jl��<n\��'�Q��ob6�	_mǍ8��=1������h󣾻��]����@���I���%0�یI�7�-���AD��=|�|�A���*x`�	�w��q��#Q«�m:��C�n~�k���e�!�w��{p���R�+�+�&ud�3Ӕ�?����m��v�=(x28���=L[U�<��a�-�vm��7�c��k�����9eÙ��A9j���I>
�K8e���B��,_-�  :"ɏ3   	    8�   � �9  �J@� �������5 Jk`B_*P�����Hb` el�5��@�|�f�(��ۂ�=�Y�� �0�|C� ��:�������qq4���H�oI�z2��D��� bĔXTc��^ �;F�:�	�;�`�*=��Y�În�4Q�D�Xa��~�r���S�H|.)�"
�*yx��~&�	|-?_�a�4�� ��^�%ǦT�$�z���T
|N�P`xa"���2՚Ę�S>�EU�>�Oׄ:�AQEѣ�0�4F{�$4�<�y�5$T[�a��#�*��PR:����\�W�l1o���A�%*�.�Q�������?[�IqG�)(��;&SbSJ��i,JHYy�� ;P@ L��x� ���ؓ)�Xb���)�S��&�"�����O7���KR퍒��3�"Ʀǜ����Mm XB�%"�pI�?�@�)+j��Y��EKP2��L"z�R��r`$ٷ�^��L���"��$$RH�,�z���a�~�Ō$��ue�66{H�P2�% V<$��`��$(R�(Ba��r���Q�����5ch�B̾b�e�.ԉ��7:��ԍsҭ���cⵠ0;+[`?�4��y'	����t�Ba��x���!��D��E�̵)�S9�娍���3Di��~���F�0w��C�ؔD��K#u(�"�6)�/k����m��Ae̓��6S��}�I��G)���=�a�n[��s0�%%�WT��8�kD��Ɠųjp�J��k[Ld~·a�w�����C�{�
rC?L�{%T��a�� �J����B=�����]�V�?(7�:�p@�8�y�LlJB$�*%V�-�4*��) r2�L��1��TL[��̇|`ݞ�0�1�����r2�Rٺ�+�w %B�c�V<�(�
�0@`�F&��ٌ5eŖ ���������L�lN�|B��O0���o���!TSD_q'X-#I���)�4FQM�20����R*�ǆ�^�,�)�n�&� 
̉�$�(�"0�",D�B�ʜ٨@i1C�(���1�ظCb�$�Ef׵�!�Bp�/}
��X^����#;vF�`L,����)0D1�ј�RM�GE|pDz2�mc:��@_ @�"����3�D�\q#>�Ǥ,��"H"���jdy�8؈,�f�� pB͉a(?�:���GE�Cc�.$�$��1�A#�H�N� ���Wo���Y?ދ���87a��"�xj�T\h+�cل�o�¨�4�-
�B{�BGul�Z�	��2��hS;�� � @� �*�ƍ}[���KT�A��-�j"G�l!C��p,NK��A���xf�l 0D۷@�GX�C�&��΂�}r*��c���hDE%%/���[��_��Q�(b�c
>����\~���fD��Lc9ċ�Z&4��I�I	�\�@a�X���YU�d�ké��f����8�~\�4�p _#�v���]�2]h �r��DC����wbA#�9���\�� ��u�%%DxZ�$��7�|$IV�P:K��n�{^�yn*{ı��4_�Yk�Aĸ���б�dD�p��S0�9�9�6 d�+�zs!�-�ld�д�Up��r�m �>}�@<��<v	��%vE�,���ۍ6"��� ���?�F��1p9,(�˄(w���lB�8���'N�S�J���2D�
��ad!��b]�R�~�e�J���R�� �D\���M���gbh��"_r���<BǸP���"���DQ��f[?�p"h�_#�H�jG�G �����G��DpB-.C�w�L
(f���D0֔i�I�,� :�ֈ�(�@1ʥ�����E���!�����Gęa��������}$�s��E��9�"��llK0�����~/&�0��>w�Y�c"����]����"�:����6�i�d��l�x!����&�ą<�����)HD��DE���E�0hs$Z�A�=R���r.�#�)C��F�@<� �Sd��	��<���O�A��h�)'�����Km���"l����"�E��F����X�I��9H�h"��
��AA�(��ډ�!0@����H���*�
��$!"@�I �=�!�DF�F�UC5>��b��a �I����,�z]9 ��8T�X�A�N�"7�E'=sa5΍��A~�J��KUj:�q����G��C�
��ِ@#�HX؍3�����;Q�FJ�>d�X����0  ;�&�EQEQEPh4QDQDZ����ff�2��k������q�-�L_��Z��LȀ�4���ȏ՞��04��`k��M_����?�X�u�u��n���P�ѫV��������b��9������P�@���������C"��H�YL��d
&R"D`h�ՙ��i���נ�P
���"E��fg����%�)��e��fC-��"G�DD1`̀2�H�"""$H�`�g� ������Z7q&�G��s�_��C����K
)J�߽0�L�Wy���hp�;v�
ڨ��L�"��ݳ�ʋV��$�6l���w�9\��_�7����I�fffff�v���}�����ȴ�]��c�����f�'��|��(]��W���F=����BY�-��]�UUx��5T�+|I$��m�Ե��)�Y[@�'���w���#@�N�3�we�kn���`("�f���i<����Bik"��kZ׊����ig��oW��@Z@������oɪ��kZʪlU��ٲ\lk���4&�B������%K?����e���{*��
��^�"�[���4�M(�}����￿���8����8�KH�8�@�?�\8�8���q�������s�=�y��y���G���� ��t���{,+�J,D�p)z[k'Y �z���a�Jַ�}��/~��������7X3�)p`{�pn��+��7�
����*f�i���F�����+���J)�h�GqƎ4����������������������׋���y狞.y狞����<��<��<��{�y�y��J@BR���PP���F�4�DK���W��e��R?�~��>9yyyzR�����}��|����/}���Ҕ���K�pn��2��2��7��`���R�d�)t�M.�e�pWpn�n�����M4�M4�MU�D�֔��MmR��������x��窪�����<\\\��<�׋���y��y�y��<��<������^y�y�y�y�Y�K�y)JR�	iJSIb��d6�7�B�2�%[L����4�a֤�hƪ�M4�^�y{�����)JR����{y��Iyyyy\�h8��UK�4��^_���UUI �����v�m�v�'���m�m��m��m��m�ܜ������rrv�����������N(���(������UT�3DnF(�&�e�R��h�Ֆ����T���G+~9p��UU:��hj�)A��V.+�˞�����Mu������߼\\\]U��.��..����%�e�UUk	]���n����N(��(��(��)QE@�(����`�U���ţ�#s-�~_���A}!vyv]��:k)�\V...x��qs������s}U6�y�.y��y�{tT�R\X���<X\X�X���2ֵ�kZֵ�jW��\
R����X���kZֵ��@J*��A@	JSUUJR��)i��H�-@�(QEE"�(��@�@��j겐�k!�����'!Z�%J'��x����{x��窠�<\��<�`\	`^����,Łp%�,	`^y狋����\�p.���\�p0,H��`X�`Xj�QaE��M4�M4�D��4�V�M0�XL��X`6�X`,���X`,��`,��JZi����i���)JR���B5����w��\��m����d��حͶ�m��x�'''''���ۓ�������������N,�QE'�QEQEU%)T�Qd�������
L)1115��i��&&&&i����i���i��i��4�IJR��)JRpa%)JR��<8T�UV�]W��7�W]�p j��Z4�������m�Ͷ��SsuM�7l����Rry��QEEQ@ ��((��LLLL(��LLLM&&&i���&hY���4�M4�M5STz�Jd�)M@D�D @��-k(Z�UUV����ITP��QE�j��UUUV�����&9HL  A߸  ��@ �  � ���,	)I�Ɛg'��ƥ<7y!`�3�d���ݍ�G"��[���e��`��?��t&������Й$�tc�9����R�{7=v��2����9��Jn�k�����\����^�P:����������������������������UUUU0  B`            A      �          
f    0          ��    ���!b�bp��x�2W��/��~��4���l��V�lc~��[>Vribϊ���r�փF��5+�A=^~"I�Z5���\M`�xfI,�+��%��q�ՊЩy��2L-����*�QT�e )�,R�޲��@��)��$�(/���c�zV�\�RUֲ����h��ֲO��=�Oc���_��~_K�Tʗ�O�yˢd6f����������g�\:���H�ɠ뗈�_.�?�?ز����h�a��~A�*�D�f3U�e��sg7�b�?� ��a�ȋ&m!X����դ��*������Z�f��&k[� �              �E�6V�� �����7/�/���|  CG'�#oQQ(ڍ�QDQD *QDM�O��=H"���<���A����r��������}��&��������������������8
�
��*�ՙ�  I��@@��"��݁�����Y��s��62�� 
C��t�7IW]a��RRC�: DpV�7mZd�0^0�[�
�+�J2Qn����g�h�CK����
��`ݲ`�8Qd�Lʅӷ��U)�-O�N`JkLWE�� [�eY��D����'�'`#1�6�%4E�, ��a�Q�`�0|S�N	����$@���8/�C�����O�!�4k���� GID"=�j�y!$)���$6;���Ap�$�iP�;���Z�8N�CD�<0�
jAtz�0N��?�~Z����V���H�� C�ShF"3͈!,Ħ�h�.��I0 !g�E��q��@ �-�8.X�RE}ĒL$�s `����'q�m\~��8��yF҈�I��Na�ɘ&~~%�_c��@Wc�4��5$2I��)�I� 0�a~cGB�BQ���e52i��Ϗ��y	�!   J                      �0��4�����`� 
       @M        0 8
  �    � ��AeF�XcS���L	A��&0P�i��	a0�����E �	P0�"a��Q�8`� �ٿ�" �|i���Z1a��">�q�F0���!�8�(a�FQ�@1�0ĢP�S�@��!�X��# "�g2���L �   Z|�p ���� ��       ����
�Á���A�B��2 �B�ԂQpD�DlKA"��U�0C�������!���-�-(�h�/nN%�BBF����A � �Y��@��!����夓	 ���Rr�����8Gjda~>u���@�#�t$�V�-�`lu���_�L�	1B+��P!4"8,�
�\ �-2��*�J#�-$�Zi�қ��BK�Æ��h�_�/��n����o��'":�@ n�� "\ �$r[S�
i��>�N�< dtHG�p�ZM�����PF8A0�0��#�I�N4o�� � F2j�޿3�A<�А�$����1�����=	�>Ƃh`��	<�S� �DX�B�������?�8o�Ό�u)�P&l8�~b~�	�gŵ4:D^�0 ���uA��G��[�k@,�Y\j�����$�	��� �oi|Jf}@ "�^]���P�N�"�ૢ}�&n���;]��r-PpA"��E^ؔ/�f���f�>0�@�H
�ɒg(�&�ו����͐GR,�ʇ�j	9��%��+&3���P'z
n����x�&k����j����E���(�%Ti��jSZ�6��<H|���jɖ-j�h�
��,� Q��or�a7Bh��BIЄ@�(����p�Z�0�фF1H����@p�`r�q0��b���5n�6�6�wۛ�/e�o�}C�4��    ���CS�o��B�b7� @P�Z� ��b����5�hF�	����ްED; �������7�̱t��3m�]
��i�w� ���"p�g #�0��T��!���B�����J��`����P�C0_aa�,������t�"� �D>ɹl5���Su�}`!|���ؐ@�&�~�C-
�9E���`6FDf� $�H�+��ar4Rd�xC�4��3�ԅ#f��'n��]���Ca�*���V�F�s	W! �Z`ؾ�̄�QJ:ؒ�YU��P��ϴ�H��ȫ����|o�]s�'��o��x�=XA������G��K$������%bEm��C��F�"��8�&%�   y�3>��8d@��m"�6�!���� f�:�	5u�du�mU(�u��I�����s�*Дㅱ"��CC�cu����/�TT3)��/�!�`'��/��B �������	�<L��r�,���=G{� ��11����^�� �Rz���nS#)�/�=���" �, p�/�J�TX:��?H���ւ�����݉�䏫�b��U�!�	��E���|�%��ڞ}5;�ǋ�������A���W�Y���c�/ϊ,K��o�%X� 0�1��{�$|E�|"&�Vӑz|pI۪�^�h4--�dԣI ���i����iDȀH�� � ՚���B��-�Y��*�� �h �7��   � �+�A�(�����QP(���������D��t�$�
�:-����
6#E7�	'}�U%��3�A
0@h;����tJ?�H��*'��y�r����n�����$ �A"��~f��Rb��c!u�<�Y6�@��`��E��Z�+ۖ8�4+����jԱ/��r=���AMD �(j��(S""Fc�K���:$��T�hȔpPE�D�A�8C������'���&4YEx x@!�`a�+��<B�8|�99J� �튙⣇H�o��� ���Πr�r�q� ���a�HNh �����QWD۩��ԼhÉ��R���w�pD>����5�����#Ȑ̇1G�*�D�H<*|(�l�@���?�o�������u����w���G���&�D�t@�`!fF1�"���0�8  �(�Ɗ2�w�>�%��v�t���> �     �c|/� ��a"0��@q��_$l��T��m�G��n�+��3΅�?��A�H��Ep�3�����!o�'�:�boL�D��K�v\�z*��w���� �DzA@C@8V�B9�N�h"�#H"< V�����ݸL���(�$\!p@1'$/�XC��`r��C�kZ�Ț3�/���v"!X@2A� �K՗%	#@F#�   �    KG ���#C��D���)Q��(�#�SU�? �`Q"17�o�%�+��/�)�,��"�.@EDYD�v���48���HḾRDQ<�@�AD`�,�0A(�!��=*t�+�1F�Q� \e�(72p\ F������E��kh��]�q�`�EF��J_��D�1;�,$Djp���T΅�LM�;��,>R}p�0���!�b��eEč�*�)n��Tf7�=�C�ax^�T.d�/d���>!��19�&0Be��$ٸD�:�"VM�
��>H ,A@0@�Hb�>觀�`R"�J�tK�"��(��DX�4�Q&�� � Cc" �!�%AJP����p�"0��h�X��.J�5�3��9tjj���T)��G�-�#D �,(@�h@�t* �M���C���Pқ��� �M�$f ���Q�d_hf*	V�:��0n�,�
`t�1��0A�1�b���$.ah�*�2�	`\�.�xE5�vbȂ��La4#�C��dC�E�@�#��,�t#����j�_JO�/��?B�xq�K�fC�x&C�Wț�@�K̰�\g3��FHTR��|s�V\31���	 30�x�C�0�b��%�B��`O�:`��ɷ3�Cg�	d ���_N3`��BT�F�a9tVDePۡ!�����d|L��s�D!�7�����]M���Q��Z����5�'Q,X���c(���!P��FPJ �QJ%�>`zq�5C�2�h��c���lYŕ S��(j Y�Q��AT)��\01"0��A��� ��V�X��� Ȉ��Fnh����% ���ƴ9/��x�8"oX4�ǘ �	H5��38\R���v�J1*��D���A+22J�Z�22�B1J�0�7U�+�)ΠPD!��¹�.u�Ƃ�I�ظ6&P�̣(���T6 C9aG(T�ض��Hi��MfX�L���s\5W�B*
�����)C�mF[��Dsxr�b�-p,��J��sP ��TG !ѦN��&C���.���Ε���k��Grҍ9ƴ�"��ւՆL
��EC�@��D@��9Y��hx��U��cJ�P@�a*�Kr6��ف��m\�`�����g$(��"t%*�Q��C��QdC!�W=�]�XC���5�/%��P1!����QN�0��B�dJ�?�ZNd8�� &S �Z���c8��,F1G�&hC)i7W��\�m?e��O�t3LdK�z�L����p����c��#�!ȉ�Q�ѩ���	�%�p���:b� g A�!�%��V�N�Fmh8��dbj��Y��XHJ��$Dz�V�m�Z6��R�T�N E�<\�lS�ع͌��$�8��X�%j�b;�s�eU,*���<�����l�a���i �*,�h@3P1�J~���ɞ�nu�:\z%�\��d��8��D`�"hb�C
�{�h��p�j�e��D0�jW��G`P � �uUD����� �lXA*՘�gDp��P������#FB�hK�#"%�DE�aX!p�
� �,I��@�a�.qe�B ֨�/�O۰
A5-X[�[E�u$���""0E0 B7a�	�jb��J1��Q
�""�Ť
��� �\<��8�8v�E�:�(�G�cB��� �R�h�C�1(:��#pv��B�D1CaX!��:�oX�D��V��<����{�.22��SM��m{��s�DF�D���ꡠ��F�� �Ja�U��"�` 8ԁVA`��b	�UNöPC��I��3�6DO�S:"\!�l�lN����Q�!��h��F(��a�&jX�h�că����zHl���C� ��'Cf��L	�Bu�tm���Ğ�	�e���ϊ��,,��^�v�=�[�*� �L8���'d��j���WB�1�8dXM��Ɔ2 7��e@��	_�l!#�Y�
�"�O�-[$x���́	�A�6t )U��ر	�!`b5�'�!=���kTK�b��wɴ<]��&u�����q�C�0�&�VP
���X�ڊ1U�H,ň1Pi'xV�ΰA`@�� ��-��q���V�*`�@1 zW�%8@�4��}����.����=� !ĉ(�GQ~E��b�Ci	��bC`ʊee�8)�ڬ�r����1"���6ե܂�D��&[|����1�"8.���=��a����8Bp���+�����R��;[�����m��aQ
�QE_����ڇ���"!�g ����TuO0� ��4a��_���8N�C�`$et��B@� �
@�pd�:�	��w�`�BLUA�ш"�D��A������q<��+$^Hr$��wf��hq�����wf��[>KFuFPl���D"8C�!�!���bA�bp��Bs��|��O�Ap2�z�w!d&�&�L��d"��(�%~���~��G����r�^�9rF�4!phB��g�K�����~��T�BHH4�"4x�a#�@�L�#��I��4��8PT�����3c�:�H���(*$
�DX�N�]
T9M$�Rb��(#U֬\�7q�c�aj�F]RV)l�82�DDD@J�T\��aa� ׼ʠ����E�=�� P=�
$(��7�D~<ł1LN�f�U�n�Ym"���Y���$�����^�C1 kCv�$���~���E�]�4� ���
:{��:k1Km\eU�sR$H�H��������g!�(��FDE���i� ��GՂxc�W�DP ��Q!�@`���h������"�����`7�	����̈�2D���# ��X&�u�X 2Uj?kr�-���+�'{�D�웏��ǳ��"�5�����*�����?Ç�fH3=��g0A��6������!ڈ��δa�X'+��3\�u�y�%�K�|r'f��DJ�H�y������ G�=��C��`b�L� $:�mD��<G�g��7�7Q�*!�!g9���q`�`8���@��X��H���&]����Q��� �A�9c�<K=K7\?�1,s�"��VE�%K\g��~��̆��ȱ��:C ���$4v��0�{�d�ձ
9M����%0ŲD�h�hYL02�@YL4GфA��H��"!�������CR�4�JT�
@$$��-�J�����zMwS�!\z���T{`���u�#-��� (fJ�
�\ �z�sDޠ\���?[�Zì��\I0�����mPNH��40�s��¢�D (���?Ç9��CC]t9���$o����
}��$F��t}p��
*J�j�~��
F^�8/�n4x��^���n���^��s���`�i�EFfdH㌻�"���:���k	 B��c\H��"(o!MGރ!��i�K�N��i�����G&Z������0B����1] ��M�K���[V��RD)L$`�������+���!�J��}�����(�EPC��X��E���@��CQ��а�Tby.1}Q��#RD��9�&!d&FN�I��b$�A'C/�����	�J�g&E�����i3�٢0XҬ3�p��g0A����M >�'��O�$P\٢3�k��[���!z�U���r���"��{���
�0(o�ʂ�ʚ�D��qzK2"���z�o�{]~�C�#��������D\U`T<X��PT���OǱ6���4L�!q��L�1�h0��x�4�Y�mm��FБ�Q��ZL��a�lo_ޤxJ���4hN�g����i�&Q�L��X,�f�r����hpfLxyV�y���hHI�5�P�D`��f@���1.� DP��]�	(@uA`�1��  Q�a�V�@p� ��r��]-��m�iYR	����&1Rf�V\Q3G-}�-W�����|��ꒀ�`'���څr��<��t�5�͵	딦d�7{��!L���siƞ*<� �O��^��I�{Y!��ci;Dҋ�|���������BUÕXc ��i�0^g�H\ �"B�l�V1�h )Q�	zc(��'�k�&,�CΥR�v�����Έ�l	�iQ�{� F�q�l�LFȉG���"�"bxz�"��$ə`�
0AC�$Y 	�����"�(����إ)�6��������`+��)�H�cئec��g�%���!�ѹF^5m`?���U\�,vw9�H�${��J�<�ǉ)%)��\v:ᮮ���	�q��`s���˨��KHCi��|W�   R K��`� *      @)    T�P� `� @�  ,à   a�#    �� �Ka@@  Y@p��000VÍ(��n560\D���(��J��0���|+Cxb%���R�yH\�A��-6k�A���ӎ "�V�'õ~"�5��Y�%wv2Q�I��1�����0+�AF�6��]_��!��L��J�Γ�� ��m�5$[�%*��ŀr�V�[SU�A<�7��<n��]zNަ$5\ĩ�Q�(�a`@	`,�VH�cB4l��#��)�'k�[z��Y0Y'yW�Y$	��Bv���n�[-M$ƚ:��p�Z�NI�ȃ��׬�*�LB�[�G�OB�[pj��V{B�����u��	�Dtk�����M��K�J�L|�I��y��J/�� VilQ�B]�J'�̽^ؖ>k�hV�[�Δ�VI�̐Ac�����>c��� �4Y�X����)�<J�d�����l0�$���$��Ȉ�Z�m��S^ 2�u$�!h�e�o�䐊-�6h$k����~̱�M�M�C:�Ӣ�6Lt�#��I�5����S��ռ{BX��HT,�X��+ƽ+�lQZ/3(�# ����e���f5���@�MTv&<!�e�������4QE�M>%"�AV<
��؏M,1m���@K�՟���2����*��y���"��!� (��K=��,z�4.�Hx�bU�	�dK ^1�`�@P1Դ��<�I�]�!�OG�,"�� *R�k�!zjHB^�����ERY�,�V� �R�i	,T���1$��hRT1l���P�& ���� p��O"���>��B*���H�2	F`���B��ȑ�Q4��BFI�;r?�P�A��#����� �2���,2P3u��W�V1������P?W�������ԑdHN��b|������-�?ϴ[�^%k��2JY�#H�Qm�=��שּ��Gg��� AӃ��`�<��2�[.y�m�R��DON��ib�Qe��vn"'̑�&�Z+y!l���G�>�3�G�G�)!�'T"H���5��;����h��!�5YCEu� �_����F��=� ��Y֥�n!a��l,�Qmg?X-ɠ+&�F�'�-.�_�}�ph�)^���^e�����Q�Si���P�~��]��FZ�( ���\A[+�p��b����j0E�\,8P 4
xP`��j���"J^f����s|n'�+PV��0�   S�"�����8Q�	��+G�DH@	Ot	#��L�R&S)��Q"D�+)��)��$H�$H��R$L�R$H��E�>��D���D�wu$H�QE� I�"$DDD*$	"" Y� �f"D�$DH�QEB���@�FHȉXT��[��wwI&V�@K%(	!��Io�IĜ@0' ���333�z�jR�3����d�K�l��C���	%�J�rA8�JR��)J]�*IJR���m�۶�m��l R~�R.�h}��D
���/
�����Vn�@�H{��D���AXP1PX�9`�Ky��pT�wH�*khThѵ�[Y(	��� �#�n@��gJg�I/����H�b� �(X�e�" $	H���°V"#@�9�Tu
�.f
�\���$P	�A8�1��
�(NndMhƴ�I"���d�*B$��)JR�����yJR���Ye�3JRQJR��V�Qd��0ב�����5�u[o�lV�&���l^m�`��(�)<��m�M7c4��d�$ ��N� �l����=��i��O&�M4�M\k����9;m��9>�m�� ����=�|��K�%-4(�������Z�y�y�IK_�B^y璔�)JS����R����f�ߋj��uUT��i�"��UŹ^4��WԳb��^�f�
�UU@G� +��g��x�����f�0Da������6�����1*����������gO��͘�z�B�Y 44�=7S4T4E7WURD֭ky��j5	����&��\��;��&���B/���������  Y�败cE�!`�< |�p�YrWR�n���=r�ɣ"JL`�����9�k\aL�f�N	:�Ӣ�yP�24��(�O,0q��X9H�4��Rʵ͹�̕��3g� �VB�E���!��q�|��mP�1� �Q2��>';���s��*S�`0`P߿|����:l e 0�V k5랱JE������0
�b��/�����Q6EI����Ń�H���n2<����H}E	�FK����z�A�>�1	��r���Sf��ф@�����a.N�F�9UG�LN�$�5���թ@�-�)ç\�Oޥ�RI)��f�˦�mXB�)��r�M�%UP�T�ꪪ�����  Z  `      �      0          
                         ���X.��Lu�!#`b�U�������1x�N��!V��@�I��Z�q�o�$OƸ��-�$O�k�7�*��&�E}��%��."�M���P�,tY�	nJ�]��r5/w�W�$k/B����J���4�B(�=�h��/�D��nhL�[k����W��=���W�}{�F�g�6��%�zs+e�G'�&��II�OCBx�V�� ������C�T�"Yl`_���Rt��?���C��LՑh%P$�(�b��J�R)h"��+Q;�M�J[1"�)i_oS��7OD��Ja�J$��`�uљ:���D��T9l�=K1V_54�X�F�RD ��ۙ�T��Z�1"ÊZ� ��P'���y���?�$��M���JJ��II�h����~�������x����&b���+�^s|  T��٭AP-��[��:c� ��<pq ����@$ט$M,��Z㷀mRt�O.���@Yf����P��B��hDdF�a��q��{1c����5f1��h­9���Dr���Y������	��!�ն�k��壽0��/ b���[�	+SY~�ԧP"�y�Y�4�j���q}P�H��)J+SSk�E�)6�؇<��te3yh�ϩ�`�R�R(󐅝HFB��>��] ��9�&th�a4cj���y[��c3б�T��%Bq���� ((��AT��T�ւզqIk鰢����s�8�5��yC�h��]J�L�%��P�}ҠIo�X�$1��Ŭ`B#����U�e��룹HY$���=��%��WZM��-h�l�@�Q�A���s�H ��e#� �!ppR�xD�9�"�� ��E�z��r� 8ea��Z��ЅӒD	GQ � �����aCt$�o��VЁ��=*�D����AAc���#O�$P       [G'��F%��TzzyzbX��^X��LESfl����A �LET3v�
Q(�A"(�5Ȱ ��H�� �ʯF��X(� � �d��D � � �f�<(	AA��T��A4V�	��D���	]�g�ͱ����$sL���B���33"-""+n���h���-�bF�rѲ6~"�owu��6����պ�o7����33335n�316d�����LȌ���P�5Qw�g�+�h����6k?���5���Չ�Ba|�T\�2���*�2��Z���իV�Z�jի#H7�J�+��+�T)���W��l6�"GϚKM��b1�Fm��"�l'�2#DKRR(��U��m�׮�{�}�ֿ�X3 Q���Z֔��0��i�KUUP�Й{�/�7��=���ֵ�kZֵ��C�Q����SM4M-u5M6�Y��bbbbbf�������1��iLMUU`jt�m���1pUQ�e�o<�����������Z�ڊ��ֺj���ۀm�MSU@h��Z����*kU��z�K]M-kZ�KX�M4�IjL�]�.�Y]Li=�4����-�C|��5&�rS�E������������  a߈$) @� !A�0� hKR��ފ�i�Hi���7-�d� mK�1J��Y���&�NU�ֶ0#PxlQ�T��� �MU#Ĳin�0�ʬ�cΨ�<%k`��@�dk,CǦI<%�i:v�:�b<XM�4�Ľ��u{ _!FL7�'���� x�!`#RG�~�����2��/ݵ�R[!3��r����ȅ:++,Հ�Y�FP��)P��L}ó�]��F���0��`8 �K��h�q��TFr��T+��#��ʂ��B�����g�v�y��'2�!÷e�FX}�H������� �X��K���5Vq�Ssu�UUUUUUUUUUUT  b �a �          B �B �    `    �    �@��   ��  ժ��` -B,Ǐ��AcP�7�����)@�/}c�ѫ�.4�3���8��D��~����:~Z�� ^�|R��r��I6�%�ō��(����exOB�@ �xQRU{�UăD8�WD
�J��� ?�9zܽo_dO{��՚��~A��Uq�4~�$d�\��.�\)4,*��4�LS˕B�8b(��5Q�l�˔R�E4�$�����L������R�-����P�����^�e�'���_Ƅ���s���Ml�h��$����ޭmm5ڭ�Ŭgm�j���?f�!jk��Bi���4�%����E`u�	ׂ�&R`�N[��K�U�U��֝Y&H4�-�R���bs�Q��Iy�pT2��_k�w��=����6~Z'VÉ+�I�9a曩R,���G\��YbNfFFP�Y�_]2N��>�d�X\C
8������Fu�S�����,�x%��S�!a�B�X�N�+/T�Ĉ��K��~x���}3��/��"�@`c�+^V���S�4b�D��ъ҆B����y��<�F����g[f,��	�Jd,pL��ċ�j��|�[W���[���H?���ʹY�2I&	b�2I-�� (SQTN�r_�/}��|���i3�DB��Mtl��H���z��J�Hw�KCډ�u Q��������$�T�
II %DD�*o�@���b�C��㷗Ơ!�����p��BO__S6.[�4O��y�*܊7�!�=�K`U�"֥hDrx��(�)J�_�`�.���O�%�h����BA/=pu�JDZ�$��T(�i��B"��}e�|��Ņ}�A������{݃�-=����#���(z�Nǋ%3�q�)y@��Ē�%b6RKT ��'�I��@1�B���� *
0Z0�?¿��X�����'�lh�/�ު"@A-��H�,-X�	�V[o��~"PR��$��^��         cC,��n����V(��H��Yb��D� �$�AKm�($Q �����
 ��(��0QD,�e��P� �(iX���B�M!b�/��@
����W�ddu����	��p��xYB��2<
����ݯ3=�s�sE)K�qJR���y�0��nݭۻ���Bj��Bj����@ ЛҚ��m���ݜ�6�\�Dn�v�_������U��Dg��;���D����s[�Ԃ{�z�A5����\�Z�+5��Ji����e�)j��Gv�ٶ�P�!�j�*�E����0C��|�)PR�]��[�nݻ�F"�[-��ƕ����e_���0y�#GV+��H�H��������<����K���Y���w�Z�[�[��a	������ZJR�d��S�Z�UBØH�BbbbaERf�����2��j�Bb�k��՚�/�F�,�W����������  i� �A�B�(��5+�$��x<mQ�k(����$P�uP8�.�d"�ZXC��F����
���e�	)�WO<�SKDSKu�!�bz�/�Su�0����k<��R ��Rs��A�wx'�75�ã�Lb��#�ɍFE����<Y�  ��B�)�0Q����C�pX굛�m���;<)���_#YP��U�s���ۛ
����֊�������������UUUZmYUUU;>����������  j                             @    �   7#\�0H Hm� �` ԣì a
��+ I�b$:    � �t+ r�e��a�V�|o/�h�Y�?�F�ZQ8(9D��i���!�cS0qE�vH�c����tj��*Q�u�d���bJVj�����,8Du�CH҄{�R��DZ��E֭eҺN%	Q��H� d�B�(��Z���η�X�"_Ӧ��TU
�
��T���c�mX
�R:�������OC<Q�L91�� �� 2Bp@Ҏ�i �m� �X*��
�/� EH��_�*��D����� pC�;�OP��v��a`@/��1,<{�YI�c$��y撑5t@9V�! �aT�@(�ﶤv��M��x�_��X�ͦ���:�6���u�Q7�t�I��(�Qڲ�e�Ed����U�դ�8�	�%����o�)-�_��π�-֛�o*��j�b����Z�$d�ʐ6$8��p?���`1���,w$���l��xN�<�x ��V'Xq7��Vq�8������ƭ2���ϙ��mk���I�4N@j�J���_��տzG)4qD��~JEXqDZ�!|!z�O=< ��� ���m�Q�"(<���q/A��t�    T �T @       kG%M~ ��� �(�"�AB� ��Q��A"��AK�r�U�&;�`I�E�ϯ��z����QEQEQEV�Z�b�X�e3) ���!"�(���<�2��A���(��(��(��(��(�����*�IT)$�(���4&��OPj��A����3V�Z�fffbj!�������DD[���n�����H R@( �@) `��V�e0��R"27�o�M�-"""""$G�漏�SU��p�:�إI?�*E)�4#Q ���%���������&Vz|.�����ԟ����&�1
1������Q~�������y�����6Ða�N.*�����	�P�<�s�z��S�=��J����k�Q�4 ?T�UUD54�UU@DCU �Z���D��}H�������������������  q�A ��p0����Ĳzd�:��kT�ח6����0�B%{�j��T	Ƀ��u.��J�5����w�� ��j��s[;t�݌)�rB�n֩���h�]MZ�+C��a|R�}�*'�"`�ݵx H �TM�[Z��w�G?&�a=�����\� �(g�Z���R�|�q,D�	r��-��a�,Ur�[��h��U���n]0�5G�*�$� @�R
3z]l�%�0�8��*�� (�.#:-f�}�e_)�șI�(U%0� ����Y
��ڸ����v 	���t&0���P� ��N�OUn�M�����f�"�"��X�38���蓍�UP  r
�1�    @       �1�   ��   @�   C%0   "4� �` `  j�Q�� ���d�e8����?$ x����f�����X�)������xT�eDɧ ����D4�[�A�	���s��DhN��Dk(�4�A$��Y�dA�(0 �Hx�.����"����< bz2�u M��k�����rE�M�� ��Q/�#��I.ԥ	L;EY	cc@���� �H".V	�Z�)��å&+A�����@�NZ$C3��BI�Ђ4��A	%K�H��⍩���޷A]����Q���]U��ZǭKTN�t�x�X�	�+]*�X�%�Qa�.�5�&�b�pє�M#Ђ(��	 �!H�&G� V�3�'��LE�
$��&��<JgX�G��#�!�x=��?~m�_��ZN�in�t	jV��h$��UaE&�|��z����%��\l�Ƌµ�-f�q:r�D0m)�4z1x��'��Z?|z=��$���  ��:�It�p.R�1���]h�%ɨ���yȐ��%���@T��X�I���J]��-`f�&}BpwE'cW�e�,П#C<����81X8��ջ�����-2��ux�O���XX�$9�:���������؞�-	�"!Z�)�y��2�� .�(l��2�T7p����8�C��D%�� Y�L<!$E�tI0���$�$褶Kо��"I兊z��N�"-?�G�5G�-|�?ఄs�k!;*�Ɛ�(�5 ܪ�}�B`8��O!�b�f��0jZժ���qA5�$�L�1"��T	@YMҊH�� �H�� 1p
�d$1@��_�~c ��/Z�-w�4)�l^���M�����:���-LD�-���(��  <]F��\�F&�Gv�5�,F(�����(I� � ��RшP �A4�   s#��AB ��� �!AAA" ���AA�4yyb#AA�G�������Z4yh�������A �NX$@H$jH�D�h
@H$T@�"$H� �"D"*$H�"D�$H�"D��F�ID����@,$�I$�Im�h��	� ��B@H��A�$@P���4Ȉ�� �2""��i�SL�""""""D�H����"��������$�I$�DDDD@�])$E��������a��!�� )�K""#3 �@R3�"�-�� ���m�ȝ�@6� �cP�m��H����8} ��@1��I���9�s�����KCNH�)K�I$�I/��W�իV�:P�J��R�����UdB-QN4r[m�� �M	�4CB��m��I�[RaE�Z���Sљ��F��14�1!h�MJիV����D_�����^y��`�����ffff
��y�9��沵��f_���\Mw�`�Ĉ����������}ffffk��뮺��`�Ĉ6���W/|�Rbc3"~k��h��z|����QE������1���<���Q��Uy�����	�������[�}k�뮿���4&�о��,��i���JR�$�H�� 0�X`)KV�m� �F�_}�%� K���r�-`~����_�G�i��ZKM%-I��M4�I���z@�S�"Zk�����  y��� @�(Ih �"����,��",p�6�*�-҄�)�r��bZ��K��G)�)����aW�E�ZZ�R��%�fiC�KK�X0��P�^$�] ��D�3h�LkmX'5�b黇��ES���t��̩�^Y���lQ��,���>�:�dLc��Nf�b)������d��g;X��PK�6��w�µ>+,�Ne̦?�}�_O�l�T�����7��&�x��>,N*�nb��3𪝱�
��y�H�<NUUS9��
�����UUTfFd��UP  z        @     `     L( �     � �         ����<:g*�:�_���Sz�P�_��ld��'@�imm���!m�Qw��j\)�/�ھ���BB��O~&z�[��m�gܯ
U�f�T�tM��@h>��ܱOY��>�C�Y���J���L�b�eU����(��L�e]kz�f*�؄��{m�R���4RKV�J�sÓ��}��k�I�Jy!�B�=)�b�����g�t�#�4���鼙.}䞋�U�����*�����PJ͈[Ϣ�?R�R���)�HxqݞXN� ���K*��R�r}�Mܳ�)
T��Ȑ�P�Բ3a�dq��cEgT�X�9�\FR�p�E#��G|X�CmH��:�)���QƔ�����]��E�6_�ͬdB嬋����;5Ak����{M�ޘU���#��3Z��� p�|yJ���O��x��'��D���&�x��7����k����ݲ%������6M�xA@d'`�������H�W�F��å�}�l�}�A)�s^�{����ů��왰�{Ph���(�I���1ִ���c�C��H�4\ ��$�	� 4� %gq�2    {G'�ܦ�AEAE�@ � $! � �@H!b ��� � � � B@������c��������db�j'�X]Y!���������?�����������
</file>

<file path=ppt/embeddings/oleObject2.xml>II�   	 �    z   �        �        ��    �  ��    �  ��      �C��      �C��    �   ��    ��     $��oN�K��=wv��WMPHOTO ��q� 0p �cl HH�E@    P �� ������!�5�DPE�K��Q�S^Z��dqf2s蛂�=��
�f� �� �� �� +�� -}� /�� ;��� QZ� S4� \M� k�� k�� l�� p� v_� x0� y�� �S� B�   ��       
w^jU\�n��J���Z�UUkR���UUUUUUUUUUUUUUUUUUUUUUUUUUUUUUUUUUU                                                            I7$*@\+"� "��� ��D���-` M                    G'��������������������������  	��        J��������������������������ʪ���WA:�֑&� �A*�B-0��d��}��@PINb @B%cXFw�$E��A�"<��W�����{�ִ��h^D�~1�d��   A{]% Op��n�o$0�:R�a,$�����p�l�y�&s5��@  
                                                                      &��6N}S,@�1�b�agF ��  &cj��m��KX���!��#XA*j'-RV��禁��@(B`*#��`"n�؝�Jx	I�$5���Z���à�����*l��D(�                  � �B���0p8 cf͖�lZ��"�B	;�J(x#�a	�&�w����K��Y�0DPBX� �����Q�`��&q����䪨�Z�kg��u$h�j	��P�A�	loe�M��� 	w��        �                  ���bCd�rdڏ�A�#-�E駄��xAMG��f���O`�������>��U�%�7J���u&�cڎԦ]�g��,yj�M�L���צ6	ƜN!"{k�A<           �(��BM���������������!���n���Q�`
*H?��˒��G6�?��y�ඵ��A=�_K�z�l�ԁ,�R1#t�w�g	�lO\W���l�$�	�'��D3�4�� �7|�X�jĈRI%��                           H����n�Ϧ?�CC��ٱ�5�<s����%��DH�����
~;�J�M�Y�B�X(����.I��~.[�)ݢ2�P�&�h��� �D��@(�6H�ؕ"�,!��Ԗ#��|���x��� �;j��SF+U��F�5�         �       �           �#��,�D�#��#\!5��PA����BA���M�FZ�	����0Qp�f����o �wQ�L5��jd������z6k��=qe��*G�x�l�����c�G�$Q��ΉTmkհ�(�$	h&H�W�!*66K:iӇD֧<�%�ߨ��:H�� ��?��������B@�0D�  G'������������������͙����@��%D�m�Lp�4Xh���BF�qiǋh�q�d�H�3Aq4H�����&@x�&���$%k�cǈ$Դ�D�ndu�\l�0m2�j( ����K�#�؜�m��p@i`�jR*�0�1�f�ߌyx�c���i�O|-���o�JG��ʒg��v��eI4$�^^��5�l�keW��Bh@���O���-���QlJ��N)cUE�5TV��X�� �\$i+u�$!�\�,S��̕Y}��|�t"
�pJ4#t�.U$�9B]<Q�n���km�s^�n�{H���_=zH�?]�-�Ԑ���u[�@�--����Zz���&����%��H3p ���.��]����ii'+��A$%�4ϠRn�����Ѐ�UI|#R]o5��:v6q���BO'&t8jr6ղ�:hs�V[F��n^E��+�wV鯪Y�}5��R�����R�͎���W��'YRZ1:���xE[��m�r�2�dı�,��bJ�Q���,Y�~�`"��2(� p��|��-w�rS���Vz"@V�C��	ŏh��n@�Q3���J��������=��B�?;>��6\x W�&h��Ł�wTY�T�y�=C�p��1p]��<p�BV,]ٙB��� ͒�d�7H ���l�o-����HRF>�5KV>f� q2sDkc 9��=�$��_�[΁�+C$��"��g�R��&��H T�����4B��9Z /[��,B(�nS����U�(��ݿ"��I?�LdxB(l�{���od�mv��XȔ[f�h��l�����#����&�;�Ėl�9}���-��e<��c7G�ѓ��Շ�f�L6׾���l�V��w5�+-=�̬U��ߝ5a���v>� ��Y9��۪g��_hI�e�)� �B 8���~����_� �" ��<�a3]$�K ����
&Ă�~�k]�f�����<�@����$��l��Uѡ�Ɛ��r"E>��N��A+����X�;׷rgI���:6��~�į�������.�~�c���4H1�����^r�����Hkp��LM�G=��H���Q�/�	�6n��-�\h���NV�gɉ�/w�m��6ɺ/�6
��9�A�c�&X�M���Ț�r�2�-�|�u7���y�E�8����
rF��N�'�{�EK�>�BJ	�nɍ�r�}cB�%��|�En�iX��u�}%�`+��]a-��Iúǖ|��eĹ��BbMR�V��Fƣ;����������tǀ���@�x�IZg�@&�������Tx)p#��DP�!�AJ:�]/G-[|)��qe�� 4 6z���E��=6�//�]V�H���9a��v��;U�Zݷ��G#��"D�Mm���"�eK��nH�������/�k�s�[����O�,<q��e���C-�$L�pG�F`��{L5�3xF���,���_>:plx؟���޴�p���-���>7Eud����d���mۨYO��$l�j>%c���#r�z����J� 8@r�b�Y;س���ϓ*��y����dlh\���?@3�Q�{�p���
��BFE�6H��h_N�.�h ���sŽ1�HLoĨ�7H��b�?�O`�X�a�@n^hH��Ԛ6���Q�t��F(�q�G�|���A�)S���F��F@��|Q�yz��Pl~L�8�vfG6�`�v쨟0��!0�Gsާ)j�d�*�����*o��pg��8
�X�vM "�M� �L��L )y�Y2b)^���\�6��P# 0�;
tt�QI j��<�tq,I8�"$��lpM`��眭D��)���	�85��Z)�: $X ���`ۇ�)���pAD /�$^{"�P�E�L��
�4ԺO�@)��>о�O�<��߄9��Ƌ�B�>/��д�e�+��c��!0h$8s+�|�tXĸ�`C3�x��U��.O�.���x�c��BJ��z=B��cd�F�\�Ĭ�y�u��Z%J�\��vSj�,+�)�fqN| FX40���Jm
�:Jj���,D��E[!��!/���~�WZr�}�>ɐ���c��X@3g�q��J�7���"e� _�����tų�tȴ�5�� ��	�
).٨�r<:�� ���{�E�˛>_d�����3��'uH�d�����+lӟ@����R�&��*�l	�Ĝ�<b��D��P��Wu�"�2`2��uDz֍	 �'şnC֣T?��Æz6��Or�~�������w�0iZ	��d�|�ɋ,�� Md���{����}/���3H� ���3z *��GJ�/1�X��!\�X�H�{�I�]|��NY���'U��~B[�&��f���d��ȪAQﲻG���{cX��	w6��b{����F�X{Ly�Z.�"jeyK)�-�.NMœRFI�����	�(l��}AB�c�DaM�x��R�^X�3�Z�x� t`|?"K��iT�E;^^L�"��E����Kںpy}�Z������jS)E!�����|�DY?��X|_c].B��#g�n}��O>l��@!#�b��ǂ ��БPjpO������O�, 9�x�
�	*6_nrE�B��l �@�af����Dx߾��y{sGF.�p�ӆ�:	��P*S!tUL!��WE������� �噈ߧ|ĝ.�Tf�ֱ���� �כ��( �@!�>a5���=p�g�5@�0�^}�sc��G1,�!a1��"��|�@#B@�u�հD��,�&���4y�|:im���R�ܞ>��k���g��$�"?Ղ E�Z5?E��>)��S'M�%[���.�2�3E�d����R�����u�V�W:i3��+#���w��54K���]<c�
�&5:N�j�M���1
�(P�ᘳW��>Sa��7p�� a�LD/�"�,lڅ�U�Z:��|E�b׳��cF>l�`��D�ZO<�c.x�/�����x���A�ȩ�A��_"P��2�
e���>Z��!�:�DS���w���)�Pb����F�S� q	r�6fkg���$�+G�&	�)�y"T*NML2�K��z����?֠d3�I C�Fe��H�>�HKU�+��#�B
4S��A�i��X��B�XO&��d�z�}D�>��Gt1,e�!q�W��MC@m� ��m���B2
�2X16T�]��cC��"��h�?Q$�z�i��   {��J9$!�|ĕs��-|�68�Č����Y�                                                                                           � g�� `�zL@?^��@,��P � �0m;	ͳɛ�?��������0� V ��2�C�����q�F�PPX�`�r<^|A�c����Z5�                                                                                         Ed�L��=���Y��ˇ�+m��4y�O��#�\�=��3�J�@	!�i"    �Q  �ք f�  ]�3�&��2 	��        q           P  0  L    � 0� (� 5  �     �  	  p����
� �
՟����(�  2  # *:��8                              '�����4Xj/0�-n;�1�B�k
vo�$�yUoG��	����߾��V!c%���2��������K�Z�g:��͢�"�@V�E�	� 
#  m@   0 �d�:ԮU)�$@/����1E`   �	BI� �[>�SSm~��mF9˴h�X��M$�C�G��q   1�q        �P    ��!��&a�)� �6vi@��    @        , �    `%��5���!��@ �                              �̷K�H��U{4�?PzK�j�L��|���@���R����1�N۠�	�6�6Ш��0b{�U�A�$�q�2�l�u��Pc�$����� �7�T� ��$��$��r���S��MΎ\K�O� �|��V �m�1��z��^�1�w��*e,Qьr��j����Ml'6� SCL@�
Y��B�%w?K§���hh@�0�` �#  B��֨Sԅ{iP6JR���ژ'��1�  @ }��$�P+:k��_KY	ǉ��W�x�S*q�
 $��&��QSq�WTĀ   .X�        	�
� �=n� (

���*�   L�� ��!bH`$u�n     ��~�                                                                                          ���MJ�� ; �t`�s�[	�m��훔�5Ğhp]���qqQ�B��Pm��ai!T���0�+(0dh,a��&1�ES8I:κptbd>�$dD�B6/�����>Y�,� _z��6��F���@6�(�X�����#�����+���+�" �}ug�J�`sh6�G�B��,��U.=�`P�)W����{��z#�T`֔�F���#�b��c�`�� �����$��1"<bb��T�)�d��t�*�`��	� ����`�O5"H��ul٦h4 ���)����u �\��A�!�@H�� IJA��#N���� #�  0b<� G-"������[���:�� ���^�> � 6bFa�����l�屄7�n�	�2� =��Iv[&V�4i���   W݂� 1���M��C�[m� ~(���-m�ǟ��2�'X5'�6  ��        J�@t����� ��|!UUS@X)�m��!UU0�|���W+
�� �a�@l}��B��e!")!�j��B��a�!&��a����$Ih�%L�H���L�	0����N�c�4m~��f�@@ ��C�0SL��f�d�W=�%kө�C�  $�$i�|yhB}֡d����H�fL����),{.��V)\El��L���͌*��P ��0��ojX^鹑$�k�efZ�װ=\�������=�I��:����R�cP̬`���K(�WȢ�9]l����"                                                            ~!S���(�E�.< B����÷�	��!��.���HF���\�YՄ?B�۬D ?c�G!t�@�e����RE���s�P��56�'n�-����H�P( ~X�k�t�I�����ve��0jk\���i��.{�@  �B	It��6�X�[�a6��A�B(�����@�$/B�8�YQ�Mʋ8��F�(�!1s�/-�^w�ic"i�P��Z� ��y��%���a���D��	���ڶ�@�L� �   � 瑖 �ӵ��C���E�D��y�}~tO�tn@�B|Fe��,x\����N�;!DD�,4�G�J���?X�C�.B�TF�h�(�"�L	~h�bY�bö�\��Wo,Aғ�LI#~lBS7�7�b���5�t�7|�T|1壄l����������J$AF �յ�1@     <          %�I"2�Ƥ��h"H A�1��AࠐF��R,X!x@ ���Q ���F�1 P�аB0��B� p�<!9�9=NNC2�BB_�$<Kb��LT�I��V�4$6!�nv`eY����3���Q�m\w�8v׳�T�����Q�d���� ɖx�p�S#;�:��@N���-M�A� �[�����@      ��       �     x     2� �A0������`�`� ��Aa#���^��A��0�A�BA0At�IA�H� ��S_� �<��)�����A�A"i:�f X��( 
5��@@  ��4�n�R�?n�y�ZJ�����d��/6�؜�ɝ���~6u����e��E�����t�[������'����]6T�Yc���@�-k�P�hs��h�4qp$       �|       <        �7=%�ɛ뤾��AR�f� �	�=�2G�q�J�, >�"W��M���̵�N�Ω|)E�fY sQg��!�=N��3��]e$�����������h ��oM��V��g�:�-�F�9
)[C����=j���[L(U((�h}c�X��A;[	�2pZH�A.ӫEG�� ���!r$�H��r#TWS8�`�	ISQ�r��wݨ,�CHH�My�ibHk��h       �       
�蓠@(RB��X��Y3A"�쁢ш�
N�pA��3����ШV�c��2�j��JIM��+y��!�'3�x�{�5���L��k��P���{�x��~@ՏA�>I�SOu�&��S�e׺+-�l��IBj����|�#|s)Iш�)x�Ό�F�O��-�@�,���d�e0}�D$�0������`%��� p�H2hd܎�#����գ8��g$���B@�$�'�       bQG���_�0���	�@�r"�`�gtD�
㢐�9<Fd,*�[F������ ƕ\�������<<&O�"�+�dU�_"@�T������}��b�,l7���
Z�����[���	��J1�Di_�<���*��<�Ng'�p���#�#$VF�oA)�z��U��XB�`���;�����8��+"��"n�k$1t�Z;[�vSN#k����AD����JǦ*N�h��P��	�
aPW&Fds�*��֌h�E=��        [P�DC D�Z�f��7ls'� 93�X!�e��|�B$o �  G'��ߚ�L�H�"AO��D���"2D��I$�O��ADUV�򛱪"2#"	('t��F��TW5��Y5dɺd�$�.""""(�j4�I$�����B�̆�	����CX�!��sZ�#��5H��FtgƂo��7vHr\�c��	C��)(��� �dD��Ѣe/%�߼#�2@�A�ȂBH��BH8FB~4I��� �A�0�!�C��?(F,+�< "��5�FCi4j���$bA���Q#�N@��84`CC3���M��jZWVM� ㈄8��1D)9~� ��`#3&�h���g�EFO��D�4m��`@(Ìq"on��N ��0�"a �-灿�O�*���ͥ�`!��e8��7�XQ����`����CKF�ra58��N!^1!�����%m��O��6�̄#TF��s��`r�*-�g1��²F�!�"�z�J�w�J�"���(��K<��$�5	�tϊ7?��JjB=L�Hr�V�+T��v�IJ�&�B�pPzx��@2�,����=t-�����$O�M]��"ZG	 A'�c��-fN�Ej�a�)��Q]��`������	9X 0jj
��q�6� �C�j��(R�Lg:��F&�ކ3s'a�.<�#�uBO�,� �BOo�YD.��"�|�����`�a�͕ӉV���x"\H���^�#�\ �Ap�v�4.���e�Ä<BG��k1�Tx\&X���bA8���)��G��©X| Q11�}̟��";��؋o�p�8�s��/��>.&�5�筜�Ŕ�ܙ~ѳ����є3G�����8\CZ��$&Ȅi��=�z%�m�^�V[s����2�R`�%q�@f��H��
b�c�\����r�8�e�����j����eɐ������c>���L�@�F\�-�b�+��c2�S$�n�( �� &�&���YY��X�d�z5��Oh��\�� ^�!E�2Đ�)P��sn� �'X("�,:<"�����=���	��HO��<�Y�Aw�U1���0$�e�(?�B�B{���SypA�4X �r�tV�17)S4E;� �����ʁ������
�F�Q��4�Ԗ˽���9�Ɔ!����>��].�\��r��n����7&=Fb�T h PB�K#��i�sp�B|	�.�ư�D��؊E���3���������Daqq������6��mq7���)���7;X!w�X Y�����vōx��ƾ��E�ׯ���b�2�������E�L�p�avo��a ��nC1_�����{ԋ=�a3�v�g���74r�xCb�V��L�gH����� ��bBț�&'��&�����O�T� ȫE�z8�J��}��OG`��iC �%�K�:*k�-Z*�F�z��i)ɗ�~{ыy���L�.�|Ҡ6��(��˰8��g�=�����f�"}-�����4�w^���L�ư'}�L"c#���1T!G���hx�� w=lPעk�{�At�EP�]�p���B�T�92�Az8V6��`�,"/"�lN~u����0�N�x	/���������P]2EA.Ȧ�8�C�4���y���l�z%<�]2jE���e�e� ]�$pX�ߣ (+[C���d�+b*�&��h�3FNd���$C��C2�w���+`��T��*C ,�1 *2�Q�-�X�DpD�F�u�,tP� �Gd��T$���BU�꥽J�6�Hh�c��2�/~|��[Ul��⺲��ϴ�G&k���sԊ���o`�I����A�@��Р�ﯠ^�[�/�/�q%|�tn�" o񦧒��N�Ep����h�ޥz��� �x\�g��_�k7��$� �QL��S.>_(����ެ���{��x|\�+�[��M�ƛ�2��������P����  H4'&�A��Ȭe�+n��!x(4WXJ�lH��
e\+.\L�l�X]�	�����H��#������_�.H"9�]��Y�i��3R<��W�@%k��Mr��P����{Ҭ.�Z�����9��yؤ_km���9UP,5`�����(�'X�)����(���͹Y�^���kH�����*L�3�6(�H BK��$� �:����2%��
�X���"a{�j��r �k���y�r��,V��Af7���CN�^I�H���,P3��I��~�K��+�?��obR���1� ����Z��� �:*;�!2�Am�H����ŧ*X&̟2��ƐT�����U���)��kL��P��e���q��Ce�!p�N���Å�ji*��"��.�D�xſN�Ab������#�[6��ئ;�:AB�-0��� �:{�J9H^��ֈS2���ʆg'�H4E���0	�Ȃ�D-� I�Ҧ/�r¥@Q�
���C�^mu(�N��Kj,�� �$�J�9�^PSa|~E��/@�-�6Jj��&֎��A$�^˳	�5&�s��XI���?HP 9cd�r�57�G ���4{��H�c�/(Ն�E����y������"d1��5j�`��s

Ṅ�/��ۂ�ډ�ގ���
<!�*M�1��8w���\L �!px<'�%k$O�ф�O���Uez��$�֕y��"����q5a�G�Z�|ģ%�\jl�Z��\-���X ���'&8-�V��~�%�8����VX���L���٤���7�잎� ȌL��A�pG⸐@����n�<�\��o��Ҵ���a��d��B�H��x�c��M�/��]�  �-m���k�m�O�cl�c i8e��.�)�2�G���|8@w��P9=��I��-�V��/(.5��^M�Čgo��HD�� 9��,OX�_����ޯ3|��j���s�
E,3<uc�0����v�a!=(j��)=����-���?�nO�w�h�%̽��)7��An��B�x��aR�i��:ʘζh���y���u,O�ܬh�/�K`	,���(9��,W1��x���/���*���H�S�86%#�� 1��Y\�RXS��M�1����%D(���1����_�;�XC����,��J�s_cR7�YB�+�.A$l)���{,AвF#��pd����;���( ̰���o�CPA>q���p�x��F 4D\�� .�E)J�I� �F����f� d�@N	��?@�s��U<��&'�����:$���|�[�Z \��8�[�����B�� �Z�-V;�G�� � �2Z��L!{��}��7ړw<"�Ԙ�.&��X��[��JȦy,N�[`Z��ŏ�����A!�L���a
�L 9��p.-A ��,5e�H�0Df=��J���,|x7�H�OˉK��
<L�ϒ��#�q��G&|��9��0�A�o\�dѢD�YV�����!3X���]�����9\��ɛ#������`���$4^�D�W��V�����&t.l\��.��� ���R���K���+ao��OX P��>2��:���ā���e���ς�̞1��0�%�-�I�����	d,����}����m �f/�@�g°V���t.L�U�~�+�	vށ�W"�92�F@}�C���Bĉ�FY���H�L������x��QбlI4�y+���!�R���!2�S)0�5f��i
�2�+��[�UB�)k�a�|Y���d`����e�
��P�����r�"��DR*#�݇�����X �&��.����4��
̟���f�z�P�b٥C� �G�Q�k�*��3KE *bނ�E\����k6:�,S�W��?�ƀ�=W���v�bXZ�@��.w�O�H��z�]��i� M3�ui{��}��(�-���E>�A�B��.f�z�a����Ga��*�,��lEV}Ļ;��Ȯ���,Q������Vui(.�H� �a����:DB
% D!m1"Z�z],6��Ki�'��Y�Z;jGI��&�K[�L��E��Q��'S�h&�����hli����/!���Щ_�d_��B�-
(��E0���Dm	cd�4�r���[}�5K`d�t�H�'w�<�AM�叨lq+�[37�@����I�C[n��X,|�����N,$Y'jw"Qa�� �k+�V8@`4�p��2J���- \ ���E �����=r8< 0(h_���k��=L��l�\�LG����� |�����*/ `�C�C������f�&kl,.h ?1�H]osoMs�6}��z�V�R,��
}��{��� �b�z����U�㍄%��c��o��as� �,��L�ڏ5k��ޫ�kW����Rպ�w|��0�k�-Z�y�ڣ�^�����r$V���k4 }y�Xo
Y$��H]z}���0۝�rgc����,_�G0�c��Av�p�L���@��ɺ7��#ڷ���f�@׈�ܑ��`byY��Ql/������^>5:�s��H�w��'�?��G�x�A3d�(,d��3S{o����Ȉ�ם*
�7X�0��-�E.@���@ʒ�����R)dƦe��$i%:��d^B��H {�������"�@��r�uFّ|-�I�| �ȩ 1�dF�$+�wHЏv�Z3)t)[F�[��&�^ 9�h��G�4��_@��B�А������n���<-
zD�A����k�-*Ѓd��$�p��25����)֔���V|��}�/��v��B�7�D�sAi0��dhDt z�-X��)�AՑ�Zْ�d�y��ZGi4~6+�Y+P�I���*=\O�R��"��s�B�;��[Y��'-�vL�,�r�`����J  <���n�`�A��/�B7�G���]�\4���Du1�K<:�����q����`�9�����u���ӯQʞ��|���c�Gҹ��i1!��Aqb}�	�/@���6�9�P_�S�����a篌m1��橬�v� ` `�2��0aD��b�r�V5�ˋ� u�ƈ����!�3)���&�X(b����=*��J/px�&f�A��U�nF          ep�  F�             d          ޥ�7�"aV��h�n�3�Sϒ�@�\��H��H��L�@f�  N:XN$����B                                     G�@@  �                                             J�.�w�X�/ڞ�^�������K��E��~XO�FY
(9'A�>�� ;�y�=����9X���0@S��(�13۵� �hg�d�rxG���bD�ir+M�;A���7�Eb�9��(2y3�Ě��S���C�#�m�@��u�1�/�	/6���)�%�D��8s�$��נcM�NF�|V�/�}�(j|(�?T-��u|$7�E�1���$f��}tm%Q��;�G�T)!%��wJ��,�
����j$U���+(�j,�BP�K44%�A� ` 0@  !C_���b�I��D�И9�hh�`�n[��ݛ�� Fd�-ir��0��ܙḀ��@5�̉e�i�E�           @ `                              9�����    � �R4AUf�N���Ӑ �      ~҆�Q,                                                                                                7D���e�i��R���e��	�с���tl�Pܳ�(�1�W����d�t�uF�6Vo���ޖ���_�mK�;Xy��c��_hpe��yB��fq]�S�^�1������� �������`j� ��.�񜏹�@*pڴQy؄��P ��S@�AA;em"�P�T����V�q�5(�J�N���%Ya:�k@+�M��2���j�b�����A�7QF���j��D����Bh�qڎ4%��BO��E�R��8tck��.�"�r�%@B��=��+fA���8�B��Ʋ}M���b3�aX2��� �rYS�cH9&��lz��ԞL����,����Z�:1v)�����G ��2�;��4��"$���8���R�F�J)&�1�*'E#����U�#SY�щ��Q�.�w���ϡ̡D7R,�V��,v� !��=h˺��A��H">i�.zd��         ��%�2                            @��}��!QYB:vwu�y�h ;z���0" �         �% �8                                                                                                �� ��۟�+��9'�$�4И�5��ΠIt����ĒĈn{C
J^��\�Hެ�k;��K�M���Ԋ��������`7��ݔ���y%e�p�F#a��G�f~�b��_T��[� 0�� ��ON�O�%�£C5�0V5ֆ�'d��bkm��'�l9��e,�X=��3 aJH���!ܵ�l�e}=�J<>)#�;r&�H�B?��fӱ�"|��${�+E��qb�!���Cj�@n�PFw�7Y�� \G#a�а��p&�Ź9P٤$�LH�����F�ӭ�#�6Ј��� 	�@a���Aa#���ֱ0	��Y�sp5o�0!�0љ�0!�gq�a7��>L݀��*f�̨�h�?_����Ƀ��$��-$���I4�W�`�P�GM�~�T"՗t�ч��oN�P<�Y���I4�e�2%P  ��i�,�P�Ą�V�� |�-P�����HR�
�k�q)��0i�Ԃf�A	�AX�2-�M"��"ـ�                                         S�.K��    �`s�� ";4SpQ&            �                                                                                                   �}�L1��|eMg3}����G? u*B�qX��:�يl;�5�"��U��J��7�`FG�8M�E ��n���i�1A�צd�r!�H_�Cr-����fpQ�4��%��w�g� dT��4��˸r 9BKO֤��
��dCN�j��Ȳd�<�����|K7��.9�L2ht�]4��{l�X�c�R!OA�3��<R��Ba^�9���h�L��.�F�!��<x~n�l!��S��ͣ�ZH�R��D�����d��D�|Ы�iQ�����e����B����Iͧ���pr� �M/))	b�Js5G����;(W}�"�T^J(��e����EpȞ��v( ��-�Z��*� ��'�-2�͢aj�A}���ouf�[
���Z���!K��/�+{��LF�p��S�   Fx�k�������2��.2j���������u�S��s$��                                    �7                                                                                  `   !�bx�!   1   � !�1 � @   �@    � `@ @     		�?&/�8>��k��I��Ha$k]s*k��$ f�]�WA��1��IV�0�v1�bi�-�M`ʀ�-ԣ�V�D/"��CI�-0R�TE
��k�el	#?'��@�ܞ	�%V5PbE*g� C���	�~u:p?�skK�_!�K$"�
�;�
�����<�] vM��Jy@H�R���f j�h�t�jp��1s*)Yw��0�Y��� �Wc�i�bH�L5'���Y�t84N �Iz�Oh��^�>(V�0c۲��`
iav���S��)LG�Jc��f�\�P'�u݃�JBL�.���`'�\kWv�Zs4f�9�� Jpj��'����NYH�dd�ʤ2W,���|�u[6#Da$&O�8�����VhMC������H3�!Aw���~���	W��J"�S�jf�#��Ġ�V�L3*�%��͂��P�����ZT "�n%V���7�H��H�e�f�M�n� ko�`Tfgo"��b)��CN���s$�	�!�q��!�C	CB��l� ���a���	A"�      dB�Q�Cv4��x�V5                      �I���&�y-&od;D�z��,)��� �       3�69                                                                     0   ��# 9�1        �`�` 0  ��D�`�p4 �0A�H��ie��_VԹB�$�w����Mwd��J[Qd�=b������c��I��)�t#&TJ��HO�AvI�%
1%��4׏�Ĺ�;�����[X!@�NHM��6�R���rYF:# h"�C��͂l%0F��$��g����C"�L$,@钠J;��Y���[2�ȋ����z�������4���Qb�~,(0�ȥ9w�tOh����$�� ��R$4��F�����1�H���l0R9�b�s
QLWOD8&�Tn�Z Q�Bfi��M�2���+,	���5�o8�e!	4�cxA�#�A�@"��$FI"�)�F�E�L���?{�Jh.0Aa0��J�DfYʨ��f��-�K� e�`��Ҭ8	L0��%���KX�붪�  
1 ��   �     a�    w" �3 �    ,�    C         A# ,   .	�j�F/���8J��2Hx�`wƕ�,�'?|[J�Ђ�\��$ �'�r�̺�$'`�*�(��.��W "x�,D	<���c:/��*Pc���|���SxrT".Z��m���;����s�@ܜ���m����~�|#��4��N���?���ea PH�f��1�79~�-��ĐQ+`�1'y���g��o%�5]�^D�\X�6! �Ng����\!x��ԩ�',����J�ˀҪ��J��3 �B0@D 0CDc���`8�z)�X�"1������@�8-=�2IS3rbJT7(���iQARP���"
Z֊�BO�lE��)�0��az4[Ă���@��(�ԇ�??-а;�<4U��b���&4ha�!�@@  3�V'tfd    �d �` ��E�
�`�ӭ��;R  "�+�(�������d��Lɂ"�0@�0�
,D7��h�ơM#��2�O���������)���WB	uƣ0K���@sz�]o�ѦUfTބ
jwJ"p���A�����Y|1 ���P�V�����p���gJEu`f@̄M!&�@ ��nGn�b8���G��z�$�ұ�#��1c���ST�q� �7W��@������p�K�ɐ{b1�u�/m��۝n=�-,5�xSF,b
�I���ۖg9�b���ř[k�J���oa����R� j�t�|[@�[J�ѭ��^DR)/@����afRbh%��AP`  )�`P�벤�����x�q����`�@>�!)�{M�&:���{�xb=Xi���3�y�,4�s8��a	�!� ��<$���b�FL�������͝��	{?x�R��G݄���8�kn8��G���У��}��o*�R'���1M�nKq.���s}q�����G��O���Lf(�	­`I��r~���c6"�����,!A){�����q!|�$�T�'��E��4V$/���h_k	���M����]�]�.�L=1/��*KA��8ᆹ�O^+f��YE�j3��� GC��bCa�%�a�
!�CE�&2��S����(	�Ba�/,?�G�M��<s�p�愁���6������/n��,��i��i0]i0}�t`�an���PP�}
����	o�(5X�z/�h����=`K�̣]���b)�V�pE~��N�<En����(��$�*݆ݶe�8:�)�&�
 C�����7��J�A*�_|c'ܷ&��HHL����4��:w�-��0` )�X�(�JI� �Π���tL�|�!�E�p��  �b��H������_��	
T�� ���_��z@��x&D�"�H��T����� @� ���j:�s��4�?*SSas�D��%`�Q���$DьA��lF�Tt�SD!HZ�����h�V�\vIR���� ��"$A	E� ��,��@(��" @ <<|���A�d�$a;3Q�6�����yB
K���m��{k��B��0-����f�D�"3 --��23!bF	�Ǳٽ-�y�'<y����`T����h�G���
��cQ�@����8A�4kue\��J|B$*#���B�
,5J��r���z��D~h��G��-`:��f7ZM�&}%����҇E�)՞xX���T�j�VQ��Ct��!&M�_�ѣ"G����]@�`VD���<��`"a���\�� s�1	^���}���i08��G`2r]�"Cc�������e�P%x�vYu���V��D��'��.S�,S���h/����5�O�|E�о2���C ��:����]u�0�,����b���������>@|K�9O0�,4R�!B��Ar��_���&�
�,��Ye�gL;��߇/#����ޅ�#`r�`���y�m�zo��?~�~W b��5��BK1.1&Os��#�8�,h <���.Km��y����K�*-qr��-z�B}�Κ}ns��+8N@l��;��;��Ō�2�)H�� JR������9')JBW��b@��%:�8cnB?22�� �0i�,�P;0U�Bw��[t�m��8wW��{m�S�� ?�iW���ђ"n��#�o� .�a�d���dH�E���Ğ���v�7X��؝���o���V������G١Y��ex����E��TDCI�0�Z��VW)���Yi9ٻ���)�q��ζ���#8S#��J�@p�?Z���G��&�� ���F��a	~s�9@Gѯ�٨� �v��ȑz*�e�D$��� `I�#�.s�<�"32[\���ЄJdD@X���F�
m&�foEQۏ�&N�g����Ċ)Y���>��֤�����g���Ww�L	���7���M�z51G��9"@�eڛ��J��2�J;1�����*<�k�`dv����� �Z�v�,��??���3�a�w�虓�G �CU�ڙ.��q��?e�Ė��xVK�"/E�34Q��(�M���أOٸ����mͬ�D�"� � ��W]vpl�-&sT�������}��C��E'R< L��"TE��q,��#N$9<�������u~L������	l���$��#g�p\�<BHe�n��8�r3��M6�KIVK���7��[?ϖ��N\�9����G
5�c����&���3lb�)H{�a�w�����~ߞ8�󱻛-�8N��>\'���i���h�& �ݜ�)�������*�a���3�56�ۢ!�m�$�5�D�6��7��
t��u�Fw��F�h�O����l�ڱ�R�9l��79���!�_ �_�e�%k�0=�H ���C���[�  !��        J���u���WY5�cQ<�(��M=�q�?e�R䞆�P92U ��I���#AX@{f�%e�����g�ӚX� �p��v��$�B�--+�sh��u�v|��$a� E"e傲�@�\R��ݥ�&I
bZ^�oFb%=�XD�/	�%�3�dY��f�Ē�#PR��Q�>��C�a�̦�f�B"	��&:%M��;��D�UZ���wH`����B���m��˯'�5"H��	2�x��vL�_t%?����z>T"$�����i!	�,�!�0��K� EA㳢���3E-\�W� �p��� z  N�(�G%}�5w��@ #d3��zLpT��LI�B�y0�(��:S@�$`�1��G�z�m*U�ֱ8~z���;�֬Ʋ���1��1CMP  "                                                           #B���
:�BX�Zbe�)
xls�() %p��Mޤ�%�}���㍊6�ר6�����)��X����@%Ā��(X��:&���:���Z�byd�B�7`���E����3x,�X 0���l���~�ep�D*W��k`a�G'e<E| �@�J0��h2AV��-�[FV����h?u↊6�T�k��1�v�����I���j
���Kq�ѫ٦-����  �>C�����fQE��@ 3<Q��-�a�I�f&pHF����!�`�D@<n�(�F�>�X.B��ؑљ;*f�$�,�`Ӂ�m$$.8 Y,��#tH�]i.I jZ`�Њm J���y2�1��4lh`]o  ��a`���XyR�_h��   <`!��
�9�L0E��A�P��~b ��#@׌|��r"[��
<I$��0�	��R�s�Z���H@B"B�
(�8��h#��"H,�2��pp@)n��⠏ B�p�@`7v���{owd���]K)�&� ��	��ie<g����b(�x��� `   �� � �A"�����bHH�����/Z���y!i$GP(�m��&ՌG�ߢ�Xql��рC��~�b ^K�h��윒5D.��؂ �PI� XFP�@/�]qI��~A� '4�Ǻ���Y���tu�e	*�W�Rpm�vǍ�� sAXC��n��D#\ll&��
�:j�)2���`F�����"kp#K#���Q�񩡯���Π���  =¢&<�
!a���x�"��fE9(k�������q�Yh,���$���~yT��E�8$4}3�� jً�#�#[i��q�B�)��cB�P$h��Y�M�������������ĭ���*3ύx��ᧄ�8�𒕈$H��P�:v������>�LF����ؽa�����y�R6.>�j�Bbrh�(���BjWI$7�q�%�@P �ǈA� ", %:1"F���	�X|����,D4
���k��ڵ����j&,)�h�j�   �m� G����` @$�I&�oDݷ&�vr�4���G�c����ҴxQ��A���EP���3���Q
$P�L��(a��eK!3G
��v�b���׸G*-����.0/�"f��!�����bJ��T��N�M��d��#;�a��gJ��! &CI=Z�Q�vd�Aఅ*�:i�͹�m��O�O���     �d䄀Fo��ۂf̆EYJ^$� ���ny�=Ex�5-��?������|8̀  5:��JO  ڏ:��	��o��l�z`q2B�0G7�A���!��?�4h�8@ �pe?�B���(���ĵ�dt���xt�D2e�Q��`sIvQ�YW��%��	f�RǬ��"c�d#-"hV|�V���E0�'���cg�(��0�� �* 
@Z<�� G�aA��p*� �^ ��D��i<$-p ���0\LX���߉��z���C����'F8�D'�B�8�#���ؾ����.�t�,y'�p�:�*Yx3e0@�D�X�t��7EL!RE��M'7�QԊ̇gg ����A_����� #ئ�n�ד6So������`rH'R�i�a�{R�(,q�Ctb  4T8�P{	
�'���ν�$EBP%�0JQ�
EM�O��<b�!��Wm	,uV��(�5�9�-�g������M����DBD�L�漶�^/zb`���L��g/D5d���?����c���A �.�.ff �3���I��~<  �A���LI@#45%L%�|��|�Mu�$F�#x�  #G'�����z ��>�	�H�6iRB�A5��*P��@�hF� ���jAA���#�~h4L�P�&�5R�"&S1$DDDD4��V�δ�F�$D��#L�@�8"T��C�DDD*Tffzk!dMX��q���a�R:[c���G��h�-4hѣ@��P����M���TH�2�D�@�Y,]��m�o~�!!;m��+�E/n
��)C
9K��tB���4N����2t�4z�ɪdj;a��&Ι�4��%�#kbb`�� �v��h��UiVށBK�26�&��nCD�.�&�T4�K���S!6� ��El`BXN��/���6�۪��Z�X��#!^dS�
1���=�Q�>`=x��F6� A�{ rb�bdH��Y;d��,V��'��0Ώ���eNȘ ADp�����18<��D$Y����L(�"�V�����\慵 �2��-M�-�-��\V[A�E6�m� 	DTH�")JS�+m���R�Z�4v$�AZ�$M
m
l@��)�,؀�"rLb�F婌"
�r��1���GAGD�#$�$��$���J����$�������MВ��H��ֵֿ�,�5�B����D���������s��Zֵ�kZֵ��呴j�x+�"|d�0�5��9[#~2���[�b�70�m��F�O���7�6��^D�����Tx�l� ڙ�V[tm�PH���	etS	S��T���^'��.�^y䕞K�n��qg���b�"�%��Z2�5,���V+��x�� ��#�m�����f���D��M�\�E;m�)��7L�ɹJbUUNw�EIpV�[I��n�.؄�b�3[�a�Q�1�KSC���(�����������+�kj1�SG�S
#ۊb����0�-��22�t+BE���WB���Ю�k}����(�����x+�TkV��B��u�9J5:<�����n���[ó<:in ϯ8�8�r{�d<��Cfz��<�g<?|2�Vu�����}���Z�a$�V�Z��R[���ioK�[M�������T�m�<�{�m��|�<�+�m��gm�;m�6����H��qR��X��Ǆi��8�%�cww �5�w0���΋����w�g��x�Z+�*�p.����RmW�M�m�@Y� �H�JRJ
[O��鉻m�ً���^诔�	�&�U"���Sa?0��
D�QV��ѩ�/����@�42@+3	L��+���2����;qB��������'�vu��jt07�W�ҙ)J]m�Tt+���]
��j�5��5Z�CJo^�Y�X�CP�ٝ4��99���oO�\����߄wG��o���7����}n�k�Z�wի5F�j��t$���id*hO���C��D�v:���`m���bCp��ݠ��{�oF �|GL	�1U�6͙��s̀i��
��L�
�AǪ��ⴈp`A���0�6܊��; �������Τ����� d�908�l� n��
4Ŧ-
R��h�n �U�ا5�aH������
��CP՜�V��ըo��(��CfPfY�S���]
�h:��HIiJ�}�C9�.��}S������7������<'��Dx�-�2�3-k[���]�v[y�<6'�,O�O�V���7B�o�oZ�v֣[���[��$�YqR����M���H�7 =�&�DԱ?������d��#o�A3� �4�h�ZK��(�4t� )y�����LɄ� ���A�D��#I �4|�a�E����� �"ED�KG�(JQ�:C�D��6QRЈ~ȡQR�*���7�j=������� �%�
�ZֺZ�������1uF��:�"��o�!o�!aw���q��?����ё��B�k����>W��}}G ��SKs���9ncKsrߝ߷߼�n���[��+�W+�l-�L�0�Ф7�����5���͝ku��7E�x=�^]�呶D���&SI)�؂�h�َ/O���j�b����Ho���Պa�"�?� ��>T �B�h� Ą�6(c_2I�����]���XKC0��#y���U��i�f$%%��/j�`�K�9� 0xi�d��K@��h����Y֗�$4$ьv��)Z_<l�xw��;�"��Ɂ|5�������žI��XCS
��I"�������zx��-�{���~���!��)��	���n���>���Xw͆_�
��������>������-JJ0�@3^�`���fc�b].����F@"B��i7�j�1���(f�pLhJ�S-E1d�1�B�f]s�}u� X�[t�@�2Y�ä�h�]���"�$DD�h��Y�I���]14[���}uz�kST�  )��      9�nӈ��, ���GU"n�p�@ �В{_<d]�9�r��Q�ڭ��� |v�Q��_9��yUo���h��{�qE�E B����Ԛ�=r��ݭ� ��nq�fu��0�;��?�[�fAc#b�nN�oh�$��&q��}=Q�X���)�2�3%�U��@W��x�rt�0n!��SΛ��k��Lj���!�����j�����G�R�h�E�5e'YU�}�FlSo��z�U@XU2 ��*��Z���©GG�d ��1_�X&��>�xM�����"�hN ��O�[dէ����d��7 #��<_�x�k�k!�ꈤ)2�H�nt��#�A��k��Ŏ��*A�P��,�V+���I�9�q����7�D��j��SZ8���A� ��!�6�-�E�.s�<*�ۄ�B���  *                                                         � A@a�cq�!�(��O$B(E�8� �c�"�h�@��Ax�G�?+�a�< �!p� 1�A� ���5m{�)D��F�D��\O|�3��D�H��"F��/���<7F�hLa�P�����=$ǥΨ�}5�'/w�P�q(�v���%�ߜ#�	n��'h�-�5ZU�>�'�@�U�EB�W��z��7V��[��-�4��o������`K���&�%�          �                     ?A|<%$�Zw[J��ޖ��)���d�P�������9��e�M���dKvȾ[���)���+���Ig$���5�Kۃ�3���L~�ډ���N��W��ȶ`�&i0�M !���1ՙj��`Ժag��	�I��KK)���{Ra+�(�I��A��h�X�o �<Y&�M�/�&

H�(�aJ��@��f��R'�҉��M��a��9�5`w�O8�         x       x     ?���X�mmf�qk��ͪsjm�aͳ-f9'�PM�����)�0�;���~km9�r�s`ҡ�w(����V������_m<��L���-���}�)2<2�R7P:�� �pb ��i�Q��$�:@E�	�A�s���q�4���Š�񥖔��	�Ҵ�.��^�/Y��殧����D=�aԆ��,�'��;� ���Q�с,d�J`������MK�AI���8��           �         ^��P�M��ցU��Q�J+C�N
nPi��$�n$�P��}��p��9�b̩!�h�b��s}��0�R��^��u�V}�[��#�<������l�nΕ.LhJ��,/p/X�+ø$b?8��Ę���̰�o!L�X'��6�]�G��&l���L3ZPT@B┴��$�RY�J""��I �33�ۆ�42D��4Dx`ꐲ��~��V����^���6����|s� VT�hE3g��P@��  ` ��1%�F&�B6��V2Bk$�X4� ���Q��^� DIAA��@4��
�����ҍ�bg!�~       ]���	*D�+���S%~ο�.N$0�6��c��ĴZ�@��·xB�
��z%�������PL���L1Ϫ�FSH�����	��t�X��,n%V��?�ѻ�K���Q�(	*������.��f�R�-Z�a��@,��9�ؘ�7�e@N��9bB��i�Y ��*�HX�!��Q�����W(@�0���B�$1��`�+Č�� ��0   ��kЯ%Js�a�����"�"���8%���lH��5- �@      �[&�o@�-BNF�4����o}>ʈ&��FVm��"���j�x*�q��߄}1.��@���ى�H:RY8�F���SR�W�4�.��l���w���x�Q��I-��v l�$|eN�xP�����s�W��W��c/e�B+!`��0�U�6&rp�A��n/���(�.�:�&M� Xp �-ve�
Fɜ3��D����E�/�'�B�c^��X��ԕQ�� C�8��  ���Mh.T�Ȫ!�8�P}1��ƪY�������ٌ�6k[A���p�fN"�J'��t�L��n?� *l����.=G��<ZY��h%�V<�Z�H�3:C]9��d��!n�����E{O�bs$Zũ=}={�L!F'�b�� �Q��s�=�*�&�<X��N�� �B�Ȑ��8 ���!T�tB�jS�K�bEB�U6 ���	2�=C�t�	B<K�E�.48Q�B�" �                HLS~7R��
A?>XE�������3�5�C�h�!H DXy1pDc��p�U19	��LaċQq6Hv��/+�}�H�oO=1
�©Cqnɺ�]�l�:��;�5U���N�a��Fa�$����oD6i�����n�	�"6��2)�ܠ�ڔA���V�=c�<$��:=���k�p��̈�� G7&z[�D�{��Ѷ�^Ĺ1��0��,Ȑ�i�=�R�J���uQE �   �  � �        �`C�   `��M��I#�S�DG8�~&{��En�K(��#g����Td    8�,��q�C3:�v3N�va�ʸ�t����[X�&�8�d&ѭ���jjC�+-���D2�S4�r�VBF�����(�A�m1��]�sx�*��M e�@~k��)����Ґ/Bd}5�[��E���:A94��k��y3���C*�-�W�&�lb6�T��o�g�Rz���1y���"�BA�          �"   �͊�t8Ɓ�����ނ��t�I$��E
�Ȣm�Vd�0�	?�bO���3�k���p����A� � 
�lM����Ad�P9 ��!$�,=��bƠ�w1���]-|�|Bh��eCV	9HhfM���-Z[�4X�Ou*K�~�V��m������� ��94��Kj�d'��߿�/:҈g�g)a �E�3Ҙd}���'���:g�S�r��� ���2h)b��Kї�e���<\Pp   ��H[��{��# 
�@a�@�]�[X�
����3�z�h�N��v� ���9�#Z�#��`�P@a��58��n�-9_$k=�r�-0�"�þT�JX}Y�@ ��	|X�b�<�Jm�����^�6?��;�a�'���4�\��]�0�|�K��L^f"�!bt�+!�����B��2`t��J.�%Vi�Ƞɦ�Q,F���c��	��`)��z�1(�V�b6y����9�(�k[6D���󅝣��`HE���9�L��(�χ��̙0)t]�-(���+�)��S`��{�8	�`�?p����<�    ���D  
 `c ��|	[�_d@@'����x����@E1yPс
��)���Z:J�D2S1�� �e!4ňN29a#�,$�/Yŀ�s��V��R���r�8 (.!D!A4_P��9�1Q��gkK.X~��i�zNP�S8 C�q@ۜ�1�����˦Y/��Z���])�4����6�أʀGR!{���V���%���s��~�}"@ C(  z��   �  ��� @4UA��`�:�K�#�8���|h�F.�}.��m��&�l"%�Bd!)4t��,�:lpp���fQZ4��]���}ͱE�`��ఄ^'E�_�.rɤ҂C�b\�2�pw�"��Cn\�P��ܺphN��Y	�ܖmK����8�
S�ƶ~2 N�y:���P�k䢠��rYz�(�^�  +G'8�$���l"Q4h�Z_�W�!C$|xB��d�ȡ�l�x^0��dG���Zj"�����G
FaW��a #�H�:����A�H���,(��=�B���E�IG�~v�@0#FJ$h�&��!(a�e"���� �"��0�,����è�8k�!8Xh�1��!:�A��B��>4M�`��b�� $bQ�[���b�(�4PҺ�0�
!BBATe���0�ABDQ��H���'FA�a �'D^�p���L�I��xb��@�A@q��8ђ�
�|� `F8�#�à��v@�.3�@b� �� ��a@D �"AQ}� ѣKK�	N8!B` P��yE�p���E��$��$A�����T��
@�
���8�$T"7�2��,,<,."Y��A@5�Q��8qG&&x,��D�!4�d�p���!�Q���s�� ��4�:U�L|��2�����a
<&�
��F0�#'4t1����׉v^��@F���n�ф���8@F)���@c8�?1V���FGʍ$�o��0����x�1aqB$M��:m�A�H�L(��b���Z�{ع�AVA<f�Jl����7��ѼG�(D�ӏ��ţR�OxP�9�%�7�O7�B���|2�IoQ�MY	$:��8�l��(*�H."����>=M)ԣ$6��؝���mǆ���@9���B=� �b�	�#��'[���cM����8�U��M��]Ցiź͋�f	�}M_�8��)��.AE���~4���^8�c� �ܱA���QF�K���F0���H���,�(����|qɨסaƫa{�B���&�["�p��W��7�ǧ��%�(��$&3{k�	�V>���|�ưF��BAR�\c�a3���N
�
/����ȡ�$������&G�2$J"ԃ`�6��APU���y>A�>o24oա
4���dՄR^M�	:���ƋgI����Qm�׊(�{@��!qZ��B�BL왖�V�@�(hV�ZzH<D��Q�{�@�B�$�(Q����kӤ�-cZGR�<��WHĂϸ�P�Q�F&}��",`�^�i�h�q�D2�G�οp��D��C�+@�SB\CD �o-�n����WUd V��G�āV�����{�OIA�Ԕ�A&�.z��s22M�(��i��]\f�T4��ږ�<��Ј�@h:=�X��=�"�zGGs�b�q��uG��Yݢ����R](E<Ѯ4 �jS�7�NA ��P��&(��Ł�]$5,n�WW����X�`��0���\���<[��j���� cD)[C�Q��3��T9B�3�Ա�P/n�����(���R���OͭmZն�N�=��P��"I!���yIF֭��ƌ�0�[ PAJ�*1�D�Z$O�TbS�p��f�uq�e���$�����J����Z��Ty��v��zz�(�eT
Fd�		���6�-�儐�!���e2��C�I�u��Y�����H��u\��iU0�5�"�3KA�쇴m+�1	(df֟$q;�/���TK�D|�M_w�ܢ���.�ihޯ��-=�
��1o�{xȠ��IG�o��5O��r>��ap���!}I<�����E�aTY�o�	�N�S�Bթ����[�Z,.$*h:e��YN�sxz�Q�N��<�Qk2�[A�Ɯ叨�K�;}|đ�4��_�e��Q�$�Σ��kZ蔳U Z�X���["�����Dm?��6?\����Q-�qX���h,,dVN]��d]�����u]�tJ>���"�pv�b6�DH�Q�#�C޼��2�VI�4~<��%*�6o�\H!�itR$LD!9-�T�4�=���IcVA	"��b�2zh��MZ�� 4Ά,RE�bh����+��,�<<%��YI2�'�-xccF�;r�V��e�6�+AH�jc��(mگ$/�w	B��e�b�
;,1pM��S��e"e�̕�V�7��c3�.Q;�=N<,&�[KC��Q�E,x"kd��C��̌!9 �C@�f~W����/w�M�p@p�<Va����4�"��U�0� Xw
7E-�YS����:u����Zp��S���	��QM��ND���.�:R_-���,k��	xpu�<�K6�����HɛOI��]	h�,q�v[�.An"૲�5_\Lݛ#�<����`L��v�59п����	9�[�R�`BtH���E׵}$X3��:���~�i0��Ja�z��T � �>�����m�X�$�Pu���6�
T?���ER�.g#����.�Vw%�=dτ��+ĆƸ˘H\4S
�(z!8���&�&ËS(Q{�6j�q���'	.B�h?:�D^x��1����3�#
����A��~3�<��Xq}��[@IlpFW�r�4Zh5լHe
�� �e�B��1�Rd���g�/���,���c00�a��n��6Qe�!K/Xw������}Rm� 1�tŶ����@_S`,�چ,�w�L��.A�ǖU� d�Dw��f�y��> Z"��P��L���%��9��^,H�HjO�(r�K�A}�t�8&I%��tm /�$>_s5~ CR�b�tT�oOV���f���4��3.@i���]�R'�G"&�Ӯ�+!ǣu&�t�3��e����&dFf"�=`E��zB�� ��1m�$rl� Eƕ%'�b�QP00ڼ�I�zǄmi���&�%i��*dL�%�Puq�=�"O�E�5D�Rx �e�Q��5Ƞ2��B��w�mbf��e|���嘿��K�t���I������a-�nb�-�Thxh�N>���0��B��sR��]��������z�M�1���j���xRX�C�1S_S�4�e���2�ܿ�҉`��u�>&��	�S��,�P��V��Oѵi��5©6��.aT��H9��R��T����A?-�ј?��f2�^��"�L"Cx��7��� �
� N�� �G�<�1�O��Ļ��8����?��"-aƦ&K�	Ǣ�+)��h�"���L�>�6���g&����5�L�(Ʌ��'��t[ ��B��� �܆�x���E�Q)�|ޕE6lhl/4	�c���t���'�����A	2D`ܶ�'Cأ�Ӣ��*W�;�e6Xm�����5�Y�Va_ =g^��}r'��Xw��x�C��I}�h��X�
!�~]���Sͯ�@C�%��������H߂�q�ݔ�}G0P��,�	 �� �J6$Z-�$�R�JA�<e��iև6}���� ����/!���c^Qzc�4V����~�E�/��e
�h����S�#�]�O�"��i��y�4.��� tF���ئ@7�+�U��{�$J꽭��&�>����Z�K1�x��� �ؒ��
B��}��Ē����� �@A)�o�ftj�Bc21�Q������^�b�=Z�ų��ލ�E8�1�<&=�O@у}���`8@�ڋ�&�6�XKTRRO�yNbV�5�B�*H�g�����V[���000B��E���<|��E� ͹K%� �牊����`�a�k��/����dJ����9SF;�����V�`�'����_q*&뷇�+&�<H {���N�bD �D2��7{GД٧\l"�@�Č(�G�������`��D��yB�<E�2�\"�{���	����3��?h��q0X�$Ŋ��S���s+@@��A�8xڣu����b;s�$�!��CE"Ȕ�#a�f-p׎��TG.-��4�Y���з�6 � ��4Ry�,h��_\ ��PW6�D�'��ĉ��C�'��x�ﾆ2�S��/�O���� �Qǆٌ!Sb�u��T5!5^E5�2����~"�iL:"��@ܥ�cp�1��Ec/
2�.�^���~t��Ս��H����y���(����GRW�ٓ��
�<��e,= �O1%��	[mj!$q��A��=��Q=������o��Q~՗&F0)Z������x�i唦K;�Z�u�Y�����^?�ZY��bQ��%�*�*\DBl�D���Um�9bD�����1BɅ�Y2}��e�"�2
AAj��d�P%���e#�u4�C�~����o���4Q��s����M> D'f��ʊAk-è# T� ��H���%�^�?�J�CM�\� ���4�W�Sm4TNͲ�C��d������x@�L�ܒ���@�ct�"%�q�0��(AA���X�3Ig�PmJa�Ư!�K@��rg�g�n���@���Xy2��B*#��� x@���#2���( v�C萪��	�9	.�A��c.��
���"���=k�>�Y'߶�pPBp�Cx�F���oedNG�6�k5��G��^���a���j��b7�D&�\+(�`�-�~ӧ���=E&�L�X.�2��F���dL��.�^�'7\�`c�����{5�{�7l�~�	��3Ă,�c;�Ĩ�%!+A��%u{%����S�3ih������$	 )�JJ��8 8�Ri�~�D]<,��n4�a��y���TH#�<\�"��,�MI_�{�:FRDD�^�`���� 61�ĖH](��p���W��G�bd��4�`���zv�*P��+j���}9--�]�E,HQ7Kw�P �C��E����&k��\y��#�JԀ��c0�QX�X���0�JLh\�1HnHBi��|�D�!-Y���E�� >���uyc�)���{T�WT�R�ނ�н3v'W��򖀾���=�NBY.�C��b�@Z�y-��;��Q�.�(M ����h��jb.B�̭�I �*��t>����d���{G
�R�����b�5#5��#}�/�@ �G�M2$*�|�������k�9�w@x���]56����
�Y!fu�7T���P�P*aA �B��K(( XAs޶&a��v�jr)f�C�0A0����V5[@�
�Ҥ0�5=�����
��HTBhsD��`-���in&l�zA����F[��C`1/j�O��i�U��<Z���<��c
�V�X �,W�'�O���j�˦}�ҁ���A����s(�c+����A
�#���#;D1*�,S��&�RNx���HSMKw4���!6D����_�ō�*��9��kDŝ��!8��.l��XgDA(�\�4H�g�q1cr[���(V�Oos�:���Dɒ�g�}[�2�"1tJ�~t��(A0����D��Y�S�� TA�LZh+�RBf���zK�>��"��!e���4X�҅���8Gk��b�fZlVyy�mX�w���Uh�A(�J:�3��E�'�mub�L��6�|��ܓL	L�b���P�Q&�Uc�wZ^SR
�����f��z}��So �\���~X#X���G���2"�T �$�x^���%BK���]���Y?{��ԿM��_f�R"�q$�F!H�=�l���3|�dL�Q����B`�g8��ʯ���P�**�FޣG�SkBM�E�����"���
ALD;+����D���
g�U_\�<8���:)d�Ͱ�8_�	�r��DC��;ީz b����&)��e�PBL�Ccvv����nS�JBS5�0@�P��´+
Ø�j[�H @X�Xҩ�	�A,*)PB6>4IC@
u�(c�F�V�2Q��O���1������g�dѵп�̶�z����/�]��y	�@���ѽ|:i��ii�S�������X8@��a��4��g�$Y�%X!��c^6�9'f����.�͓������ xx�w)nM00@`��'�WOg��'��"[l %>���͐\L�!1�����G3eV����; ��#�$JV�J^%�i�G%��(&,hc�M�	˚�hx��/:/��͆c�>��^4�R�\�iKb
�bG<�Q��=%��#]]ߠ�1��7�Ln�/ie�{e �5-�K��y����"#����7��� ���{�Lm�Ҙ:sĩ����d��$L���5C�_k�C��m�C��W�"�]p��M��5�����c64�'��b�qv|+G* P�>e'^��KK�O<V�m��^��0V���픊��HB�I�_ǯx�t�.�R�W�B��\��:�$���uؠ���)��gd�hP%��,�r�IHQ� D6lNT�*-0U�/�,.?g�>%�^���bt&�	��q��0%i���[8�DaL�ӧZ�ǴH%-¯���K�Z��!�&)�A��=��qF�P��P^7^���e=��n�����e<{4��)X���$� E[�]E�Hbz��/��t�GӐ��������,�J�_�B��B��+�� 
S]H!B����0��ֱ�_�4��&�x �N-hY�PVAX�vBƂ
�d��* ��H��?!���<�:�( ��Ak@tX� d �*�+o�a	�l�Y9������EM�Lll��'XJ`y�L\�lM,�~Y�D�j*�E@&!0��eU���!�:�� x{3<ҥ�AH���� ���v��`�� �A4H�pXO�6�|顐��`yƶN��G�`�FM�2�4���>Zr���)��Hb�o#�dT԰rV���A����=C���{�6A#i �+6����M%�h��8�� D��R�t=��%g�ߎ��(���AEC�V�dA|!m�o�^֙�e�(*b��d��~؇�]��ʋ�����E�	�<��wm&�&nS�濹 &l��/��M	�rZ�#�!(q��h~�E�O�7�D��_��Y�ɔ�(�ޯo<�P%b�Z��y
>~ H�J@�'i���@ �6|4	�n�<�K}�Sa�c:��Rbz	�6�|�d��@+Mr�AM�t�x.o��bj�f:�{),#���b��*xv�
��v�Gǹ2���m��ō�Iˍ �r��2�$`���c���� �Հ,Аf��$zl�(9X�GN�.+s�h|R|9�	c�2$,ͺ�Q�3�@��>�!
A@�d- P
4�ET��:��$�XO M��]��4K�:��Yzj��Ng���D�r�6t1��V��Bs/�b��0f�M!���z�+}�xW�a�ͩ �2&��(|�Wkxd�ܝ�)�H~&��1Ã���B��X~�qhqaa=�)�Ï�S�MXTð((p�Ç1�L��,KU�&�O@�}�wp�T8:��/���qr4���-�J@��K�����-g�_���ކV	��5�!���e>��:�s+йZ �xp�B�eLYV!�@r� �j��O��	�!���a2���n���!�!�b���TEc�y�
nl�E�x�2�-6Gu�݊�X.����:�P���2Q�$�	�b���a᡾x��P�ZRt_���裕%<� 1���Y��jr>�g�%���0Aa��ޫ>��L?�+�h����vV�Bt�
���i7]�9��`���&��{<�=q�rHy��<Vx���RT	P%b�l��D���4�?�1rT�~��$oQ�T2:�4�AbGI�}/P<\�xR��q�4��b�6x��G���f&eZ<{�e�=2$�^ܫn����wx��]I��~��w�LU�f�SiN��:	��+�f`�ҝ�C��âH���rf1q{�vҘ1ȩ�lF�r�!ma�ޱS�C�
;p����%�2V�[|�%w
�V*)E#�����Ь����'���' ��;KP24,#H<c"pK'�y���}�;�Dt�砊e���:W-�B�� @ B�4$B�P,�,\�/� �Bh&I��ă �5r���E�A�6�t��`@�C�:
��t� �\�p*
��Cn��^�5Z4�	҅�A�^�	��4q@䷧fD�Z��I��A`��K�ّ��%)ϸ�j
�0`;�����5�`�g�G�V>������6�h2h�($'EfI����\.8�q��ѱ���0�L�4x�0B��!�"(�>r��M�_�}m��8( ��X������2���1"1�L���È���o	�L�� �@��d$m'�t�m��R��*+l��������'�G�0��#���ט�pBSד,����/�`��e�|oO��!x!^��ۻ(,bA0１K&o�������֋��E�kJ�y����M����P:��ږ��a��ȭ���@ȴ���}�!۷�y����u�u�$Ş�z�ac!���""z�l�N4��H���.I��]77����"RXq�.T�q�L�E:��ccMk&��/"Gx���g��Y�&"(�&&n��BGD�g�7��������D��bF��g�:Q��F��"�d\�XT��(>Dn��<_�0���$A2d�9���"�.<-;���}N�DPS��1���.w�R��iT���,�&���v1��>S���
��y�R��P��#t����w	�A8�Y
���0�,�$��Tl�ɛ�
�)Y�6  �A r � aT:e�]GA@�$�'�Y��4�=� (>� � �*���5&ŋt>�P�
�*5��k(0�aÇ�!
͂�49�����i�bF�Ԋ�*` p�{��Q����v^�B�AzCk��9��/��L'�ٯ�M��^K�8�%�a@0AA  PT � �j
�B����N�Lh2= @f ��u5 ���ڄ�F��<���9�/����T�e V���d�Y B���[h.�/@Zz�΁A�2�r�/�:RxS�T�p��w��b3���"β��Xld,��Pr�~���>�Q���\)I�!)�� T>� ߱C���Ͻi@8ϖ �	d�@����D�m�馭emkA�3�p浼4x{�iP�Ρ ��t�9}2�)�)h��c˖�^�R?�1�z�yO,1��Z1k��y�Lmu�Aps N��������K�tX�̢d�e�^-�L��ӉE�����l!P/eբ�D�Bp�ǉo�H���fkc�P��Sk�����T�1�F�[���ŏBڶ�W��� ��S��{.L�ǕnԽ��B�Q�U�N�����@{�b��I粠J�b�ξ�t���KG^��ŗ��*11hx<٪�������r�p^�,�}���{�i0@f�E!:z��sRMyx |�9V�(a9�K��+����k�[<�M<��ȯ9R��0��!X��B+7�QZz�ѭe�V���pj56� ���
���PMA������×	��d��I��mZ8D�+'j,@aK�I�������Z �7��$ ,�.)�/���
(T $ @* �� �B�:8ʀ�  �%�\�8k���^������Y���D �� ����8L��5��.���R��K<=#S������N�4�{������R�#V_+dZ�`��O�Ns�ߎo�H 1�';"GoW��o	��q�HhHIRF@
kjp<�PQ������Xpm.=Ӌ���g�NdiX#�$J��.
�-��,�X۶	P�]$�{$�l!k�@�3_�,(�@�%2R��N�+p.`N�$�/����8��HRZ�h0>ď���ѺE��H&?�O4�ʓ��R,E08�����S+l!(��+������牔��U	�hH��Z�`X��3P���Ş�������)�8��\�>�Ֆ#؜=�(���.��*���9�L��o��;�/֙��^��E'J��, ��q&��L]�&.Jډ(kpDU\��1,��cȴ򆧢V��6&�Dz��_�L\MI<���_��������㴅��%����X'GJڒ��Zm`  ,�w���xsA@M��4̛����ߴ��%e�<3��g�8�xGZ'�𣑵Ꜭ��q�8-�!�ۭ�s��0u�V=�X�T�aT�����v������F�Q_$��Z��@�4u��][��w2�r4�"�[n4��i�P 8'a��m�,n6�|�����c!I�e�(��F.��"�R`Ę-bU�`Dp�B1�ԝ��%!l�O%hI�$B8ҁ���: ��D��	[����{J6����po�!T�T&z�5=5�(ڒ��5�as28-cg�w�4h
qQ-�a�-����V>:��7��k���򜐍o���9#�UI�-eY	?"�-�DA&KUD��fK#s/���Q�h[A���I)U�5f��ʙ��)��$/�"� k�g��d
�� 
z���la�cS��6j��M '��\�$�ѐT����A�l�đDB'נ5%�N�Q�                                                                                         h�2u�,�%�gL��?l�a.���O������8���@(�OV9��1��*i%;$F�V��mb���]U�y�;A� ��?b�3Ȓ6���&��j�;�X�`rM4����pXD+!�ֆL��Lx����� �c�ą̄�P{��ρUX6r�t�P�d���-PUh�Ѳ�ƍ-��^a�w<���Z
BF8� �F=�M,��Z�1Y�"HPm�<Hjc��gY�d���� /�IH*8$lL�NА7�f#� i��r>m�0{ ���7xA�^2�ѣ2(i����V]mL$g$`�h�H v�&H+�Ґݸ���*;
���/B�n�b$��(~�Z��r��Q%�HA��A1ol�qQD4��%��y	>�� 8wEj������*YPވ��M�`��Q
+O��S(�C%'� 0-u���M   p˕�n^"J��dp9���Y)�x��0s&E���1=��	J<nM#���!�	���D�a���E슮ژL�����Ѥ0
Ck  �$�N8�M��{                                                                                          �xv�#�92L?��/7��0]��`+��(��;�p̘,h�C)Zm��2�
+��� 
��D��  ���@3!�����9��iM�r@!��rDJ��e��@ɭ�c>-S��|����e`��5"X��D��V�0)҇�u�d|?��F�%^&	��Ip�A�LL!���ˈ�tL�	c����r#˗40S@� M�d�0v�(����ha!�H@�Y���X=��l����"�/$*�3���+X�$�/0U*;��0���If	���p ��$Y��CM�$�
��a�e%�N�<B�k�l m�$H�@��@��Q ��C��?,eK�)� �&K�V��H!���B�Ѝoh Sp�@�#�
���` ���1!0!�o
؉�b0�  5�JF�V6=$ N�^8����Vi'Ӡ5(�� 	J����i0�[V�0X@b��B��$ޘYL9����1�Q{l`�"?GU\��l���
`F���[�?�0� ��h��$P�_�u��%��d0��U@                                                                                          �4���cZg�B�4c�x�CKu��͂bB�\�n��N���H�4똵��+��:�(�������^��� $  8��@      ��NΈ5#`�9(f0�ğP   ��a�TL  �Ɣ0P       ]u�"HTO��4 
��7��Pf6ܩ	��d� ����N��(V�Df�����R`��ޒ��J�m��� ��a�h@P���0������=���� "B��Kç���Y@eY�Q�_Ɛ'ƨt�Ae`ö^�$cB����f��^�q��%�~eB��Vq��1^�R?�l�K� 	 ��}Z9 >+S���$k�(�A�	�v����>���c#�`!	D�������`$שZo�"�?ܦsȦ���4�0�NQ��p�Pwa��,�cfL���Y �@�H�,XT���p8�?�&���d��V&�s�z4�$ `�[���D3Ψ�F��b@b�$��g� *Z�0 6b౒�y��aZ���:�+�U(�,S@�&�7�̅kBo�� G8�8H�1��dxb>@�S�� i�0 ĊlD�8m�1�w�N��  #@�f�g�K@s�!��7c�l7�pނ���H�DC��\%T�I��                                                        ��           � ���� J �`�d�VX��B�    @      D  "      2  DgD1��        �    �Mh0fR�p13�~q����Ga��������J�7���@��l!Z�0M�-S�h �H`t���L�Nf���� l`�I�H=O�-lB�I�U 8�O������w�r�4�YV;.]!�#�>�������5r��FxH �4
��.#���6��k �����ŃZlR*�"n��L�sb���� %�`&H�EQEZ�Ǆ�!��� ���RF{8&�=zѠ���p��0ψ !
14@�S�1w!&�2w���0xq��B;��'NL�߱��T�I�0ʵiL�a�9[W�pr��Щ9E@      1P` tP` m< C�ЀR7 ��@ :����b  	  	      
   � � :  \h�� 8 � ��f��b@cpn8��|�q�    ` f 0�6�T9��a� �Ch0�c�����ȗ�@����K���cT��<M��[�CtC������#��`N[��[�A�G4���!��	1��� PA��X"���.W���k�0Om�` (������d
���S �˰Bx��Cq���QA��е
�,/�ظq���`J=#Ib����Mz�8�P��� H�b���oG��5e#�!������5`�<�J�B � �0V
����"*��3�3&����8�p@:�   (0  4  (  (  �� �ƀ ���  �  �	��    �A� ��  0  ,`b�� �                     ���z��XUE���WcF�79�2jG�_t�����Ku��c�d�P���� ��b�t��v��M��6��EX$�DV#V�������u��潦�q4*\voє�'�ЀL ���TJФ��P�dS�uI1	�F4DX@qFd�9�R�T�'p�:MQ�8�P�~&Щ��Bć��G]��1`�ЗU ���  �6Xt�B�P)I���4H� $�	v�&_p�G<���� �	 �+.B�TQ�'���\+�o1��J*�˻���	�`�^Z��H	��d�"�A@������e��)Q�_ŘT����� ��  `�                    �                                                          r�O�B�,A�h�k�W.���.u�����'B��|2!��e�	�	x S�����r ��ВJg��2�(�"R��,_��TΘ�Ֆ�i�,�NV�=\o`��c��$4�j%��w��:��ug11Ӭ8�_2�T�� wAT�.������l`a���Zƿ��_Al�c�I%��%)@����z����2��UE�R*i\����u��2 �H�& ��B��g���B�
M�Z�U�ϛ���!5�=HV4�$��\a6k��g�M'D�`��`E�|��܆{�p;�)��� H�F��2�D& �[iV�C������ �Xʺ��~�
y�.2��aql�*�t_r:`                                                                                         ���@/�T Y���Pƣ�b )e  C y@�@� ��l��� V��	&[7Cu��u4��pA���(�<��i=���;'"6��4��f)���1�i6D�Fz��QH����e��q�oP��tѰ ���D��B(�p�'�	��T��?�hJ����9����-GU��7���"'z��
��S�@C�� �(A g���Ќoh����4���5R3t0�<�A�Ti tT=cec�LJfO�g�zb�UHC@��"1��=j��**1�Ւ�V=�'x3\�/\��%5�UA6�                                                                            @    �  � � ŵ�n� ����;}��\e��G��E��m5l9��-��< �RM�&��B����M$J>5��V0��h�G/�)Uq@C%�	@iƄ�H�Z +��Q�����T���oQ���U�Ba$����E�h�@��A����q� �I+�J�N�m\l	"c�[&��&b*)�E�E��I��t$l@                                    @        0&   &    " �    @ @  d p  U ���(@;�# ��(2`Dx/� P����`2�C���a8 � 
 @     �       �`   H�!�pc'��20 ��1���@d1-�s�Ox�_�k�;��Q�V9��7�8���^���< ��Dv[ܓJ��J.������/�԰a��	��0�����B�7B �K4F<�+�t�Fq���ѓ�3�������u��)��-B��ㄣR��)����     ��5�  0T �������M�k$VSd�Lh     " l  � 20 �p0@ D �   &�� � @�	 `�   �    #   L  f      ')͖���)���p��>S����У����='��D `�0`@ � >C  :8  8      �  Q�  @  ��  �      +  �   � p0 `  00 0 0        ��a��m�i�{逓�'�@~��lm�����T��Od  1�0$b���1ކ*FIEdZ��\ŷsC�f�I?��.�4�Qb�f^ىb��Ɖ(����G���*�r�i�,#8qSu"%S~4�S���X
�A�B�_��3J9�. P�]T�C�� L�"�g�BΉ�+�1E�]�G�ogyF�"�UsǷըd���*��ON�ܛ^�p���!,���u�y"�q^��̍���N������� ��;x��|�k��׷m�S�ѧt΀Ibފj�J���GP�a�6%'���
,i9��UМ��U���,��}N2��ԝq�a�� �҈��q�-~&�h�27R�$���!�_[7^ZN���:נ�6�P�5\�	j��Ѐ �k�_B��A��O�\"���%�\S�T#  z90�-�Y�M{�� ���;p��R�V.�.j� ][�^�<���!/��|nu~����B�0�P��   gD�Aw�����  2;Ӷ	h�.*'��V�K�7         0  𱲾�/���_S�0� P,
p �� h�L)/�Jj�I�  ( �a�cYG�4=|��H��Ck�ә��RQ�+��m�g�0�=�� "p ��({�
�需�HOR���2��'#��%ւ�V�4PY
���&V�E��f�TV����Ѥ�����O�%p����<@{����1>�?�4Ͳ7��HIuVEthy��y�Mw�&��ˉu�f!�G��:� �π       ��%5%Ѧ@�HSX�!l2�U�"��<E�hB�*3t���%K<He a�����cDJh�;��P:o�<�P�$��&�q%����p�-N2��b�1Q�uw�����@,%B�9~�0�@q�8�<	�CXGl�J�@A�J�K�KJ��,Tdأl�N�.����g�ܩ:�ģ����ms �3j� ���2�߶wu*��Y��bN#GH����YZ��!@��	[F&�\v�6{�P��P`m�M͡Ћ۱��n�\!(�4���hF��8 ��H*0���
 m#a\�����B��,)��D1Tw`IF����3D�'��t\GG�Aɳ�Y!i���a����h�a4K'�VN��+��w�l�4���3ƵY���k2.�]��lzt��ӳ�?           �Y��y6 ��ҏ���4�]=��UK(�UD�	�|B�}{`A�	���c�#��"���!ݼ !4R7�T%#�C���:�WUl��$DU	���W8��l���1�y�3!&�G�>^��.(��J�1x����iW^ރ�`X�"���&�i��)6f��j�l17\0="����      @7t%�)0��C�����ѨbhWC����"��(#�zAQ�46A4-�(�tBB�N�x�c`�����vUZD��/
K���*�{�c�i�3-���) *���B�C��m˔�~,���         
=&ҊA���ډ����G��|���9PK��"����M��2�M,���k3%���tL��3T�h,��j��S.�
ợ��?�ӭ����h��3��~&\�3�_إvmĉ���!3����+,��e
�B=���&h$��ڿf)��C���)�jXZ�g,8hZ|���ms��8.�t2ɸA����l��c��p!OUӢ>�p<�豸s�{�e7;����%���:ÝDR��_��X( ?��5�*�97 ���\6�4�����\Q��G�n��Śpg�B�O�i���8`��Pf2S	l��	J���g�x�L�O9(�脄W�dOCmȣ��II���a����0Ŝ�A���*]h̞�St���Ռ���!NE�br�~r��o�qA���O��/��?����R!�ox�O z	R��l�E+lȤ�ǔ7���!֔�G���TE"z��ޞF���&�pAT<HE�&�ʂp�����	c7���T[� E�G$T9i6(����&9,M��]����n#�d}�� B�$������NOl��R��FC�hKa��4g�01C��Ulr>���c�E`�0$и$�f4h�>�$��H��4R�8        r �dAP��oX,^�:���ؙt:K'���H�)\����*dcr!�$N�X��2�X�r�70����o/���:��H���68�f���3�S/C����3Ѷ.j��Yd|@EQ��"C�2�D��֟����`z�#P1�1R��B"���� ,-��6��
Cf
'�
3��
@(5�;�&4&RvC{��ت4�H9�����QrX�@��}ds��~c�(]j�e5a���<�]X����5mI�*�)��*Ww\�x��*P,P�N��Z`im3�{���W[qSc�m��N�Re g"|� �P��o����NE��![��<إBR��Au�=dX͑��<�I�(�g�O�|����l��f@1�������n"��,I� ���8s�����AoZ���4 C�d]Gú�4�&(�&.�r�X��y"���8a�a:�/L*��!��\�x���i�N[$��$J���l�.U� ���*c�f� T KC�� �� ����l�n��r��S���[?�a���@w%��"�� O�h ���(�$�o�0NN��,B��,B�Ҽ>Z}u˯��0Y��
��*�HR�	v�Cի��I��$%S�
IrB�$�&/?Z;�(
8F!*j�BD6٢�bG�u � �`ܻ��0��ca1�i}�#�D#-���X��Ŗj��B)ذc�G)ފ}B3DP���}��t���9X\�1��������U��n�ٰ�       6�bq�`��R c���q1�}�ɀ3΃��ڈ���$��1�̇a (�f&��|��q���L`ґ�C�w0Z%�1�;�V0�w���w�����+�5_s���Uೠ����Q(���c�k;��u�?-P9��X_�C����H@m�N���0��dP�6�
p�O�$x�bp>hÎ�� �@vȰ����=��&�T ��� ���,]��y;��'�$�2�%fF@H�y��"w�iǓ�� ��/�̓����契-a�����nZ,Z,m�!"�+�UN�����U������|       3 �a�F�@���B$�z� S��ȼ���X�����`�&4,Rޥ���u2�����0��8K�@��>���V��Ha#
"�=���:�]���8'¤�$��u��:"dӴ���5�HWi�(�����R���8&��8|�O��^
�e&h�]`|��I5�SuUY/:5~���;Đ��v�CQ�ٳ%�IR.����h����0|7\x�Z��@�.<���cD�&L!'}��ɽ�         <       l�#�J
�5л	h|^'�E,�d%�>� x��Qz4�!0z���h�t*b�E�j�Ȭ��-f���r�1a�h"�y"�p���?D���1��$b̃���h/���$ܺ��Z.!��9�G#���H�&8¡XQ�f8��b�ЌV�yy'g R0�J��B�6P$@�a��$�e�1s�V$u����mb6Q�`�$�)�i���!�Q��LΉ��X"og��S���        �      �    �@��L>��3�bF��t_�A0Z/�U3�f�!$�Ĺ�z6h�>'��K�}6���n�0���ІX� Z�f�P�
����k�<dw
1��E ȳ�˥G��e3Z������:��t;|�$�2�h� p���~m2�2�(���
�α��؜ȸ�6����K#3�F��cx�`��� �`X�4�B\��xR͟ԗQE�&2��z�|         x       x     |HHL�u��c(A��J5�j��\ 6�QR��Z,�$Lܭ$��o�%(�
��Ch�͞����>�cr*�7��_mc%��ӳD7E<Ju�Y�*�h6mwhow2q�L�L��Fn�3" a���3[0x��˂���/�1"W� �=ǠQ����#P�J�$g^���^��'�S$Ve/j�R�>��bG��A�J��#�@�ʛ�0"~�7�	{b��                    �  �$�.�"L�5�j����X��'��ya��E�m$�B�-L�2��#B�`  3NPDx2��FXk#��m���a�R!��"��Qq���N��ĉ� ���QoN0�*�G�a�%��f2��ɢ8("؀	�3�G�� �5���Bf8 ��!!�"(��(� ���a�,"��N�	�(��e�d���"1�U��Oh&�p�Yx8��Ԉԗ!��'dn,{$t�Vu&$a1EPzI,�Y��MԹ��E:��^�%D�>�h�^�s�6��[�}Kq�SP�Ye��ot1{6�Cͱ�>Bfh����3:��P���&��z�L�@���aF50��o�:��	(���"N���(���R�ږo%����8Ѕgs�0�d�ڇ��L�(��� ������f������JN��۴���imj��Ag��)�e
J�����B%�X��q�󻮉((!Kc����.E1a̠;ݭ�I$��՛$>����Ƥ�7�Vy�z���65*ZͰ�������� k�hMl�Sy���Ju _թ��UT�HH[���=���!$�����lI0q.uHJ����)�3��I���[V,�;�GzB?��5w�4���(����ؚF��H��1��t��>�!%O�Hp� yc*��d����"o���w�PqOL�noቲI ۫��������v#��������3I���:-�|8Y�ōҟ�|�!t����C�Rj����6�X[�0�Y!][]�hĪ�t����2g��T�c>֬���4�Giֹ��I�nϩd9Sq�y�W�y)	I[]k�s=�n�X�"K$�B�o{QN�&�Z�9��$�l�(L�Z(#���EQDB�`�d!d �D�@�`AJ��uQ��:�7�,��$� o g� ��'� ~��/�[�L��>�F�X��H%hJT)`�&��� �ś�w0�H.��U�D�J��_����]���$��al�^C�D8�:8�5�D��TL������)�hL ��E&e2m�bvN7G5�,&}��6&\��4�qd��̙!	�¶��<
o�*E7k 7�i/mL�=*D$���U��t��$�1��ffDH̩^o
�To����@���������Q�[Dx��x�/秃v��Í�\ZN�L�����ʂ�m�s�~A�ע 0MII����Ð�	�ÚY�`�k!:�j�L�L@�b�"��׽Fg-5s)��=Z꒒4ssh�[?)!�R�3�?d&I��-��Ź���e��2F���fe$"��XY�:��#�S/�h9���t�j�7e&*�#�d>����^B���
���a'E�Y��(V�kh�������A��>A/�����{R�-i@�/A�E���)&+Լ��-f��i%"�2���1.� ������$�Z���L D�	Ғ �Р�Щ� ����y ��I@�O6��w�J�SJ`���0��tA����k�N`;r"A���$�c�tB����!�Ez¥ !�܀y)�����
��AR���q�M�8*����tQ��^�����~ l-�[�?2i���h����\��c����!"1��td�j9��pA�Iq�Z�9&�qj-q۫7
!S��<U�Q��1={��a�Ŵ�e_@ms������o�й�"�E\&�feb���H�HV�	}UI��Ӧ�Ar�Э�B�(0#����VRu.�W��o���
�m)�d����I�[�hFlZ�-���t��)3�!,�᷌'	�Kr{ #LA&*qR��V./uB7���V���S+J�Dh}�/��"�=x��i؞Gڃc�0A��/����,�jf��}L^<\ 5��1���z'��Ǎ$�$�U!+�il�_��AO�>no��e�1�f�h��a��Z^:Ew���>�L�K
�<A�Y	���\�X5#� ����č�ܜ�o�6iI K�M�/n�5�}(���'���y�x����t�%����QKsE���i��t ��:���rƲ�,Z���2d��$D}"����/!���P��H^[�$BY�D�1�W��9��u�Dŷ�h&e$��SR)�ɥ�����x�~C&.e�Yb�`z����㳈"��td�z�@8W�Wb��x��m!�U��jc�E#�U�����0س�R{!^=�A���I��G�:��U X���?�:�a"��h�ZO�F� �o(�J
�WN��a��$�����|u�{���T�${aR�K q�*F��#G��j6�p�g|�A�0h��f�~f���,�ѠF�����@���Yp�P��aN��P\	 ��HL�33)&K�`b�7FRΨ����/x�@*$S����c�b�DV��q�f$���B���"J���&�g����r(��čD(�!�	���Ťo��4��r�Ľ������޲DVƄ�W�%��5�ŗ��H�n��(�RYX��JX�����D�a���dδ��x�y��Fȍ��(f}n��$��.��6O�e4��z�	[a�M��q�f���a\-Q:;U��`Bg%�k������ֺ���-B��������Z��6Aԇ�ei.T�&�#���@�n����b�75U�(N�J���-jE<X �b&�C%��A�7.��2�������1=znG�`a�/%��t&A�B�(��ZI�>Sq���.E�N���@Y�TA������W�YoHx�������S���6���ZL.K��p7Dkc꽺��{H�a6����P\V��7%H\L�:( -]�5����.F�D세 �u{�K��VL�
���s	moK=;��!/�,K�ze)Qx�������{�
��ˑ1��?.03�c�蚎rƩ�r����J�ꩻ���O2��f��d.��g �M
{��-�*�� ܤ;�&�)HL�q���'[�C����U�bN��AI��P����J[y���y"ib�E����K4�|�#/�g�d�������Ȍﳨ%8p�GR���6����t\`��[s��E�����(*����mqbP��V��|��II0�������$�[��A�F
�=���I 悮.04D�ia+(��fo��g�"I��A
�9�u�Ɣ)g�:dDzͰ7����ȡ��`\�����oY��AǖG?�~�e7�%��,[��URH!� +��p���N��);Ⱥ�c�Z;��k�e�>d��6!��[��a/�-<�l� "���J9�6*l�D�[ϑPE�G�;��HjR��?6��(��3����rgh�%�jG�\�#C����=��[����%}X�KlA���ث[el�6�bm� s�oA@a�xvI.��M�\���ŕTX2O��߃4�ЗƊى;�|��w�nAoNai����k�wԃ���G��I��C���r0�~P�s����?�\��pQ��C�]m�A��lj���<4Xʛ��$�TP���9��TDg���Ӱa񉍒]i�{).�4%��E!�>rEg,K���2��A��Χ�FHЙm�)J%'}�P��ކp��X�|צ>��N>�k>��뼐�`�yr�@v�d6�E�Aɔ��:��P��ա,lfQK�w���$O��6�yb��)�> "�H`��u��K����۶���s�#�"�?I�C.��q;���aЖ)/e��vmxE�g�-2>�GV�W�B��Gwz0���[��	)��k�PD� �Ҁ������V�MZAR�"0@�4'[ �����ۢ�Y�#�NA0�����B����l� �f�I��6�) �B�/B
�H�f��d�ID`�@��N4gibt�ČZ$]���Dq�j���|��T����fb߇����l�Doذ��"#I���{+>�B�%�|<,<�#Ky*�
,4�xl�#�Ie���d��&-d�6��؎���HR!34P�$��D8)"�d�s&u�`$��P���ey>�R)W���WG�'�8ݡ��E�mc�0݄��i�,e8jC����-TfBo�6�tt(M6/�`[�D�ˈn�J��\n�7��9c���b�9tyk�gL)5�Vdj�v^O�H�>0u^z���e���I4�Ȟ�&~�a���= d/_���T�뷒�o6���1L�հ��"bc
3T4`Bф����j��gL�~��"��b!x��^ɨ�� (ؿ��h��Ei�>�dƎ>�Չ"��ȶ|��d��<���K����R^V9H=�l�.$qC�種��E7�tނ� cF*4�^F����x�2ҒN�&��Ѐ�Ѹ� ���ɤU��lY�H�ʜԹ �l��,�9I�P��g�8��׌��9#ʦSV��n.�S�T���<�6�l4S,:�%n���)�r>S��Jg�Rw�$s(��B�
"���ȿ>"�']�bƞ����!�IZi��[��Ez��\Qw1�|��Z^���V������?�r"V�@�<���t>���Ďb�/
��]UwT�f�a�]ʋOz�L��`D��Q>(��/�2�U@P�s7v����iA���P*������D��4EVX�l�uP�N���2ܛ a�1�C>�6`o	��Y��i�@z���xkPE���y�!FCס�M���|��e2I�f@`��ɶ�����!�A �VTg(�`������#3����	�Aј��0��<gG��T�s��c��"�n?z꟢V�4�@L�h�OV��$P�1�MX�s��Ď�X�H�ɏ^�
C�gJ&re$����,���h�:>��gY�Sv�#Q
!�ڔ�E�XH+�,���;D��e��]b���y3��U/��wx��z�I�N��<��Yx�<_�L1�� �%ʡ���Ԙ�����lBQJ�����%E�W�u2*=�~��h�:��]�i@�Z,E�M\Y?O����P��i8К��DW&L��Sg](#c<�i�q���V��C_��+	{WfB��bFf�+HH����v����=�ss�ͭ��E$�|�H��IaΫEC�H�C0Al=� {�m�1C&����Ā����)����������K�#�q��ul�.]z�w�e5Չy�rp�T���Z�l���aP(��qcHªy�
O���Z�Y�TB	���BD�9ŏ����/͍�hs-�M�@hb��$���f����F#|cK�9C�ˉ�3)X�I)	�L���>u��C�[�m�κ����{�!�7)�#nm�.^�Y#���'�Y跕&&�5���$$C����BF��r�����u�%�|���$��#�8��_Z;&4.M.
�Χ��M�|�4�6+W|p�1Y���{��^�G�06?5/����-=fA��}D6�vC���kF��:#a��	���[�db.x���|yP�aH�0Q�H�uE��X�r~&Kn�5�+�$������$9Dr@���#���,1�hBBB��|5 �8{�&��T+1���l>=d")��:#�^�����&d���a�%���'Ћ>\ ��y=N�n�AT	 �B���)�`�~��W.�)�[wY��G,�"< ��?�W��gd�C6�����a �u՞����^x`�����\�59GV4���;�e�`��sV(���c�Z����@�L�(�a ͹(����1d���d�D"�ɸ�8�vy�1���I�&����I%Z�J^ ��8�?�5��I���o�(���ٵ1^�NG�S"��I�k���������>.qF��7�n�����qK����G}��/n$�R{���x=�kz2��Λѹ�S܄QQ�O�
������X��~ m*Et!CM����T*��.�BcM���w]���^�L���Ҩt�ډȋ	h�NZ��PJ 2�@�$`��[v�jmKq��� j`L�]==��� aT`�&�MMS��u� �[MO(��Һ�mX�ގ���O�Eĉ �B���b,��3�y3K�9S>QacDt�D-���E�����<xl��6"�鶘�uk���H��UD�̘��kZ��+���<Bg8�yt�����Lf2I�֊bM�@#�2�s���v����g�Nx�[�j��sY^4I����l�:65��m�,�֫У�7�X��S)X�$F$B����<1�i�rS6�mum�r1?R����E���9m�Hl��ا�V2�9�V\�e?��B�և?���jJA��x�����x�/[�7��0��X�,��ng��Tq�>|:��hw�����ł���#9�6L"�ֵ��#���؉Fb0_Tm�M4ڰ��K��D��U	�֚ #=g�h0��01(��!-kZֿJKu��pm����+������M�V�C�(�č$_���[�L��l ����|�8!@��˖��I��bfs��a"�PNɬT&l�Ly�G�^��%��]SJ�I����O���@~�D�ӵ�����90��	bGI��؞�{�1'}�Eqx��$�^5���Q�Lr<�ŀ��y,�4!}�dCL�9q�cď8�Ѳ��&��r���ԑ��[B�	
<=E߳#��A $Q��SU��8�|@o6��z�4\IlCƞ��M��<��FڮJZ,��B��2����YeדE�lGyu"@���7,������\r&���ir^�l�&��S�}�2f8���P�u�XT�K�GtM�Ie�f�JE��D��6�f�5�q�*̴K,��L�,�Φa����yf��B�O�V�/Q���JZ�j�F?�yr����2n׻�7^ǹ3Nꕶ���@^i���3ŞE�AFO\}boc�aŗ�5����*���S%-4���/<ƃM)�t�p� wA~�h����Z�[�|�㱶�n�T1O��zdMU�(���m#�Ğ�㨜v$�2!!ow}nAie�1�Y�ӿ	Ƴ�(�wGGM���RNr:�H�ULDȷ'�D@bh������5���w>RJ�#�N*�s�)�	�X�5��sjTz�ԕR841����ė�A]��(���ύ$�ೋ���u�#���~���n�أJQn����� ~2t_�)A���n���9�4�[$��C�9�u�1tV��h����X,�r2~�jAӑ��2m@@�j.&$d�`��Rk�� ��?G�N��.\"|��č����X�Y�Ċ6oH"h|K���8��Q��%�\�( ��U�j4,Ebb�����=��f����Pq`$2 ���6.b)�4��`eGG��h D����D(���Ex�Lh��Ba �a�/}�H׋�8���rx�C�#��'�-�ן$&2�K�|��V���-�d��NN
`qg&�p�1{��(�8A����N�a( �֛5*E�� �dh��rg��m�'hH�b����V;�~,!�7����g>J#����!����@�#�����.$]�r�p٦��?� �!M��m!s~J�c\R8���|Y� �1n!� �Cm"�C�"c�hxؑ�Í�zq��,<R���M�Ȑ*�k�'k�-�U��Q�]��Q0F4l�x���aK}}q�sQ<�6�+GE�ijrE޲�܋�ùy>b౱��^��[y}�H�7[�]d��k�$�/������50ѳ_B*Gz�Pc*�K+��H9��E�1a�ƔT���r��3�h�m�¦�%�b"r��	�X��6tb�[6n��1�7�4I�O� �@Dŏ#�ᾼ���8�d�m�?�������cRb�U\�ɯZbsZ]6�V)0�w�ֶ�`,�%�G�`�3
xw�ueg��L�$�8�0�?�L�H�1���@�[k�����_�B�0�
��iJ֐-� Z`Y�H�i�nOm7t�R
��'��E3�Ň��sbG罨�/)��E,�e�s=�!G$�k�Ì�p��ب�ˠ��26(��� ��v��F�-�6�-�ӯ���X]��J�;a�h�0H}�y&�MD��LEd/v��#AN�9�4$i�f}����+"��%���sq��CQ�v�ɕckEy�0+~�!2Dѹr0/Z!?"\]����z���D)���t&"�p��kB"rDԁ!�� �$*!�I�aͺ� �@�g-���60E0Av��_V�m�����Q�4 y�J� 1�D&�u"N����4��.aBu��|��ĥ�i��tB�\\XH .-f��%���+4$.\��v`� �f3д�N��e����,��hO��g���5�\�\w��a��e�#�e'�h~�䗮��nd&���++	H��v�h P��ƳlX���P�Z*�$1��\�Xz��S$��A.�w߃���bE��+o�F2h����
+��(g���Z,)�}u�2��'t���)�'&�H9>g�H�>�@a�7K͌N詑�:,�h��,b��O1!��$�������E;�Zҫ;[R�,J���I�P;?i�*鈔 �"�ɰ��z��X̏@zQA�>�Da|�攂�7o�����ؕ�Zy�z��d�GS�W��,��g�����^�sع��L�����Ĉ@e	��L[�] �=��2��5��%I98r�7X\�e���rjօ��^���9ҟ!�>c�f<�^=���Yh97�l�1A��yt�PKpY+y���Rb���B�BJ�5��_��9�̵f��,�Ʊ�4b�;) *���V�-��Vm+ot�4�@4
���t!�E �q�n1�pm���ϡ���X.t��Ĥ9s��n��#��+�ph�w:`���6���8a�df$�� ��]�E� ��[R��,." �!V͂�ϐ�@���&�(�A`��t4б�
����T �t �DA@DM�CP}@�I����"��^�Ql�� ������ҪB�nX!�?e��w�\���~���x����ۦ6� 9p��$L�1d~<hލ.'[����Д4 =*�~��Bq�`ZJUa�`���L��b=�0ol
b�����]�]]��
 @wD���$�g�P��9}k?�����׉6�/F��e�p�A ��-�w����ʿ��#ҕ`��T<��č����GL"8K�h�/~k�L��F5�r�1r�������@�h�s6� �aG^���<�u�B��K�[����ܹ#
�ư�BH@��҂E+0A ��Y�n$�x��q+�� 0�5��yK�6 �A��+��'y[f�z�B>sPA!&�}��cJ�d�H�A}l�)�@�a�U��̾�梳-ߞˉ�.i����^P+��g�}���`ɔ���·���P��C�%nid�`=5GN��>>~��z�pB�^��͆���űl9�'#�R��o�bؘ��Z���܁H}����g�5�����P&�G]���Ek����$I����'���S�b��I��J�)Ry[_���4�JoȽ;�V$�Id&�T�"@��6:d���,���v��P! v��)u��-�E��X-�H�L�z���X7�>��&��[���sr�a�;$�w���*����t>qD�C{�
n��m�j��ے���s�%�!��#$Q��1���
T�|�L�t���ىl�b�;8˞K����z޶��q��_��w�x.m�-`Fs��z}�.)ӥ[Z��,��-�ఈ��SSIhj�<N�֐X�*�X q�ěBnJ�@b�F��-�A	`3#4F��U�$_�g�	�|G;�ـfa4�'�*
��������S����@\�;����K�\(t�� �1ye1*	g�zmC�SJO�.�ժք��(8[ġd��aQ /���>'b���&f6��p�?J���h��@�G�߸�A��,�	r�}��G ܷ��#������A7I9�"d�c���
З��scRl�]6{FdU~'8�^�uZU"^��'�tU�xln��%4���1�H0�J2�6YNH]]�lzŴg,�5⎡�UE�OV=�̳Q���Oi��L8���8֮�H��m��-�h�6q?�%�Am\�T�=e��՛l6˪"��4���Y�q�Yg ���w�.x��A�x�k}��@쿞 �i�ס����j|���9d]9rw]Et�����$H��W?�ž_A��BHi��<[@v�bh2�"����)*UIG�
�H��z�M�@��������ކ��^��^�D�Ko�
��,(��'A207d$!<.��)MM��\PK�ت����R�PH�`�"�N��� ���(
dEEK�N��o�n��i��$�N��R��x��'v˲�G�! ��3K�\����\���XN���K':���P�Aa�1��!.�,�r)$EM�Ry�A�e1u�bZA�R=t���((H.����#Df��b4qEP� L�wBi�A�d/���
2 u`B�o��PTg��r����4���!�6Q���2�
���   4��v �G��@ "   7��*G�<O�� � �  @  �� s A�s�`��%��p ��  k]Ċ�a���`H�[`?�:` ��oY� ���-|����Ҍ�7�Gz�΁��po��e���J���r��.W��A�$	�!q|'Dl!4'cH 8�]t��.��^��cZ��*������"|-�Y�2Y�3��dM︢�Q�6���I�A ���PD�ɦ�@)���)�T��WYG�`�$4�
�x%��`WJ�+��DG��9����N��p]�)+�����\; 'g��QM.�_ �K^[U�^���ThL��ףM�z�!�?�"�¨�h�K,s�u���@1A��àL�l�B�٥3cckи�?̸���@��=�J�Hi9\|Etk�P_]��)��y]}�o�,:cZ�
�����]� ֛JR���^�p�4�S㍊���nW�."��ߺ����J
������̡&Ԟp�_�W�\)�9��B+CBHz:3��z"M6HF �@[	��\P�+�!'�#�z0� �# `�p���Ϥ�f� rz�P`��+�X��N��b4�v                                                                                                         a @@PF`��                  EY@ � ��   )� h��@ќ�@��   b`� \r���NvE��'���N񄶃B
	L� ژ�~;Ʌ`Fʪ Q��K�L=�M��YK��b���U�@�h�>�#֠�r8rסkB�D>�k���%f��-Q�4q�DF�+Y�����@h�                  T5:�   ����:��                              ٠4 ��     0                     @         �%	Ɍ�Rq-u�M׼v��`ߑ؏ �z�4�2}�T�G�YE��!0�҃�����B9���nDM���sV�dq"�}hb$�L�.�m��"c`
�L������x
Fф;�EX�%�4ZD~���Xk��P7�"s`��C$��ǁ�&�/�
�,��*=��C���G9�D���9�2X5�f�*�d�7b0S�4�4� �Ts�Ni�O[A��0L0:ǽ��z��"�zL�� �}��7Rj@����
�0P�0B�39�lXnx�E�"�s$��B&	t��z�Nˁ�e�2!�["5�7=���AL�C�2#D3^*.|^�.���ypR���v�-܀��p��@��Ð��0�!z3�!]� �Ea��F��eʑ����$#[³R
܌��� s�^�<yw=;`g[~��h8,�a�Y �D��3faRTe6Ʃ��:	�C�W(}���a42�R=܉Q�_��*x�0n�ΰAN�#l/�"�8Qd�c��֧F�H�0���$D5FF�<x����L�Y!�H�<Y���Ě@��*�����_�$f
�8     0�!%                            	���K 0@ A�U` ���                                         
A                                      @�P ~ D�	�)� '!�` �F���� ���Ŗ�^��Y�p`�ŧ�%��n�4�!z�+zs�Msja�'d� `qp#��B�d�A5$�DG8�@8D�{���ܠ �%+���F>1�p\�*�K�::%��V��B D���i��c    �� �   ��ډ#�����V	��!=Ag�*n��3g��1	d                                                              �    9���A�       S�[z�  ���\�nMG�b(���p�1nM���6�O�#�7�(�حi.M#��8��x/ (�Q|����)-� �}�@Hk mv,"�g�F�����&M����������I3OH�F�ե�j,���*uw�4��%�rs��p�$�@b@�QD�գn�c2�bf
R�Lb���H��v��zf�ư�1W�@�d��$P���A�b�h.�5��������W�"Ѵ1M�.���N˜��􈇸b@^��T���������H�� ���P�9U��3(�
�H65{�X�������G�����A
59d#|���x`�^Ƚ$p� XܦmhHR��R�{��,rx�́�$��IV&�W#K���(�0B(�*zfLr��xHq.�7�"ʹ�ZzPF�FR�`|�V�;�伧�NiJ���N�e3�җ� `�Ҕ)����C�   �                       I����x��qħ����¨_0a�5                                                                                    �` 	d @r �  �  D`Id c �8���Ȉ�)���2�NEbߞ�2,
���-w��f��FA��NW�$eD����8j0I�<Q̈́d�13҃ypG�$I��e
��%ΚVȐ�<����V��Ɂb5�6$���C��JCxSVF3N� �T �n�Y�ˇa��2+�   N�'X@�                	!��[���֡pZKGCقР      P��                                                                aZ��G�x����:@�Uo(�  E�   +n�~ҵ��B�Oxm��.ͼQ&Uv�&RG�L��/�����7m�-Y��J��0�!���	�i�T�����Ւƞ��Z�a��z�2ҌtEf $Y�����X� a�Q�i"�Z&i�d.�3h@G�*p�d�9�q��U#T�����<W+2:i ��r��Sh��`�ʇ�M7�?(�M;xY�^!O0����
:���
�m�,���-@Έ\WO �F��Hz��jˀ54x!	�@�u��b�uVd��-Q�"��;�wM�\��sZ�B˒���qNpѩ�/��f�Q�lʮE�H�Gi��lw~��FФRD�
i?���"+�pq��Lo6��R�Gyu2 0���                      졄�Bz�DR4	"	��LBUMQ0�@                                                                                   �H     -�R�v22RH��dX��D@� `   � �P� ��� F�� \x� m�$ � �   !� `#  *   � 
@ T�¤�a��-�,tI��.�+܈"j�w�U��I��� "0�JA@0a�6����ↀ�$�d��#IP�*$d���#���ͤ�/$�fB�b`������,�P��Lt�d  $�A���XH��.���T�u4 ��Ϭ�PZQ�[܆ �h!H��'�I f�ݪf%T]
����1ЙT"!�[��@{c��	�RVv:lҲ�+�D�Q�" !����    �@:-�
gʱ��Tp��"�&�d-���La�@����G�`  �                                     C                           g�A �         0   e 
,`�^25���c�m.���_-�C$�I3o�� �R����-NwL�C�v��?�X9I:��j���)����f)��4� ���H��1�p��i,H��Y7B�&��O�x��*�9�a�q��I�U����%<���!��<����������j��$��c���
��~U�b�(��SR���Z��T+��*���MU4҄�Q�k�	�*M����U�ȁ�L�����=9ϒ�L�@0�HZ���@EJ����R[^��	n��3�hN�(��(
*(�!]�V�ZW�J�G$(0_�J~H(+}�-K�F�^����_��v �"�+ރ�d���1	Z��4�K�;�                      Sx�@*Í�P5�#����?��]9�                 0��    *j�Ѳ2K�&E�� �$  B   l -�b�F&  # H����    t @�� ��@ �0 @�  6  �         � @���&�L �@B�   �$  c  	  Gi�;�w����=k|�2��������T}���I�,l�#Ǚ�uC���^�d"��H�F;h|@`��hb�]&�!C0����i�[�+��GT�]�
"T�0\Ҙ&^t�������+�(r��ptT[��-G�;V8}�4<�$��D� Q�
3P�i���)��e�i2�J��ܺ�4�$0��l|�$���n84d+��M�C�#�!��[M:cr��=N{�v㡚Ń��`�Y:[�SB � P� Li�` ҁ��4�`              Gā@�� �Y���J��1Y`0    D�                                                            	�� ���R�x��u/X�yTLP  ��%���Y	a�ܕו�h0M�
����&�í�Z�>N��ǩS}ǉ�=��b8߂�!<�c�d*J��4୴�OJ}��hG�h~[d�Vc4/�\ x�F0v(�X/x���O�2THT�����JJ�<ò�*�V�0���A��&E�R�`a�[P�7 h�i�#i.b5�j��_�#�`���D�t�8X^j�т �6�ߠ�!!�ܶ��{T�В��0r	�=tH�N��9Fu����_ 2b�f%E/��t5UO��Wa� \VMC!)�P��pRr�!�8�����j�� ���x׮�-�2�dRw�(�f�Rj6�wr�������S�e� �E�E�����<J�� �3       
1�$      � � �U#���   ����34f  �         �      �s� H( Cv����        �X 0b#	��P@! ��`     �` ��E�B���1<"���    @  <)Q���8;ִ����)2j�*Ctڵ+Լ����2q�a�{�&.i��L�
N*�Qƫ�Z<)�0S��H �D{/Y*jy������E{�:S�w*�3K`�ۑ&2�p�A�Z�'&�7��;i�ݸ��� �l�k,Z�_Lس��)���"Y���{Z��xKa}��h07bK��%�x K�I (L"u�(���R�}$t}���=j���r\�[��gx'��S��`=Ls"(     M0 �aN�z=@���a JI  "#h�P�X`3�"!D:�a���  H @  @      � 8NC`  @ 2��{�`�  � �V�          ��T�T� `N`R�&\-���U�h嫿��SX�7�1;I��md-�Ȋx㭤�&�;��L0P���F
99ч�Ux����� 瞃���K8���82�@�*�A�ދd�XL�� ��s��~����(�w�����M"��D��B�r:7k�^E���K�CJ�Ʋ�g�1z��=ѧͅ�e^�m��C�Gx2|�T�������s�3��qvY%��L�Ч�Tt����چ��1��Hny�	Hi��\iG��]�;99�xA@͔��X�*i5C=�"��u��b��ҁ�             `D�                                      d9�b4`H���b "�
  ?�   T�;5<���a �C `1� � ` �r �`A� d"\�Rn��Fɗ���f��I��3y� �b�7�-js{�Y4�]�X�����5&��,n5?^��h_�4`�V����&H02����c(A�i+����[Yv 7i���"O��b�ɠ�C0@kzCCh�`�)�1��;A�I�6�A�[(��b�i"�QomP�Y��Q�%9��\dx��E��)pzu_K�6�)[/Zh� ��D!����c�p*�;f��Ѹ�:�6Qt;���
(�V�`��]�$$��`�F��7�C ���� , @�PL     Ì @�  u�D� 3� �@@)� e�L 6�   � "� �@ 8��1��G��d `0�  @  �0��mu̡T�Z_u	da���q&I��2�
e�vYI�ƛ�|�}nv#
*^�fR�*k}KG�5l:bϨ������F)4{`Q���m]jQBƥ{��>P��M�	gLP۔�yY�L(˙��X�TB��N��zV�C'�
� ZH<�$���`y�q\8&�2�-��� ��'p   	V&��E�pNg$A!�0'��0                                                                                �@���        �   ` ��9�	 @c � �!�B� �b����a�h�u�)@P��lו�	��U9a�� �DP��6���q`��\dE�Y�)?��v�HBJXmLCG�8�H�B`�PLT�|�6�ӏ\p����+]~�ӓh�_�������ڃub����uZ��w9�t�_`1^g�A��J����4�H`���(����\�]��#�p�ҏl��Q ���	��y�����+bѫ�`��b'b�p�)PA��5#P~y��k�'�d���U����b �ZF�.����Ħ` FX6�1��P5��4LJ=���� �   ��͐.{ I��́1�&  ��c�@ ^-��@`̀   	�P 3T$ h��up 0>�laX #� �\2��Fc���Y� ��c @��+?�&S�0X�V 
� ó$V
hu3~{�rL,(ᾉ@#]��f>6v�}��Dj��&��%�?�HT2�)��aN�d�9p���ܠ`�e����J�DL,B^(o7�B	��Gl�"Vv������q/2�ӈ{�g���[Ң��{�k�l���Pb���8[1�|m]��h[K\B゙>y��,���2���ާ���t-"�~j�f@(����c�c��Z���`                 6                                                          K��wXw�� /5��9In-#�	=��D_�[U���&:�6�H���B��$�P�'�6 � Q���Xr'՞?�)���3�a���!Y�F6"���fƢ �&��D�	v�L��ƙQ��aJ_;�K::���Ρl'��%D2��>��Նխ����f�]4�nf��̗��XÒ`��O V�����&�B���$�Bm
@���DB�1��PFd<�S)-Q'�ߢ�2n_�,�մ��e@��"� g�����J0  ���� �AF�   f��   �8@�  b   0     �c��1� ��Vj��<�0|s`%�	�y?:(A[���s��o�����\�D��?`�r����~w����靖�,q: ���s��闪��x*��0Ѐ  ��6��  N�rQ�  �D����                                                                                                            ��;L��
Kؔ��aK/Uw�i�os>H��Z!�1Y���+��cʸ
��(|�����)L+T��Ҡ��L^2�Tq�3�Dr/�-K�1�A�t	�n|F�E����<0�Q��8li	�Oog�[�vh9M�,��e�z�P� �H�w_,�nM�� �I�k(�G�;� �1�,�8����$��}e|�� CL�)2L8����Bs�!l�6W�d�Yǁ;)\�����}����?���0�%C�X�l��<]u�~�u��E�9�����U����U�����M���YedU|�ؤ�<�
�e��f_u�MU4$e�U�ƙ�0  0�5��u� L�C 0@   #1$��  dJ�j �?���3�-�:t�2:� �  �     `    �   @   -  � 
H �  !��   �          �   �@0(6	 �A�=
91?DR�}*_1D��#<�^EJf�;�(ob� 0 �*ð�                                                                                                             ���DI�A���K����[����gH\�k�%)������D��Ƿ-nw�W{�j�a3VW#�φL��F�� <�ܵ�����S7��`n��f 2rm��죍&A?����
tg<�����y����MPBCJ��W�<Ws�"A�J������D�f	��ˍa�O&I�!�p������W�J�SҼ�-k���M���ebܕ^]���I��+���F�?���E�P��,�&��_@b�l"@�d�}%h����Cm5"y�PD3�L    (V��"$&  Sj\5���h�7,���A���L�Q���T ��F��Ԙ�ƀ     �� P   c#HM�ؔKe���S� ���ǯԟ����ߞN                                                                                                                                                                         ��u�G�{�$ʸO7��`<\sR���%{D*lsM1-�X�pv�� [��R���qC�z�~��D� 
�:��1����<)�(����o�Rq9�Q�w��k� `Z8B�i�X�2��#�B�܎j.��V�"WUAD�[�tO��-�W�~��̲�+�M�'v)(�ğN��y��}f��e:�V�k����.\k&A]�¹kU#ֆ�*�)R��96�_
7�M(���cP���P��/�z� &`%�:˄N�*��S���H��S$�J+�fxPd���"P`5ԅv2E`��Q�H�P�lMf �Ffj�F�m�$C"by �}�L���y0��)�L�Ykx ���[��AG! -Ȝ��A:�0ғ��1>�0��L���   3 3 ���	i�uB��T��l�q��*V_^Q�XS�3���  !=                                                                                                                        9�+ܼ B�N�����՚�h�� �PB`Z�D����K�(�0��A`�f5���_�����]����'�ae����Ha�W�тX��5��唓N�F�$�aL@Ȱ��-�����Dۿ��T���s:B��S��Q��D1�	@�I�a��'B2XC�Z�͌�])�$�nIN` ���btS��<�R¨H&o�[��b����Ĥ.Jp�GI�����IRA�%V0|	= �(n��F�u*VjC)J'�5i�FL���$D�%E
n!Tm~�(�&P�ddF4pC�ǰ�FV~D���n�nqM����Z�l ���=ZF&$BRa"qDa�ܸ�vQ",hI�2a�$B&��ѥ �64���0�K�r9�j'\�d���"�ER��<I��%YE�GF�Ba���LUĕ����4J�   :�oF���:N�"�E��
 +��� !�+5c�,LR8�9c    �    �tFM��I�� ��v0 *�H1���)]6Qg���r�Kg`�$mh��j������ѯ <3��20��l�1�X��v��¾�pB� P @ �M��l�Ph@��i$�/�j������=�)�ޡA5j5\�p�hI60�$]��Gh� A��!|ȁ����dAp���{7A���[��U>�x"2#�$^!$��H�+�!࠱���ڏ����f�8zƺt,Y��=��K�[&=��l֜����5 ���1�
ݷ	5:zJ�4u����C/�13n}
���2RƩI��R��� h�   �a�_C �=�:*����9>6	��H	�"���AFp䯇�L���S;\�+����_`�?I���#�!a�I�hll ���O~W�kC� ��pAHQ	FcG���\����|$�D�=.5!w^3�-������
	1�9|$�e�����[��F!H^T��A��B�a%k:G���D�E�1hx �A�0�.,#���u�ùP�7���� dq��  � ,E @ 0@ @Y�D�b�\�� �+M|`�"�%�h|#lwESwm�B����0��$@�0G#
3a$ǌ!�Z�ALI�Ѡ�'�o���9��ka�]=�b��&B�$\��ȥϛ�����Ȋ8�a�ca3�D�A2�;�|\P"�e"�P�Da#��G�a�i�$\O�	�����?:�u)W��N6�EPk�"�tȜ6yP����� 7/ɡ�!"���0   �4  b�> 0�*�8�XGrC���/��RH�F�q�>O�Ng�,�|��@0�e�:I	����?t蹱ĕ1V�o��8RvV�ro��Reii�"��;�B��,%���j��qb+����uh,��0����[������_�j���ۂ�oA�bfoG�  � �� `�����@��|m;r	9e@�m���=B�'iȾ.X~������e�0�*����D��IƶG#�t��T�Rl.*����ĴĚ�50�B��n*=d=�F�x̤�~O�H��S�:��ۼ4IA��3B`�`��3��0j�ü	AF�  Q�Q��; �O�B�(O�<l��SY#�"i���2�,d:�D� ChV|KqflСĊ���?��2��D�|H��L�i;Z|�{td؛���? ��)�d<���Q�0� (
��@P;����q@3�@��/ Y �d��d9L�����/X�E��:���b�`� �� e6°��S;  h�h&�p
y����*�r����Ԁ��?A�2��")7jP���h�"(FDլb��Fd{�bu}_��g�( �VȨ�p� \��rN�s�U��~t��A�@:?  q�)�r��s
�$�&ę��քD�9%�Kmy�`ـ]9���Ji�`�= �� (#��M:��
P8��}�V"Ѣ�+2J�Hu�Z`��g��R����b���Ă���ˀ|�ؼ��cE��A�9�h0 ���|;�	|iQ
M @)��'��$�@Ȉe(�+8�5#���n�ݥ�A@39�	ݢ�S�L��i�:�r�~l��׃�` ���9��\�����8~p.,�Ar'�X�P?���
~E�蠨�Xg���  f�1�7�@��xv�?�;` �s ����@�'\6Q   ;�İ'�����jK��*�&6����>��7��3x�R#ׄhlN�ؐI���Y �"��%�67/�'(�.��7�6hA�D�V��(��,RETH��^�@1ET/P���ڞ�V�eϽw9�Nɽ���vʳ��n�Mf+�����:��2[��r���w�{i�����f��Q�]R���a�/筪���p��G��)V�M���$�M���,zn9���ұ��ߊ�{Q����Q]���7��1q��j�س��͓/�(x�VN��#�e�I�ȹ�cϓE�X�V�u��u�-v��^�)�m��j��"F�ђ6Cd4l�]�OQ��MU4Ѷ>���si��@�r�n $zP� ��D�#��!��2��!�u?�R�Is�@��u�Әl`� <F��R�V���h�H�M��}�h ��ǋ�!@P�y��WF7 ��5�'f*����1��i!w�L�?�Ԫ�'�N��C���U\Ji��' ϥZ.k��c+�Rħ ��9Ι�s�4�t�ߟ�=�k�k����1^�(���_g���{ɥ6[0M�)41B��hh�s����v��݃�����m�8�Q'lc9"y]����Q�X���9T}�?[�DW{� *=M���޺M�	@�D ��1Ȩ�_�]t_Q�5��?�b������[�:gg`�ʒH7\��\J��C�oʉe�|�^odN�)c����F��X�o��I�!�Xڣ�J �m��������^���ݖ+����\�ؿ�����c7K�p����xU��f�7k������ܸ���l�ʵ��x��ɦ�ɦ�l�ghl�L�4���B�d5p*`���UA!�鳧�ZBX���`!��H#ٺ�*%YzC��`�b#)	΅H*C� ���c�M4���ꦊ���_Q�f��<�X8��fR�BG�aTX�N��!�ZUL ���ga`C<K� 
���#5�{ii�k����j�)JI;�=:�!}ZI����!q4��J@��:�Zy��f�8�@�tN��#�X$�T~<���u�2R�T���*TE�ˉ�0`A�U10�\$	�|i�<���=#S�Yx��d��YJ�ǐ�)�,�4�v��o$�M��e�������v�JA^�$��^�뫵�����fD�il�+��r�~�3�����������P%����F���[��C'�*�j�j���!�3v��zW��[ �v���G�$��F�N�	K#�Y�%�V�ᵼ�{��ǲ�%�h�T��%�OE�Fp��;��g�\gkeMS�k-��\�إuտ�)׎"��U�td��ݍ-m�M���dA�G$�ȃ#�-���M"����!p�	C�AP��9�!�t��;m�-�Bp ��[r`������UhIE .@�qW����,�{�=��Sk��8���1�c�ӂ��DwqYK�
������L�l������b!�1��]B�@�����;�&NKs�u�"�%֊g�*Gw��#E�ڋ͡@��e��v��;��(����@B*����H�d�ʠ4�~-k��j$��2�jL�E���
�*@)�QEꄉ��sm�c�n�?�kT��o��ҭ�����<z>��[�eZ�P�:4��(�Ē�K	*�#��=<R�y	!�:�ܬz�Z�Jc9�Ȏ�y6��}
���!i�\ʏNͶ�n��CLK[Z�*�3�f��ww'�%���]�
�ǧ�j���%DaS��U-�F]I����z��"�,��DY|;?B����/+�{��K,$�R��e�K��P�p"��{�ŐF��E!S��?S�_��5�lN���& ���b�ߩ�6�Ş���b�D���S�b��-T	E�8t4�����/^^�S-.����^h�VP$X�5�X���������,��.�cг�S98���ӣ�AUn���}�P+S0FX��|n�:7!�zr�t���.�G�<�$�Ԝ�E�G���@�:ֵV_t�H��|Go�����Q���LQ������9�=����nh�1ёe�k�E���Q��Ĵ��V�<H���E�_h�5�����2��|h����Kn��`�_�q�D�E4h�FČ���	~����[���8��82~ܻ͹�$:)`�M�eo�L� v��7�ِ����/������Z×s���0#�h
�^P��z~�|W�&t�utf
���<W�f�"/X��@���}�-x�����k��͚6\)�g��#�����[�b�3g�����y,�i7!��즥t�����up�N��EM�� :�Z������\��l�>W|0��G�E2�(�ٝj:�k���ֽe �`��U��"���&m���VVm��,���qE�m,�v�7��UR��Ś�r�߃er9x���tZQ�Śɶ���G�L�q�q�E�'�ym��Q�6���u�_�W�=���u�+g�!��E�e��E͊Tq<�^y/&JwMKs6e�:$F6�/�D�8�,)�Ɗ);-2ª�V�YaD��<��
MɊ1~��QDVdoN��\��$eEe����ƍ#��)����[DPo�cQ��qeQ�B�*����>�w�<���>����0�z\�T"�p�x�m�[2@�)��⡆X{'�঵}��Gf)�\��/��Rďϔl+H�>����-�?�G��m)�h�Q��r�`�V�H�d�G� [��	��ܢ��M�rȏ�l�x�$�3Z���X�#eD�W��h����o�)��O�3*l٦��0����D$b�BB���a�') �,� �"�8ӟ�h���X��4��ʒ܁��A���	� �x�~x�l�@_�^.�z�@��%)��	��E�췗z<ǜ�-�H7h�;�ꥷ>,�9]i#�Q�")vN�t�
�k�������o�K�X�q�[��+Z����:ǺVI�����.vO7��Q{G�,-�Ch�S'yx��d��y������?:�γf����[���[�=��Kr��&�#�*}���y�譽u-\~�)؏���Bl�u8p�����
7v-�C�M�J��BfȰ|�����"��`� ?f��8��J~�;܂��ԭ��ԟy�H�_�*��Oj�Vو�4�Ȏ'�΂�?��p2	�JH�&G�k_��n����Hq-:�͇��C�˯�~c�r�j�C�gy��$>2�x����'y/'���P h�m�R�r�]��?b�6C1�S;�n�燰(7n`7�.��*�^�V�R��e3Gq�ok�}�>:��4�%Ȅ(��QR��D8\ㅰ��@��P��"�Z�%�}�@
p��S��Q��T_�i�"�"���ϴY�j����5:s����f6?�y�&K׳�R��+]W������UWg0n�9�q�U=Ʈ|��qa�`��Ɇ���2d+@�$���˸�g�B�0��6@��$(�QE\�$(�����$�EE��(��8A(|����%�Lb�c(�8��m-i�B���XN����4���e��X�@j��/���ۉ_�8�n�p�|X��;׊��
�+	��C��.?Q7	e�C�
\S(���B��@v#�;t�ϗ��w��` )��@A����B)�����w�W�$$oy)'��2��(7��
?+�V�IpG,�(�E��,}<������U���>M�
��N���*�ٞz������l������W��kdc�bob����|�.9�9c��w�{U�[������߅Y�k�5���^��/wZ��#<�MB��L�
���	J��Ȍ���B�
Ǖ�yN������ϔk�%�����k�9��y�N�����`o��-mgGO�\��+��^M�Ɨ���'�y��l�z��_�U��{�[�\���=�����W��Vy�
�=�:佋�C��(:�k���|*|-^_J��Z@C�������B����,Z-�x��!r��[\Ҵ�%�S�u��+ۉ���Ys��w�-���KS�U>�z����W�=Jpi�W��_�������n���K��?����'����^���XE�`_]B.Lm_?j�W�*��څy)�C�x�y5
���Pu�T?����  <� � !�� [   )���� �D��U�{�1��                 � ��     @   ����C�4 �ǉB��7T���� sG�k�)�����2˱
"�{2p   �C@70��P��d��e ��|�8�z�� � 1��@ T&�B cG�|
�@2LQ�m������& ���x�Ű"��3
�O!zV 0��<�b��_�E0 0�  � ���`      ��n�t�B=���m��Ȁ	�!Bk�'�Њ�NT@U������T��ϬcK�s2 _�^h�D."����Ǫ��7������]��hh�@��a�~aW**Aʥ� �a�      �x� �        �      A� �o`�p�*�NJ1$�`�)�-�r0 @ !�s7?�j-+'��R3�Q�M�y�A�;�A�@��W�D !@8f�(+̈�2�;���WR�[=�����J3��Qd˺$R�m���%>{���0��0)CA�FėoI.�
ݓ������U��H��zc8+.��BDH�1����$�2���[-(���zC׌��ҡ�yB�$E�k��a3�"-1Hj����(�`ItV�Zl���-+/o�^g�i_�E΢�\#2�g�ŕ|P�a�f��2T����C���͒!o�CC\�9IӜz��A@Q��a��!�d3]��|ܪ"D'J�qk2"<!7r�K���S%���T$��P�J�O*=o�jHW�ȓXQ�fF�4�f���]�]��$�p�\
�t��e�2�<%Aj�K�ȼ�3�	�j�!�%��s�7No�I��,$䦁�4XԈQ$��"���BKB� g�ѩ�m�i���j� �?���U�"�"`Y�^��@��'��#=Pa$�cZj�19�l�Ei�l10�K��  B P�              �   `P            @
�� H�    H  ��HY�U5�"iCh��}v"? A(�1a"D!g�$�v2'�. Q~:�*���'A�qF.���"Π����(�"�� q�!�X�(w!W�s�	�:��=:' Q���;�n�`  Z B��    �     rGt�h8��	JȪ�~�%lb�)�;�ݔE �,x�� q$P�~&�E�T0]�,AP�ӡHc���A�|6�z��   �  	� �   "Y,�Æ b�f42���]<5�<1�s��V%{���,��*Y�uנ���� ��k䤂���������$Ss����A�)zJ4��(�      �O� `Jj��6�`�@������U ��YJ���P��̱'h��"q�.��D[�8�)���^�Id(�`��W-�u��N�:∁����#�P(�@	�  ($ �& 
^��R�r .`j�0-�'���y=�i�	�s���36&,�ISc�кZh�Y�D���-ɦ����0�
Շ�   �H����~\xq����~A�B������4C�LU�&½�����E�Y�	�Е��?�����[>�%���w����k���	AF����xW�� dBf�`��������8��m���!�ċ����'F�( MU!���B�Lm��mS�TZJH�cu�ze/A�fI��@����O�#�+eG�G��#��,��2ՠik1p�~ r��q\�ZqBOun@b�B�����s�mTޅ�a���V|缂��Zˣ���sRY��7��fd��()̩����� Z�ݩI�qG"   P�1 ~	���j���� �$A#��E
d��QM?H�%��Ab�m�-0�4U9V4���� �!4��Z��(X Űͨ��ԋ��V��F�'0�^b�H�#B)���u;�1ì�J�����Nhg�á���v�mX�t�	%!w��yJq)��}g�����H���}�; �0 p��'��ō�C-�b�-h"�1�҇�0�)O�%0ǓD�����6ˆd�s ��^ D  ��S0  l�@�OE:��6ZD�&%����9X��jl��=^O#�'���X�#8IJ��q"F��Y]�:� 䲙���V
�1�B$Xhs%�9�}�ѵ��arQ�>�eU�!�h0���ו��	2

m��E�u���jjH�Hl�MR�nXF��*����_k���� ��MR���y;��߉�b�D *��<o .eB9!O�>:� JJ��=xj� `@ �   � @S�Y?�x�8�ĩ)Шl��COР�<�&}-�.�Y���.0��eb��ͬ���k$��6�1�S )+�Hw����2�0����C�a�w{��=Kt��A�(��|��)�p��A5z�	���3�7�2�)P�E��G*(�!g5�4o����D!��P���!�����'�,"Ī�䜭�'e��l)�((Ƙ 0�@ \�$x��2I �s��Z�Et%RA�T�%��p[<�(��D��>�.wÄD�Q�Vl^4�,����<9�ƛ='�	��Ԋ�R@��G,�lZ1�B��'��ĉd������=�-��6}&�j���6� �� �� ��n/��l#�#� �� ���cG���W&�J�c�+��m@ ��L ��f�7��SvF��۽h �m	��A��I�.$���
�`� E`�  Nal �8ik���<O��=g�6KP���9iB��t�V��B��
l�L_uTK��ğ�(Y��k[���'�D��ʵ���VJyB	�� �Y1�SZ�s�W@�5����<w9� l �@`���䉗d��Akb-lL�x�����9�_c�<C#)�H���@h��j8_ފ&$
��"�1�rˉ#F���%�$��+X�|,H� �  �
�D�� UTƴɠ���4Ey��b2�G
�{��z���-�`!,)���/u$y$��jA�Ù��x�y�x��̤s�)��UiJD�r*pJ0���f��T��h���H>�Q)��,\gE������-�>5D����1`���������k�[��*��%��!a��(�,��<�z�`8 ��8�<(p&.>�����C�qgI1�8h�KzC4SvG�����r]~�2H�0(}h �q6[&x���	���H��.9��J���'5���Jh�V"�,�3��]|��J	7CTЎa@❠+��kuk10P�'��$�b6�xc$x��c.�h����Q�����$Z(f�r��E�o�r��VIQvd����.Ld�?��QB���Z�mЋ�F�)UZ���T�]k�E��tE a 9#�_ґ �� z' ���xc6�a"cmݫ=?�e�� �  �NXf���� S�=:7����@{�7��	S���O��r�s%�C	��P
�o���8]�rARP����ɘ��!D����ި�,o�������,.D�wz48�`=����  T�h!��"}*� Q�I$1� �B�E�b�&F8-@���n��q��i�&(�M���& }��L�ϵ�Vi����~A�J`��#�$�H�� +��GOL��� ������~�3΅|4��`8^����MXED`�y��`@� �;�|��-"v�	S��ߋ=��%�[�9�єm�I����W2.7��|╨j/�>a..$h����Dx��˘�I��>�C���\��4I����gʮ�D���J���j��tK
^�����)Ld8pQԀ��y�Q��*X���0̢ �k�5���!�1��!@Db:����A0mb����F>�@�������l 4y̟`k`05@  C+��!�� ����$	�Lm�!s�P�7
���d��`�m�3�� 4@h��ɱi�w�<� ��������c � ��"����D��x � 1FKF� �!!�H&u����$�l��$L�8�E ��P�YYYYH����p!3���H��!�b�r�aE&Q���D�Ѻ��YWZ��U5~����F �9�",�,B�V�X�uy��r	���~��8���&*N�����|�0�/�8�8l���Q�wڿjի,QCY(��;��W����%i�D�@D�ȗ�з^)s[�G�'�a/ay�V ��Մ2A%�Iʂ�{7}�G5�� #4E��1K��i	ň,&U�ī�ˏ�'W��e�$+�q���Ÿ�7|2z�&���t/(��>;�Q����"k���%}8߃t;�� � �S�2�������:�ːj��~r����}��z5�)b����
��
�� $D4�Aug��6�ŉ��ذ2q���霩��7p���e�Ƒ�)M��������p8�U�H���Hj_V��J[0����Шt:>c~�)�t�r#\�4եz>JE�52�|Sf�S3z�n���a�)l������BB����뙆�!B�D�@
�@@ !@$�DoxP�D��&��2�ӏ0O:��h��),*�ׂy)��Q����
�P�0D�;T:H4�x���d�0��-%뤅U_�씍����h�ұE���"��!�m��#�~3?�U|��|3�_�yB��/%�
��t�|�����;,HP����+��7|�9��`?[ ���#� :�p��@#��T�@DѦ�0$DDD��_���
���� (]`�Ç���i��t<-p<J���b�Y������݈d~C�����fF�����p9��xuBB������APTDw�JAPT"jp̃P�:�*��S�C�N�C�$2P�9��G�δ:={�=MxuPD�QY�B%E�io$:UM���T� ZpR[k6���M�!�U��HIS6p�
����>���*^Jb�o����?l�x^/�y��n���AS�ؖ냧7�v�=�)1�+�zk��)?�g��Xt*��ğ�M�v�Q�*�0���jRR4`���p���Ra�`gp@��&�3}�Z�h�*����08b�9��@�h���� ��!���^!��l��m>c��7 x p4��������Ç�J���
 �Z#���(TȊD�ܫA>� 6}ho2�A�ʋ�"�A�+"dEhV�x/��*�2�A��b�D ����}*g�P��"�JD�M�*���Ki!��Q�DR	D"(�+jVYf����1�u��*EH����Ĝ	�mc��� ���0=}z[��m�Z�j�@�,^S0ߤ|�R�,R��?�����#l9�x5���^?���á��}�kZ�B� � ���p���P�A���B�C�"��U�� @�il5h	�l�Q@�����������B���A6��8 C*W��q�tϩ��G�]��Wt��,��5O���P�2���Qb"�|@<E%+�� Z�MZ+���^�@g��8yGC���� $,ȸY�-�I ^H&D�AQ@UT��z���Q,ш)l���(�A �r (��j<�d� Z֗���뢃���d��-퇬���m5:;��t�zJ��U�F��2�v�^�<2��u��z��t-&�|��T+`��h~���S�P��GP��7G*5GШ�
�B���}piJP�x �
,ը ��u�@Z�h�@��}��A�u�}"�MW�X_4���I��_z�_gX�j�M�A+\�@aRI��BJ:Th�΅�1��׊ V�e�p Li�efx0f�l���r�V����:�c�*��
�B�P�V���x4 � � �
R
 	��I�"ȴ $P@P(uh|A�`����vPd�RDh����'}4�����<2[f��*�JW��T>�:�����U�B��B�h�m�G�Q�}Xu�G�:�Ѻ7F���BԽF��7�P�t!��$� 4��!���,�D+�( �BzE��k&x��,4��5��$5�Gˀ@�JQUA�<bXZy��]
U�{y�K���)tԴm"A.�Z4=�dH9�-��EE����	)�ڠ���p6��^f@2XAB�9)M_���t�� l;b�����FX�I�ݽ�h�w�7������n�C�MW}��R
�z$�i��@[ ��UTVy��9�����*͜�.��[oE/h#`� �!�9;CUv������m.��P*� l�/��-�u Vߨ��[�/�I��B�����}�`��h�a�@��5XC�A�t*5GQ�n��oۃ�*����:�Ѻ>�і���uB�2�uB�P�T*
�BB3�"mP�C����ΠH�Ї�Ѡ�u@��z�H�h���Gƃ�(�D���ԙ��,�d�l9� �E0�d~,bd��T��C�">,<u@܂)>В@	��(4�-%k@p�D�l��.cPb "�P0A�A$��Df��* %���Џ<�_�X8Hp����Lq��6�E�E-�ҢM�l��)lE	
��?�ń�rR�eZ8���+дC�ю�� >�b!�sk2�NR�7ֽ��e�48p�`Ç�pGQ�7[�����킣��PhˇѼ7�-�Tj�5��7����tp�:��P�T*����@(Qw���Q�,�
	gd�
T����hii6x{3��-�@`��rAO���д(=|)=�M$��őP��H�HO��ט�-(=O���5�$(4�,�B
�r0u(���K<������Гmupi ��P�&x~�vI4�h���Y�k�j��ՑL�����4�F�B@�9��a�-$���yd1&aÃ�ЀZ���YE5%��L�9�u%��@'��zg�MB��pF�A����OV�	q��F��=i),�k�ی,�P�f�X�R��~E�ؖ�`�xr3��IEEE��$�(��H*B��k�L��X)��U����� ���]F�@���Ё¨��.����u�kZ��<���?���:?���T*/�Ѻ
����T �!�	a֫�B�Dڍ^h�V�@�ֲ`����]h�A�զ���˂A�2�CJ1I9�f��T�(( ����H3q��4����(QI��Q��vB�=F9"� *o�Z�7�h�9���&~�V�h��: O@�+ ���(tM�*`��� ^��_(��^�In��1���7V%I�JLW��?��p��
G&�<�j7���ȼ��s��SD"Pp�^ѳ#�MF�C�Lj}�@�I9fUSSM4�M4ӐwT��cP���Q�,�ٮalV�P$
�E���Wģ6�`i��}���:��(����2y�RO.�������l�a��q�*jvJG��H�Nӗ�����M4�Dd��B�
� @�IB5�P�Aմ�!� Sjj���gs���B��!��B��?���)�P�T*C14AL\X{U�*�C@6�[
�N�����M}�c#��1 ��X!�A*�:<�G��r� )�V�C���@b�ˉKH���2����:El��o�����$:K�(	 A�=����G���!Jx�P�  �dHP`����A�=�Ӱ���=e�B�e|�H�o��=���,�d<��)��i�����}qR��"�<���205_?|1�p���O��ȍ��AB�i��JR��j
��P@�(T�ch\�D~-	S"�/S2ꔔ�BA��@-xba�H��vE�)L����*�]�i��b�e����a�A�������xn������H�5�������C��� ������0`�:Ez@��2`�	*����
�	B.t�M�d����y�4�yF[fl2�xk��k��@`�GJ���&��jP�G������ݍ�!`��� �ZF\��eĆIm�	Tb�|ҁh�R�aд�Bu$0M(0a�����@JZ:b�8PA�Vަ�����X���f�JZJZJ���e�
m�9�I93�s	8�ff?�E�}}�=y��A���BL�"��@KIi�����#h�(�O}�J�0�S�D����@-VS� �`_��%�P�,������(�9,��)`,����G�/R�I���A�R�{�]����D���E#1�9��G����U��֮�����$�F1��SI�$��Xs���	������B�377%)JR�-�����<!tzZdB���-����xp8Ća� Q([�
AE�"��F/�ۃ2�R�"�vJ�d��Us�~p�z��i�R�h�L�FJ2Ѻ:�����:��Z��u�+_��n�GQ�*8��}�BQ�*���[,� @��� Li����o 	2J
���ԑH��� �����!�^�!JUL�X��p��r6pJ [�KA�s�Y�F�v�\YJ��U�X~JY�7(p(Qխ��aB��� �a��J[����Q��9y)�%�Յ)i�m}4t*���={��̒���*�9=4���%��\b�I\��6BGbKIKL���sɛG��ں��ڭ	V�>���v�9DEQ!�� ��J�6�Ւ�u���%c�V�-i�ki��t�ж�U��Z�a�~��W��:��Ʈ���/��څ��w ��3F �1���QqZZ`,��+Z֐YԖ�����TH<�{�W0��̐4���l0`w�u��ok`��4�5��u/ɉT�\~���B���TL�I�Ҩ�\�wx~��tuB���:Gx:$YR��� ����<�-G���T}~��k8�hA�A��P�A�iȴ0`��
��5R `����\ j	 Z 
��&>��U:*��ؘކXR�Є��etTk��5@�������[e�8Ï�Q\:��M�9�^mT�7�>�]�� $� %�8��������z�]Z��
�ں-|=��H��&����;y伔�^���f�h��,��Xb?�4����f�������C�h*%H�B����6?�D��L4ԉ� �fC�#
6�����Hׂ �l$:C�IJ�-m�]u��$�{��,��d�n}�ۚҬr�A��o^�^2Y�QE ��Z`-4�u���Ae�	j�xx�T�["�B��@����w��ڰ��2L�@�+�#a+m�~�:Cr�x� �  �0�9��B�P(��pj
��,* ��P�P�	��}�����]��C��0�@@�h�w���t<���@�o��@��ϸ�G��T*`�:8=�B(  I�� A�`  @FGu�D���}[p��4"������ 8����	���@�Մ&�3bډ,�~l�^�0�1<� <C
	Dˑ 4�,��N���ze�a<=1݈jXu��SLD�|�`@ <������_t�_��'�)~pΞ�TF��Y�D�B�A    C��������S��{��ih5��i:�A"�3%  �0�P�D�.W�E�^JN�L��ns����������:�Ydh�b�  �c%�h��D��.�P�)>)F0��5o�7|��ZR\�jJ� ��>Ƣ�}�Dc0�BB`Ț�:��Nk*��ʦw�DBT +�	���P�@ G\*�-���e����Op��� `�"�ڤ�ǶUF���y�C�Ȓ�T@� "�chI���Fm2�ԑ�!cB5��x�F �	��D��5�[Vfȅ���d�͞��|�`�MXpNE%3��H  (  J%�'+��y@�� @            �� �            I��              � #�D0�"�&?�F�A�A�X��!��~�xA{�X��  ��,+D��t�D���(~�wM&��8H�{��Pge@�1�6�J'>威 ���Bh�f����͢���%�NYLTF#ǍA<a�3����������� �a�8�')G���Z>�g�-C�FFa���C�\F8��Q��Xh���H��hv)ʿb��/B��!бc� ` ,�0�   �V����>�ЊhBi��Jr��j��8���*��n�'��W�˺E�$"Ax^f�D"��CXk����_�t4ưГ�V<��Ny*����愫떈v�d�C�B��.&�4�q)�c���8#  ��n��T������rzH�hX��2P�q��)6�w/3Y��#�\"��Eb*h�}�f�����ݽz���g秴�;!��l�i��:4H��!w���%j/� ��    /os�I�C?CC5<j��^���"PH:��'���MJ �Ч!ӄ� ��49��P�B�� ����6q ˀ}�(Ϛr�F`fbTED���-H��|(�����N% ��>l2,�Q�b�r���	�(Q!�h;��ꢽ��n�Y�B�)�/6�,lBdIV��$���A�����eJ ��o=��q���ҭ�����>         <       <     "X �<m���Z�(ާ6h��6	Y�a�I��s�0���.r �h*c@J�4��"����TI(K� ��I�������N@��h�)Y?���$t��T��p���H��@���1Y[�f@bcCF�3Z���:ļ��1MB� �	�B��X�����oov���/�L�;谜|             � ?	�+�0A�rň���Mc���FxIX!�A�	��;�R�0�)��� FXX��hz辒�.d�	P���n��Aq�&#c]�?��BA BI��LFL�K1h[N�6��^�������0�j@�����P�Ic��G�$I1�6>��2$^���o�}��h�����?d���C3a�O0���@`ı������؊�;aLQ@3�F�,O��$7�     I�,��     �   < �(���@��m �Yr���wW)F	#T gh��6��-�ǝ��{:QI�tH����S���KC@�2������;A��xh p�Y:���XzfC�D�?`�]�V�?�/Љ�!ɊYgl?C �� �{B���E	F�f� �8�H���` 7%&���P��+
�lh����b�lJurN}[?%p�И@��E��n   L �� A"��I]�G�dH7b����&��@ ]�����,]&����������.m�hЩ6Y��b�09;L���'����b@�[�LH(�d-�Q�lt*��Z�!���4   ?�h   �H'6���l�ȫ�t#�$���b&dʹ[��Y2u�0-$4�UF�ksh�Z��(��g� �q�� j�	;���l�A��g�)��}�2f��p,#� XE�C3dx���䐋z:jŬ׋!g��͏}c`�kɽ�1�  t(   7�`(� ��q=����e��hx��OL���e�,�+>$Y�/���t�妫.wW-�   < �4l [�y�ksF5gt���bY�?�?��  ��R�o��:�]D�h(�`P]nW�q1zb��E�-�D����a^�=�P�@6��B��f�7���<����ox    ���M����������N�� 0cp�����b�� y��kS����ċ��a�.�/�sc�HE^�Y�M��cG�*,8�VLlw�n����3�������� r+[mFУ>( �@� H�������t;��Uy����BpF]���C\X����3H,���K�$��mm��Pu���   �� 9G��,�E�Glh%� ��
�-��		�$�(�v��P�(x\}Ə�=���%1Gz<�C�#��1�Z�%����V/�E���҂  @ ��    ���^D��Ba� ��
^��i,xF�נ��TX[J���"Vl XD&m$)#S��ا{�VQ�2�_��c;   `� �  K����Q���U�	\�D&Q(�F�a�a� �sD-	bhH��"7��!�lX��"� Ǉ_�@�0�6, ��ذ1,(��Qa"un'u&$ �T�x0�0��5`��XN���H��,qX�Uꪀ=	B"��BD�;͞�c�S��KM���b|#�%j5u�"
��tXt%��|� �	h�Dhі�Q	��DB!"�B� �
�������  �䙩��E(��^��S
=������&)��\�q���4�����׽��!��Б8 �2��SW>4H�O/�Gǅ�� �AadD���R��d�r��%����6MB �)���@99k��S�F��Tq�^Q�8~�N���$B��Jh		�e��]&[9�a G����"{��A'D��0��8�4d��8�8���#��}�7_$��k��au���^Ad�GRH�6O| �D��栋,��2<��d
)b�\��a�����A4`FQ�E:��e�,�^!�@D(�8d3�'[�"Q 0�<$i�c��E�A$��C`��Q�a���4`FS4U���2#�"M��z���"��3�A�4Q��r�B�A�a	��#w��e@㇇�AB�q���C�� ����y{B��g�M��'�0��B,g'H��(F(�$_�'aQ��� ��aE��I�j�	;�PEd��@���Uj,���Y��HSgȠ�A~Ѣ�h���nb'\��Q�L�(xk����̣�`�A~�z���\�Q�R@���8�0��$��P �4ę LP ��AP�A�t:"-"�����BB�Kա��t:XeW�12D��$D�h��B�
�B(o.��q�"��D��yZ���-i��L$�"W��[�_�j)6��D�y��B��nȦ��J��G\"�6�Uz����ä00�A�D��������F!c���v_^��� ���5���x@(��F�aĢ�%��\$d!GD0�#a��2�a��}��gG@��ƚ�i����2#]f_���I�{z��O-8�o��5�[�_6{�@�}��`q�Ѵݧ�Ab�K��,��:k^����(��)E��U,L 9�	3^6Σѣ�]D���!��&I���uN �#�D0�eF�a�'�F!��.8����c
1`��8D2���\�� �ѭ �5�V�>l�n��V���:Z�像)��s;B��*6�w�ֲ��Ҍ�<�c$�7��~�l�J��FT,�� �T��av���X�����
�{�6�=P�x�(^>ʠ�X��~:Z��JbT4i�@D���@�@P�r�@A ��	�&(�XX�H	U���oKCQ �APxA���x�[%�[%�4�:A�����u:;�K�dd�PnK�q2MX��1�I$�_�2+3�ACFK��]�"�.��&�E��=���u��ͻ��C��b�:�`!5϶ۤR�e_� ��`���@�T
�4��!M� �&ff`�ls�����y�&3��FK�C�A�lJ��aGC5����'��WkE~0��a�齈z�9�i�t��s�v��ccPU���A�ϒ����ŉj�gxDA<x�9	��~R�<!@abN�xDX@Ĉq�����ɓ7�&�����`3?�E%V߮~�!�� Q�X��b�`���l�L�{_?����m:-@HC�[h�B���0i�@�&���5@afE��cR+�DJ�o��>�^6Z�
6X�T�H P�e�4YHX�H	�-�UR�@P�
Pf�S�5(T�A5�t�4�x=M55.����A����~��~��Aɲ̪������pp}`��Eh����.1�U��A�3}��(�ח�Z� �-Ii�ٗ�X�o���	t����]=�-��-��-��	��B��4�i��h-�h-��� H� H &����6|�� �H  ���Vqo=�h9rU9l�a�L�"��6l��r�[�����W|�2�l�=Ǳ���i7Ey����ޘ�������S��8�~u��׉�/���per�ʃwny\'��4ǆ�Qh/��@H�PA![�M�&
��j>�C�Ѓ����t>���m|nCW�zA�sa������:��9/�������������ծ�]&uPl-���3����l�qL�uj<�֣�a�Xl-��������u5Tm�v�ж��(,�A@�H�,����u(Z��H(	�A i�hE��������������w�0Π@�Ѡ:�|S{~<u�fQ0�MD����y��X�yXCh@��jCDcF!���APF!����_v�S��� �)贶��팅�4�#��	C�P��ʽo��?~�Pe�偹���&yP����i�1�$�!T 2�Hh�!ǡ���Č���;V�%0�����L7Jd�։
%Յ��,��z	�NGb�=�{��ԕ�/|H}r{�$�k<��6�\kj�P^��Dr9�4:G�}zس_����ר�C��Ty֧�@Mj���#a<O���;ڹ�z����� 8[�@���]r'�U't�]M�������hZ�@�P�-U��-��P(�@�5V5+Ƥ�#^C���3���d@��A~e���?��T|)�����WV����]u�z��SAR���%�
��D� W��Š�K4B;�Hn���q�d0���Y�BݎV�횳U��� p2@�zhQ(H_�;����H�<fY^��o�c��W�9� @�@���+�7����@�P80~�!�� �����EM� h�={ �k�0`pa���m�9������X,6�1P4{@�ω��}V3%Dv�m���M} M�@�X[B�(YBд-W���
jPXY�(�i�HI��'@�hY@����({�&�}x@���.Ľ~��4Ӑ5���&�\�LUQ�,X*Y�u�����i�'��� �Z��ZKT?�l9�a�Xx}���_�����I	?� T��.U�Ij��׉}C���/��A����|�@8}�Bh��! ��4!`��0 ���A�@+SB��������mҊM�C R6�	F���PI�9��ۛm��=��`P�	�@�hZ���,���M9e�U՘�+�R�,���mS���#K�=-_����__o��Fi��}��R�uf�>� X�N<�������SZ������px}G��!�M��ﾷ��<>�B0y@0_BV$ $7�m�(P *�i<b�Z�g^�4���tSKq��@��g�1b-����=��hY���)��)jWʵ�V������W}�����.�}C�>��T*:���T}B�P�T:�B�up�Ã�@q   	 ��2(KI�@ߚAPR ����:��������W@��	�A\�U �ȱ��|�VK�V߮q�Ĥ�%e���P�j}o���A�W-��*��ЌԵ�P�����Q�*
�80a�!Á2A 5�j��AA �E�j(	�������$YT5+Q
��K��i*��|����V������|�T\�W�ƌڀ{R��qe7�y,�IU�o�f����r�ݾ���@P�k H@�~i�h�H �@H$	�T�BzT��:[��	 C��bNQcǤ������+`*�����y\�T]��� �GT��3����$!@	 �@ F�4� �P*  �*�1Ş��7i����wKrܴ�	 ��bRM%���Zl9).�^K�l8�:'ĥl*�*�2��[*{����@��p@�@0M8� @�  ��@GԼ  T� 
�6mCKt��5�$�bY)�����(7k�a��L�_��g��lA�_�A\|�2��
�����  L                                Q��P	 ^X��/�Y   (DД�3,#��Rx�$���I�Z  @ � �بЀX��,�4RԴ�J�N�"�	���A`�UT���@�JX��l!}���UT�)���lA
��a#�P��JT*�����������������UUT��aVo̅wr�֙��O'�U$,�m �  R>(���&�%䳯�6�c 0�  �!�p@�p��n>t�4%a�@�Ȕ  2�(�p ��& Qa�l�陋}!P� �K�T!l��V%���M(��rS�  V=��}� ��5�����Pjs�S�@ �i��9  դ�?c�      4 �@�                        �    �"A&�^$ȁ#p���DE�*4X��Q�/�Av�������-05�ʗ���p� �"�%�����rx����2FAqab�l0�JHuD��J�����RP�Q"��7m����R��&m4��#8������0<      �K���Sj?����_�C7�@�C���%Uf�G����b�D��{�  ?	�	Y.,�}\�� ��{��wxj��it���KZө���8F��B��  �����4&,h��KE׬�M��h���[�!���p�f�	�G�.NXk��M��	��M5$#��'�RC�!&{�z-H   ���XvQ���B �����q����,vl�r��ר�C�5�@�A�:�И�90�cnb��N�LƋ3   =��#��(��f ľ� �        Buz� �@`X ��c��7��eZ���'�	)�ǂQ�XaІ�A�*otW�4  �"
hs��~Kmq)0�m���\H�Y�DIڔ���!q�����S����
t��AP \%�n�*�>&�4�4�(7�b��\�bl{|=G82��%S   S]CN8�a�6��$*8W��C��-�xAH!d@�oDQC4�X�q2�à�8s��F8�1���� a0�F�j.LE���g�����q�q\xu� �R8f�I��2 %��E� 0��m*8x_��H�1�qÇ�p��1�D��N �#�8�O����><lP��w�CQ���d�K%R�J�FZ4
44W��X[�)���,=����V6`g��J:t�4��U����i��7T��0��ѫ5�B]OY{�𐱺�T=cZ�J宮M�����K��~)F9%�'��N���gÚu��|z&|Ʀ��ih�@�X�Ժƚ++��f�K���-��j�q{ʡ�J��.P�'W���b�����l�(��gLא95zj�!���Q"R�F☔�����@��"��F�rY(0l�=v�|l��^0�\�W��}T��E&4�Ĕ���|��>����,�kX� R�G��%n'�ؖ��X�k@o�t4�i�B����;לKr�j*��,�A��à4�X�A_G@��RZ�B� @).�� 2�1q�5 �� 8XW51�(�M��(Z㫾﷞�rHy���`N�# T���  ��&�{�Bx܄:��O���i�	�KB�Ƃo�4HObB{d�0�z���y	�Y�K;Fja�� ������F�*2��b~���A��"�-������3߾>֋��5o�����^'�[j�e�s(�Q#D!7��(�M�1��g5N��Z�sb��싀V2��Ga�	8 ����2</��`�>���`���,m>�
)�|h!������ǌ�4�5x�9谼���0�,�.�����:bY��0=R�$��2 @�$�Il��˟.��k!HE�[�/u�(�BWh�/�8)82��{�S"�#H�u�WM�$���kl��!��V��
���a��$(���	e��T�a�3��=��C�84`��i��"V9��� �PC�pj ��
��~琌� �,�u�����B����I�S�?bh��@����q�L���r�t\�ç�G�%�̀쁤RÍ1*/X6�w�� �̾�3Cu$�R��d����$�I�[(A�F�1��0h  p�`���P� 'a�	�!A E6�h'Pˀ";l�! �p�1��E^`� �T�hk�]@ަ�h0,������m^9 ���I�k�(&��ȃ"
Kl�)dA��6؄j`��A d80`�a����	�����Y���U҇��gd�M1P�F����n5�
���e��.!� �O P��F�1q����?<���l��E�.�Fgʓ9��vY�/vYgg��g@����������� 6�����}�#�XX�B2X�B�!@ ��1�1�������e�hx���2���`Ţ�pEV�8��ӱ�b�A	��SH! :�D\��P A�@�@���@�L(�'.B���$D�Z�@��M�5�����A��(]��
i�4�&���H D�"��X<�6�ŀ��$���) 4䐇I%$����`�raS�b���;@I4	@(P  T-�Z�����N���U�K	`�EpN=�~�1%�� �J�$�D�ه�d�*�++.��	tG�B�0��������زa�J�A�G����o&�G3B�p�fe������������a{�X��!�$M��.��%�a�ޯ�[�����	DrI�J���      "�
J���/U�ia߹k5��̪o�$  R����m�                      �                                                                                                                                                    8!�C�o@����                  #                              Y��|.�L�Ѩ�7���Z�q%�GGEp�����D��H�aB[� @�K��s*�NR�HJ��C��	9iC�0m�E�:�M���I�s�0�t�y��XO�#ZM�;�1i���	#0�ߡ(��
q[h��Y7��GYJE
��Vu�a�6a�y$#�Lԛ����U?Ϩ��cY�4��!��0 \4�	2Q��f!� ��a��<\U�f9�@J)Nzi%�S,"p�!e�d˫ן�   �0��L��I=F�
��V�D`'�F-!�a��@����x��ժ��ēqe
���a���a���'#�����4x�ӡ#C��((�	 e�����g��4Z\^RŐ��T҅��#��C�mp-	
�  Z*
r `� `       �   %�Ac���    �`   
�Z�u �PC   �H  
�  � ;�@T9�`0�� @(�.�/�GQW��.U�:�� h�Ë�n����g6g��Py���p�N�5�h���'���_�<m6tI~+Wܿ�D����d�U��r+��"��b$+%�n<R�@�Ye�M�����>�\i���-�٬���0�
�a�Z�9lC��=��#��~XB/`�AZiD����p#�o�H��pu����`�A?=�ї�r�*X��������Ѧ�������8�(P��M�� �qe���X\��:�n�sʩ��n�l�eT1�J�M�A`�b�rS����ܮp #�@Ӏ mQ�!����R��b��^���nj��	�q�� �1�'��a¬| � ��Ě#	c��3�f))������
Цʤ�6$����Q�J`���z5,,�AP�J�$�2����xpH�E	��g�;YS4À� �w��Y/%� a8�{�0�4~���@�9��`�*֑��D"H����"a�Pä�@`X�A y�5��:d��k��j�E�������+�m�~}�H��!P� Т�q �A���i�S�*0|i�F�7B":r���}�X�H�(,H�e��K^�Y	0���+x�)�	$5�/����!�B�]���D_�.�0��Fj<N؄����� p���~5��ˣOD���C��u�:����b��ڲ���G�J������  � (�""����"<4��>�ؗ� �a��*&\U	�~%���!xAp�� �0�Ll��D�:1 �e�	��~�l���X�6@( QQ���D�)��q��   � ��(U�F�R�&��x �I� �DB�!�	#U�C�<-�L��$$����`����e�]�سŅ��/�F��"p��x�fK�S�eH�� W��a�,h�&Z�h�dA�@�
@4f� �  |��	C�i8B�X���=���'�	��1��G���� <�����jL�/����т""��	ǵ�mEl8�&�h�f%��T���b�=�D� ���g��!��1 N�p�0��� � �btJ�]4�aT >Q�C  � �,���*����A��  4��g�c���<h?�LV�,���rx�Զ���yh p�w1��.r@�B�wƜ8,H �c���5��~n8�����~�`2�GPZ�[�cat�4
$e(
  @�ؘ�   �JB� D0���K��D��Au�h�#�?�r�D�u��@TK�2 ��j��<A�#�"� �< PB"V$[Ş�N��I��PE_1"�F)՛����<<:Qd�)�X�:��0 P�(�,�� U$�؆	�H��J@ QƓu,��Ek4���c������_�"H .& ��D��+g��R@ 8�@�2�:� c���T �� G�!K�A�Q�HY5n]��<�5 ���]ЍW��0@�9�����p��[blT*R��!`��  [Nl��q5��{ּ�k���NaO׉g�}�݌P�ą[�B�.K�_��B��ם����'���}/'�Mz׭T/Z֭\��N�R�T��g��YB�(��P��X���!
(���%�׀�AXN�v��޲�H8�8�g�`ۋ[xn���U�d�M��0���zp�S�!d�<ϒk�K��3<*���q�������mg��#�X�Ha�M��9�@�#���A�s'��4���sG��L���[;ϒ��A͉�2@,�6!p	����4ӧ3�Ȼ?7g��Q��"pg�A,,���� �i�g��r�x����Q�"33TvP� ��/�=��B|�YZ�x 7鷊��^�ˎLq�j�k8�g�Q˃J�E�z�����%Q����g�i�/P��@@(@�������� @n�� (�H�q��>��Ꞌ-=
��]r��pC��J]�z���*T�R�..��U�Qr�.Z��E�j� z	�=`�Na�6��thюt�W:�Z���?A0�����vr2#&�L1���d~��J���vI�� �)D��3	���HRPȄ����]bs�!�wC"1�QE��E�=Ļ2�!f{pF�ML�H� CQh��jt_D,֗�7${y�fs� !�6�x��\q
<ҏF�68�1���'�B��3��(��ĺ�|��|N@�B�X��{Z���H��f�)�g�&{>�����Fd;K� B��d�����H��Ř��&�����8R9 �	i)%�|����V��GԪ�}�U��GV�d0�CkoH˦����ޑ�5�F��`�y�T��Y,+ʢ#ꮞ�5����� ��V�^I(�i4�&��H���0�AU���Y��AC�6�w�pD�����(A���-6�B�AD�X^�~�$�H���v���:8Y6�BJQ4��$'��B����AwF!c�4q���1�&AD���'-�l��H��#� ���[$ّ���`#F(�H�a�nY�0�BL�d�!��G� �!G�nx���.�ق��(��b�n������	�pAĊ0�� ��vP�8���������B����`��2|##��v.fٳ7��yҚ�H��U�1�h��fl�$V�fC��$܏3����dfـ����F�&%�D-���24��gM�����G���q�$�rE9�sX��E!��Y����줵쑕�<2ˊo*fL�τ��Mw c`>�"(���dj#�Q�,�A#.@HQ
��ϖ&�72%pN�&PUi�A�#3�Ɖ�q �Qf2��x�OX�s"2r^f����ꗕx-��K
G�ر忇tqG�g6J�3�vtlc2@�mj`�pEIG�ʥ9�Ǭ�#,13��e�����-���aH�fF�̘���k*'U��<��d��h2�ื=pv|�tF! ����#R����
����P�֦�%�pC)�*Z��XU�Q�/D�C�;�0)��@�q�QUvg���<���S]##!���X����E���"��ЀB�;�Ě��E�9\�3S��RYǆ�U��A���4*z�]Ls�a��7[
�%B�%	��dJ�Z5u`k�h���b2(l�����ָP��f�!̈́�	E�%�Lq�F�UR��cz4a�`��$<$UZr4���y\C�a�GQ�"��c( ��"�(�-�b4��E��MT���EP� P�1�Fb�0cM4҉re�@���M(��Y�3b���:g�iLcH��@]4�Q�?��-�LWq(��o���Ħ���o_V�[rr�֓�`a}`δ>e2�L��pTH�]�4k���-7�@��*��� �),T�ػ�����6gk�\`�arx�x#Ll-�|��i#��:�kߗB�L.|K1E�� q�B�D�89����C�1��8A�!#F���sI(���&�Bf�v�$ �_���R�%�������ω<8�	��=��R�S�)]M�I�/A����z�B-�e	�ೖr�M���MX�
�A�U���.���hd!�c�Z�h
�0�l���0�l���>@��)JR��X(J$�
_z@X��VP%���VbwL�S&Lh�Y�$lLT'��ESh��I�����`�Bbbއ���,Z[�� �%�o���c[ߵ��6$��#���Q[�$��h-2�ӥ�-�P4� 3C��M@�-Ԙ�1�h���$,w���cg�{��*��18�����q���-tᭂ(��E�� �%�"�G*	4����� ́�X ��K��XP�m�Xt! �#WN@�9�2�o���pFɌɊɄh�2�fɎ��h�d3@ZD*�)T
�PR�� m���c�C6$5��'�P�5g0@�sw]���WJMߊ�+|o4�B0C�`"n�L����v�co<�5��I$�|�[d(�D&6I�fS]��e�(I��`�ǆ�Pz�Qt�A`i  ��E���d�d .�J��j�R�b2g�VM�b�gE���V��;f���2�	T
�*�Y@�i@r�@r��e�r�o�E�h��܉���)Kֱo����h1N�b!�C� ���L#2���@�@sA�ɧ����t�*(WϚ����
</file>

<file path=ppt/embeddings/oleObject3.xml>II�    �    �   �        �        ��    �  ��    v  ��      �B��      �B��    �   ��    :  ¼    �:  ü    Q      $��oN�K��=wv��WMPHOTO ��q�u @p �cl HH�E@    I �� �I��R)���!�R���W���d��A!�(.(�)��+�,2,��,�,�-?�-]-�-��..�2<�88Z8��8�99g� B�   ��        J��������������������������������������������������                                                                                       G'��������������������������  	��        J���������j5UUV��U�UUU�@\*(�bUUXQ�G����	9¤~	�UUXRӅr���
%��UUV�/�%UUc�����"f��Yq*��§��#����	�aZs	F�x@�  
                                                              �&�A0�	�J!�A aF, �GA�I�	� ��B��BH�p�&��������-���L,�g(�@��p!p � p   L���j�\a/��A�tGc" L�	��0��8J� P�HoA����DI$&D   &	-��Za�JA�&T�I�+�Ʃ�?�w���D�I�#$,
4"8N   &	S"łTa�[@0��ra ��À0G�NF�K�AB�0�	*w `PC��v�A �n"���m��	����w���   &H׌� ��:���[۵��   ���JA<�Y�>xK(��"�"�A�<"�`�i�  �e�0M��[�k�"X �,x"�|�k`��L��T���3���
0IT�/    ��.&'�$O~�  <&r�H������M�eˍ>N%L'���	��G���М��!�cҤ�0�ViU�Du�	Gk����  G'�����=a0D�X�1ƍ(C#%q�Q�2���G�Ɖ0F�OFC<XHѢ<0BD!@�EŏD����Za� 8to=%֞i+\тBG���h�i>�LDVR�^�\$}E5����	�w��E@YЀQ��*y��	4��1���<���CMM��3��:J4cSs�5)F2�Q�G�����m
�0E�D�K&
�����"�"�#BB<����!�"�"�Z
9�5��PD�E�K��%��"$�n���r���͉S��z,� �Ǵi����0����<ڤ����ɖ,y�i�L�"��Ne��`�A
�����O$�����$��x��?�$i���$��e�^���?d���à@`����@J$�M��Oj�]�I3IL��2� ��M������{��ߴE\ΐ@��>�{[2�@ ���x�!X�+��f4G�d�`@���\�.G��|LX�c�|�	,"DB..$7��bc��"���L||F�!"	2,h �?�����Z��Γ)a���H�6�za ��G�,�GI
C�آ������a	h��1���k��c�N���c�9j�_��#�����Q�>��������nɢ�$2@g���ؖ���=b�]o� �Fp�>�v*1~Ҡ�
�ve�I�+�GO�
��]�4/~�}역�ԸDpD�A��.i��ܙbF��E�zҽb�� ���%��O��zg�9m8D�A� ���o7ɄW�-_�~�\�J�5w�@�0;����K���A��Ӊ'�  � #�S��ٯ�.tA��ȬA��@A�E��p�<�1dȰs���-ȤY�:L� �iB��Ad����Y��U�*8���"AW��?0N�,x �#^������Cm�N\��e����  ��      �J�<�xNQF@@�F��p�'��@���!� �̶5��y���)�4�E���送"UU��j��������#
��}�x0��B%�㰪���,)Z�(f簉a(�V&�6"VFqa�L��K
��OzUV�aKN�&�ݝ��;	�a�0����UU�3XS!�5�UU���5��)J���E�$�                                                     &`�D͵�T�   &�C��>@"��c��Uf�F0�G���[��P���*A   e�9
0 <6���b~���x\i��!$ц���D�1 �M��Ib$h~�                &	�,(K�#��B���i(EX��@�p"X�BQP�p��$���o�g	{ ��$�S��JR�0W�ba�
�        ���te5k*��cB:�#�Le��J�6����`��"j�:Va!#�������BB8���X3Ƒe����$J���xrT2�D8I֚4�d�՞e&B!@             !�g"a�O�9 �%���'�/� ���8hXxL\̈�  pKٚ�    0�a�!��+x,|�k�(9���9�f��ag��]�<X x��&��a �r���C��$,'���� Zk�+�A��Z�Q��3�t�D��$                 	��l���#�N_B	B�F�#*~�\�!�Za1xL�7�^� ���\  &H������\�
�6pIl#�%^,x#L#H �HS�A�&�# �����%��L�z@        	A���^�az	"a%�"�Hx/�	/���X�a`��XH���"�  I�F��l�C�,�h������,^L#n��0M@"L&#	��9�"K��-PC?���� �B0��
.h"|!y#�@��0� �8H8Hwu�nA���3<`���   	���c�� 8@���La5	K��0�AD,", XBq��p�`p@s�|�  d� с�@��� ���L�
	1�ܟh�Mm���k�	��SAd�,�� � XD��#�!�0͍l �D�b( @�P�	�.	��%�������[;�����ڀ  H$����&.~	/m�_aʐ@0� ��8�M,,%$hk��( 	♄
 ��$�9NSi�	��h����P@��L$��L$<l#^���    G&��^0��2-�g�&�BQ�&��@�<c�0�� �F���QE�!tr<A2$m�fׁ��^GB�B��yR�$P�Lȁ�dV�4E6c�+��<��6F�@�&��2� 7E���/L�'�	`�a�X:�X:��Fx���,3>a�C(�P�����_p��<8
[�x`��0�8�� �V0Ѣ �׊4h�,5�ǂ3�4�>�A���$Z�� ����&�9��|a!�Q���g!���� ���j������i�MQ�#H(4�z,kUhA���Xz�2�w����$��BFx�e$�0JL�e'Y*�A�T �xkᛌ���u$����#���Gh���.�T���a\�ѫB��*�@�2�$�(@�e=tI�������H�PD�H�,2�i�%<bL
O��IM5%c
e<e{h�l�E���]X�ZxxH�&��AI	�(�C��_KKFN(!def�QF��cN�k�*�B	(="���]-I�h��"wG�SO�*����pA`,-�+ưLPA�<�lA�M҆DV���U��� ��OP8"�J
�E����ԏB&��hj%ѬI�������c��f$���| ���&5�� �T6C$X��A����B0�`�`p@�61�{�T��'"�5�c�,��PD�ҵ��jf�h�"�A 8�@1OF�ì ��aq �by�/�>\օ�h��L�@!��`������� �Q�E�G�����������{j�>�FP@�n6:�88���'鏠�2�	��4$2�jlL ˢS\v�$�_��8 X�|�9.��E�o�'���~(0:����x�Hδ4Lȵ7 ����YO������ڐОBaa�x����辻��b�H!1�.ޓ:g�x@!����AZm-����[�D�B!�����Y��w	��5���ࡡs`a�Z[��`c�=Ĭ�1%G4| �ͦ�a���hL �#;ͽ	�?����<�9�{VL ]��sħ��E��Bv.h�1r��"�l!}�
<H��Ҽ����@rWuz���|H�!�.u�\N�F�S�gI�XH�Ǐ�h�L �@1�A���r
�A�� ��E�N7ޮ��}=�<�E�֡P�G���)�*93'��0��?�[O��Ϧ�#G�!p ����Kl/,C��ω��˸��g�T������k��g,��q}��y0�as�	y����/?��e��|z�6*�9n���X���k-&ۣ�� ��[�;���D�@�����%¡��A��)ڄ���@�̷�>�p�a-�?Y�AՄ��^�����wG���6�!�@�����T�!��"J� OW� �Ͻ��[���r׃�2N��8@q�x�ͻ�I� �0&!��)����8��@��>�xC�f�>!�A��.�� xFk���#D�����10@:����߷�>���:�x@cB��=��[�#,!��9w &�p�U�^L%r4H��jP�9n��"@�!  xD�	�ߨ���l�:�-Bd���G�n��k���$|"w����p���A�`�������� �@zI�jT������FA�Z���H�Y�-��ţ�E�f ��!xDV��u�b�.8C��F�;މ�k��p9��{�7����������K�#L!9q\h ������{�wGqq3c�>~�O��&L�˿�o���9c�"N�f*��2a�@`�6�/s��/0�/��$H���!o�"�F��*$,<�&�T~�u�W��f������k��j��H!D��
Wl�P�2�B`�{a�3|�\���T� �d��$[<�ΐ@`�Ă	0�a���6��B'};	����  ��        J�����(�UUU�^<$/
�ЉUU���#<&�]���������*��(��6"UUV
Ip��J����W
J�UUVa���UUXC�F�!�J���l �UUV]�X����(�UT                                                              &
&xA1�	D4FB�(�  ��G0��,(�J"� ��3wJ{��*�V`����iA2H� �A�����#��W8L�x| 9q!3{-�_L��y(��         ���y  ���?XK� pB ��Ih!B�Q��6��<�ᰅe�	��oz�e��    @�~�� ���l����� �L�|س�#`�l�9 � �"h(S�m*����V о,�'p�(%�L%�$��7��"���XE��    ��i�B@$�N�@7PJH!XJ�h%�U�4� �<�d0�ւk��6I��_p+  ��9�Dq0�<�CD�+���	���6ZǕ     C�%�� @d.
8F�8DQT#��A@0���P+��J�W� 	�c���BZ	+��.�����6ל^��h   L$��gx#+A#� �0�[	E�=�   G'����PP�A�B��aaj4Y`�  ��qr*{y0E�@��z!FIDQ�7Z�f�nMe0Ec8� DA�c(�?`� B0�qB)2�y�T����5,�:5*���(C��P TYB�Yצk�M���-����O%�Ͽ�Q 
{谳�Y�'*��=<Ѻ��|�!t!!jJX�DG���-����C�=�W,����ZEX�kk[���XL��b�h������-����1���īo.`�0���ѳL>��36%�e�W�O�`��A��J���� @p�Ņ�3����a��<4��"�4�!�A��s��wcg��\����m`�a�Q�0�VMS��`Wt�R�Ӭ|"X ��)��]�LL!xA��E�I���#{��>�U����V��-�uw�cgĨ�#h���hH ��U&k�LL#��=��KB�ؘ����?�L?b�by	����,l#�T�
��U�� x8x�LDV�M�P0BpZ���@A�a���1nK-_�4��%��?��"( ����找�t(�`����/�q�&�1����VΏ
s�4n��1X�/��.��4=����/"a2� ؂��e��.�*�b�(�*>�~`�cJL�?�*�7�'�� =���1[�F~���Ɲ�-�~�>c �r���E�_�C��2l��H��@����@HI�
��C3�(��gG<�����~�mS�|��Y���>>V�&ղ��f�����Ј0�a
�1�״6.�4hA�  !��        J��������������������������������������������������  "                                                                                     #G'��������������������������  )��        J����������������������������������������������  *                                                                                   +G'������������������������  1��        J����������������������������������������������  2                                                                                   3G'������������������������  9��        ^p��%UU��H�'��UUa*8US�h8�UV�¯G�UUaC�e���*��'ۅX���)p��W¨��	2§��D���
3�U�ﰫ݄��V�4yU��0��ID�	��*%a5	Ua0�&�*�b�Pm�J�)d|^%�5�N�UV��v�P�$8ńX
�� �   :                                                         Im�s�G%��_!�x�(A�E�e�R�! ..�MBB � ��rL�;�$��������� h8���!PG@  `�pJ�&	�_��6� ���+��G�%<g��2PAaq���a!����xAq   �:�M�O���5�A!��`F^�Y�VA(���Hh"�$|�<x!����  �>0O.%�/�y�	A�aL,$��!�EE@`�A��#   	�A<xM>	�E�$D,nB0�DDE�B`�����pB`�A��� ?���L�֪�I�p�8"� j	��Ca��M�p�|@  ���0�XCp�`� �`Bp�`���p�	a���b`���x"�$���"�N>   	���NA-���E�I#|"Lx!pD0�f�&�	��cp��AAAa�IAe�#�a	  	G������S�����^`	��n ��#�"�� a� bǂ��K,%>���.�G��ca�d��  �,�$�#�I̓�{�_0�&�	���̈́sXB0�p���a�F�F�H�"|"�#\#l �A����a�x<�  ��.�h#HCb	"\�L%��	E�	���Ab�"}���C�!��b�*�C	�ͰI��P&�	��]ǂZ��Ig�@�N�<!���g�����}�  L&C	��f���`p�Ig���q�x �D0@��A
�����2F1D�   L&_	��@��5�FpK< H�!;������ !�:T�S�0��&�	�0�t �"�x,	B7p"^,y	���xa���$�.���A$�0��A�F��L#L!D0E6��GT�
^L"l"��D��#����p�U�
5����ʫ��        ;G'��"F�$L������3m�'F �D �0#����qH�*�a@Ņ�E�Ղ*E%`�0����7y��"b�� ..{L'���E�!�#�h��<迃X@�BD���'��Tд��B�M�LL�Q貕�ͰDP!�!�Qi'��BF�%ac�`���@�A� ���j�\xx,,$<4ҞiG������A���ϔ�'���7�z�����H�mkަ֙�c����׉5������5��� ���A�-���[���9Z:4�^nL���B ��a��M����\l����?��� �p^x,Z�%΂"��'?�L���� �ǋ	�4�bE�kĉSjU���bd�h���YA��X�l_�A�&�S9�3���ǈ�i$�d�n�%��SOO������k�י�N����i�ձ�%�$�{bb�b��h"�"X��V��}Y
��E�	����}�I$%����b&4�%�-��x@�yw\Rl ��^b����+0�rgǩ!R�3R�R��	h�!&�L,�����+Xɭ����ذ�����P�f�	{���j���	������r���#���d�w�#!�{>d��v���߅��c��pqq1��/��7^��`�� ��He_��4U�nE��(2�۵In��Q}Աu�!pFy���i���c�BżH�kM#���X���}�ͣ�[�6�CF��ͮ��c`�bb����!�$�}��{۵2��3�:�ޝ��N&� �C��|ȉ8A��aɀ��F��S�d���{�k�G�'6���R�| V� 84xyfQ0�cļiE�E0�Ȕ��؆T?[ԪY��C0xx��P��0�-{�naC���8���|u+s�D�DPAm4]�t�8DXC`�؄��_���@0X@���f�����͉������I�,{�.^�U?L#!�/��B��i廄?^���	3~�޶��ց��q��BV9 �-#_�y@ ����#i!  �ۮ������C"��cw����yI����&\M=z�0���3���*;�r	�K�M
T,>�+ݵ��}������˓?��/w����4|�7%�!Q�lАT�s9^MHh6�kP�~5�0�a�	�f��7��1�h��̉������ﷷ��
w��/��=��a�@#�w���w�kDX|ѿ.G@�D�F��~�D��,}:l�8E7�ń�SƫT<\\���{>_���f����+����� 5sx�`��q�����"8[8,!@ 6���'����{ۭDba����s��!��/�r���� 0B��`�b8����%�fv��!pFq�,H ~�,��vi�ֵ$��$�%���:��Nw����y�"c��&#�q/�˛6M���M��!8FX��h8�Q��C����F����4q{���޶��S��^�����A��b��cM�k�[�=34�3�k�m�Ϝ��բf��\!�@����%^N���,�ƟV]�]0E��X+�f�Up�BCv<m�M��'��͚�VG���E��*y�����'�H�wΒ�����c�z�B9ٔ��BH�}�׫y̦�͓]�Jٰ�6lX\���I�)�nRt� �2����������lf���gϋ�6N�����$I�=��a���_'xGuX�F�&..>Lٷ����  A�      �$�@@   A�XQQ�2����&]�W� J��	�aWs��UUa<l*�a*��
�XG�UUU�%UUUUUUUUUUUUUUUUUUUUUUUUUT  B                                                   "�%�5�   ��K�	G�eA �L:*
PC�
�         p��	��\A!D��H #8�C
G�ł* �1�&r��� H�=��
J�E�.p��$�	MB.�P�hH�J���EE�?   ���1L����|�W3D�0L#�y�}�{�}����>0  8N�g��!���c	�I�i�
�N�	I���@a�"����a��#��  8C��<"�!FXD8D/����� 8!ԂB               CG&��|D(x~�]J' �0�A8d��l��f�1�Ja� z������"�� �4p�5�+o����0�0q� �J����8A�Fpw��O����h(X%5��"�%���݃�se�PHh
Ιӿbp�Ћ(@<4�!%���}�D<���Z�q��#f�޵�I6�I��%��ݵV�p�0���vX�w��3?�#�-1v� @n�![y<�8@��A���ڏ}��0_�Ɋ��� �Bp����gŪ]�����q��z�{v����M��E8E&� 0 77�L"�"<o8�F��pbH�$Ƥ��Q�Pz�8�����(�)��@`@/�U&���%�����
66t�Q�.�!���p�ٞO{�Tx[5����p�a�	��?��.L�s��\�����Ϛ,L��׫o�>L�z7W.�!�B3��q櫝��~�( 0����m��l���������������  I��        J����������������������������������������������  J                                                                                   KG'������������������������  Q��        J����������������������������������������������  R                                                                                   SG'������������������������  Y��        J����������������������������������������������  Z                                                                                   [G'������������������������  a��        J������������)3�Lx5�P�@]"U��p�7���EI��"gHA��
�8D�J�$�	�"U��Q�*�)/�U����_j�	h��	b��(r<"^%XR��%V�
��Qo�0��XPP��aAf`a:�c�@��)D�	�aA�rFX��  b                                                              �.|a/�`aI�FA��P.-�Ę($ �A&�q��AF�B�"��g0�(A%��H$q�ԅ1�0�0BD<A(�!c"�A��d"x?Ca�@�KE'|c�b                     L�u(MU��]E? ��H�"C|"Y�$\	O@� E0$4�A$�@�@\,@ 0P2��Г�!� P%U	-BBJ�����x@�S� ��z%5B}4$$ߦ_KR    � �0�8B�� �`�� ��
����Na)`��D�K�"�$�h"� ׂ$�� 	�"Bd%����0�`��P@!H Z�,�&I1a �@AB�"HL$�|#��B��K� �0K�$|h'����a*0���b���	q��M1�<�"A2[	I�,ԋ���G�F�D1�� �9`���	$��	�{���#��'��c��-��[��&�&�J�
�A��!r�a
�G�<�$to	SK��1�G�A���&�cL�@HD@   	��dp��p��"�&#�� ��� !�"�vC�a:�LDE�	W�K;.<S'�D�h`����H"8#|# P@����a����@�C�   &����/�� ��#`��A��a(��g���`�xA� 8@sg�bbd��  xO-D�	��YA1�J< �IL f�*�xA0S	�G� �f#�&�0J�L�F0���H"ނL[?a'��X��:fƉ�PY����A���� Q����]�nS����;����9�q�           xK* ��   cG'�etH�������F� ��"�<<:GC��QiƸ#a$�a��",p�0�E���DKX ����Z��C� `
^/�^@�HHŦ+�� �����`�"O�@A !�Q;Ba �!v.$As)��(E�q
�8�@�!^E%�h����}(�$a�Q�.�!ƌ�Dy��(*
#EQ�A/B0 �bm=���"�2	FH8� �g�8��t� �!� �$H��^�a�qFQ�\h��2�4P��h�6�����E"*J$mO<���=�QR��g��DP"�Q%}0RsO�i�4e4��bD���0���J\�$��z4�3B+���Hh<hB��?XаHXi�!��������$��!������4::5jX]��B��tj�$���{*Uhz�<���-<�!�1ӈ!t!�!4��U�v���*
Zh� �7Y��
8*JH�`�_�;�,vu�&�0�� PG֨��1�(���q!��� 0@��D���R��`��B<���d��f׉V����?Z�!xD�Aꨇ�m�M����-�F�ٰ�(��y�l�0����0���2s��~ l,#��ÿ́��e���l��ċ;°a#�G�%����,'��yl+·�I0��	�xѣ@8��`��a�n�'��Υ��[A�xQ !8@!a3��.8C�Q�y�����ˍ����B�j�j�HQ@�̗ �4
���b����-xFPC���cHO�%Ѱq/\�9 ��͚9�8,Oe�E�0��'�~���R�%�>,l��q[['���t<�88GPA'/��AP<a愎$hjF>66^٦'4.1�ݴ�O������˸8#y{6��U ��J%�rQRb��.gT��6h"� +� D�QǸ@��A�\;�����1�E�������ɚ4��eς�@0�
��@���.��?�B0�n�OA�#�4h�!�.��v�LLo�ɹ��:�	c�"����"�U��p��"��������hv1�X�A? m����#hK�"�C�H�,��LLh���5�]>� �̹#�-�-�ޝ֞�Ꝗ��a�L����&H��~�z�ߌ @��CcE�i��8C0�0��Om�b1{{����,%�?|��V~Xϣ-�������
��U�
 w��"�Fm
�L`\�"��f$̊~&Y?�4�F�EY0�D��r���HP��q5)E8D��̸O�Ln�$Ϝ�� �,"H�����M����,�D�H4D2��w&�Nh�/�	���G�����"�LŐC14,lO׮R�#l P�" �[�>�O�v��p����F����G�~ X@��d��lL\�d��A�&����^�����  i��        J����������������������������������������������  j                                                                                   kG'������������������������  q��        J����������������������������������������������  r                                                                                   sG'������������������������WMPHOTO ���u @ �      & W� v � �� �C�b�����/�Nr�����2V������:j������N�l����2�Pt�� B�   ��                                                                                 I��������������������������  	��                                  
                                               I��������������������������  ��                                                                                 I��������������������������  ��                                                                                 I��������������������������  !��                                  "                                               #I��������������������������  )��                                *                                              +I�������������������������  1��                                2                                              3I�������������������������  9��                                :                                              ;I�������������������������  A��                                B                                              CI�������������������������  I��                                J                                              KI�������������������������  Q��                                R                                              SI�������������������������  Y��                                Z                                              [I�������������������������  a��                                b                                              cI�������������������������  i��                                j                                              kI�������������������������  q��                                r                                              sI�������������������������
</file>

<file path=ppt/embeddings/oleObject4.xml>II�   	 �    z   �        �        ��    �  ��    e  ��    ��B��    ��B��    �   ��    '     $��oN�K��=wv��WMPHOTO ��q�d pp �cl HH�E@   ����
8�3�?2:4�6c?XT�UrV>XF�X�Y�[��[�\�_��`a5d��eRf�l|��/���\�#�D������<������t���������`�W���������>� -� $-� %�� 0v� V�� _A� `�� h�� v�� x}� ��� ��� �,� �T�� �9� �*� ���� �� ��� �S�� ��� ��� ���� �� ��� �� �i� �V� �C� ��� �� �� �� ��� *P� +�� 2��� =� >�� E"�� M�� N�� R�� R�� S�� V��� WE� Xp� [��� \Q� ^M� jx� ��� �g� �]� �K� ��� �!� ��� ��� ��� ��� �+� ���� ��� ��� #�� �� �� ��� �� �� 
i�� 
�� �� e� B�   �X$ �@ 0@� A��H&YU@��4��[��7��G�������q21��vH%�և!�I�|�b
N-�,/A�e�훹ώHAI���
㎚����Z?Q�k-,���i��十O]C���8i��wM�/_xu�e�2�4���L�4 [�4ִ��#�8�:�eO��k���{�K���ΓN�H�Bjsƨ�b�%�(�g�s����s	r^�d�Z���zՒ�z�zމ�R��үR���;Jz�R�/q
p         @             � @         `    	   �   �ʑ�!^��'�P�jR��?7p�������HL\,�I]����'>;4D����]�]�x3λ,L�Z�f������8���5������O��oW<�W<�<���9g�^`Y/�$F�����>Oo#tV-IY��~̝/����w���m�a���,�5Ѽ^���œ�����ۼ�$]<�sU�|X�GP�S�$˽/�O���n,�^�T�<S�����i��d�`�l�*�?�o?0��G�_����w���D]�ﰉ���Ԉ�����YԶ$Mm��+ר5?O��,|�x\G��j�Z��������w/AgoR�H��Z5X�qf��z�����O��Y��rE2��e�+)n+�$�+�����R�n{�H�%����	��A%�>]��/�q�]h�t�m|EJ��G�q��C��6ҹN��X �V�!n�Oⵓ*]�r�Y�,V���T�?�x?C�G�xz_�%��ވ��G��$H��|_���Ug���85+>��^�+#���������c/��yZ�Q9),w7���̺�e=�T��YI�����|�~����^-E�?�yOf�Y�?��j+y�n��}��7�3��+�7�T�'%m�eu��QN��4`�.��d��*k��+�e�؉��r�"�o+�12��"lE$�ܳ	��J(�Ĉ���g%��'�0�pJ,�qPI�����M�؉��e���e�l��yW8�2��8h�qFO5Ɗ��5��ߘ����˥�I�'YS����3�e�/3e� \H@��BU�2��ܙ�Y���$��Y�/���]%b?�,��fD�/:���T�qK�/�b�Qyn�',Yfr|�2�e�  G#�(��Q"]���JY; VAg�E2���_�(ܱpq-0�
�,x��O���Yx��W���E�b]�r�f[��k��e��y�U�9֑?��+�6�E�=/�֖�N��7
?��[�����Nv����7�޷�{�u����}6���a�a���2������/��}O�y��'��w�Y�G���K��nT�����o	L�9����O�2�K=�;��~��>lG���mө�Z�4��o͕���*�	�p��S�'��^Q疟��~u���X�?b�ܼ  	��'   �� @`!EZ)$��;Х�h�rض��j�Q�8KF&����9��*BK���s�I��>�VX[N�Z�m�!T���A)�s��V�KC������������V�;�2�
S��_�Gl����2����ڞ��=a��N_�; �!�풠)Ҏw9t4�,	��%�(w$�o5klК�9'�uh<)d$5�4�i$���u �����TŮ� ݮO��6MU�^	F�d8��
4�=� �6LW��h3��4j��Kxu4�  
  0  �                 0                             G�B��j����0����wn�$~g�_�뎸�C�����!���0�T��-ԟ�}�!������|��Ayx�|��?��G̷Ʈ�K�mbX�炫MZK��U�Kz�%4�TO���q���,�<���o��9l�z$�Ɋ'-��t�|F��9ʳ��e���@I�7qVN���$ӟ��Zֳ�u��yk�b
S�%�	^~g�J��).��{D|�7�.Y?�GA�Yx�{��kĹ��k����/U����H�U�T����$�Y3�dHS���\�u���:'/�G�2���Wo=i��7�_��p�!\�E���%�K�y�"VT|�fA_��^�54�����r�7��&me�#�k����+�
�IJ �*p]�
���	�ƚ�`��V����\��56��X��D�[��Q]?��]���<����+�����Q��&���ͧ�S����{M��+M'���l^{r�o[t�&~Qfl��,}>I�D!<����Gُ��3Č����7�1H��3��U��t��|�._r�<?4�^1��I���~��^G�%��A�z&(7�B{�6��e�*,?�V+̈��uӸ���er���Z2��*��"�e����TWy�"�kݴ/�h�^$�'2�ą9�V2��u�G��J��-C��2G��7��ɞ֑����gF��?Є��Q�/2'�QO��p�'�����"��ͨrx�y}&ƕ����77x\�ߚA����$2����xEe��u�oֆ����JM�����L90��<��/�؝�&�j�8>�6Ǎ8��DHW�&��8=����ʀw=Wm��8  G%�K��� ���rT!y�b�[�l^<y�a:�22�',gK��X��x��:�k����<)�&4����jC�L�g���	�mM�>6���Zu���i�����|I��¾�X?��~s�2����ϗ.��z���&��?�s�����]��J�v����7��2�d=�8�M���f|������.����~�c���G�B;B ��>�r%�Sn���s��?�����I
��0oK��3�X��1�BL~���}�M�  �$? �`p  �Â E&H�d�����n٥d��v6�5�hnfk��o�k�UL��	�`�)8�Bb@6#OgX)������P�dj
��,B2��u�:����I)0�o�}}	�--�2�-��� �y߷��CR!]�:�/�v�o������;���"z�`�oX"� F�� �g�=M�b�PC�K�X��^��a1bv0/=]��VR����I7��6ے	B�BD5Lkj���J����2��n���L��&m�x�4+��qh��*�q\A �V�d�CH���%Bވww�M���Je���P��� �09F�����4 �^�r)��B�!��J��%d�Ax>#t )D���~C-�N)�U�SNȓh�m�K":G����g�
�RS�`�Y�t�2Ȝ��E�TGgJ�؏�P    0  �    1�     c    0@     `   0	�    $ X0   x��������Y?�Ʊ�N�\���!��
6"�\Sy�`��!11�aB<6�E-6y� M�Id�I..��o�r'@m� O�D�	� ��qpP7����9�9�x9|��r*�S,� �!T u��t �f��A.��G��@��m4��P>�xZ.I��i��T��[���-���O:�GSz*H�	i����NE5'y�I=<R��;�?�g����4ں7F��,|)G�0��6����Z|���H��îʰ� ګ>f\�w���&)�`�	��
4I�ğ��f���GKg!�$ؠJT�m��,1$~��h��A,��1�Ҍ�ü�����pjI�;*B@��l$�9Z�{�e	ئ̀�I9��I
� 0 
P�"�(��zD��L���#b�+L{�}�����h��X �@k��Q;�����.H�$VA�,��]{Q�{F�`-�`�Z�TGB��x=�4xxo��ؑ���1"HI ڛۺH����$>�0�YN�8�9z��f��	f��WrD�?��K�Uu��5s�Q�$"�̋��(�181 `    *{� `��0  GTuL�6#b<�7?\ :@
�@p7�J�J=�`�BE�ZN��4�n���`@d,��j��͝�%de�DB�ړ�)�ps�m4�m#b���,Ƥ\��b��d�ަ�3�J��@�EY��̙�~H��bne#w@�t�n̙ ��w1R&�Ϲ���0r��z��-���  "�0S@�t�(������D����m X"��@#`��B�O� ��a??Yh�$�+1}�b��ኣ*UZ�L��. ��������g!���n-5J���G,��XU>[��e*X���H|{i�DR6]]�Р�Gj)�D�[@�1yDf�P�+�*�ʤ��2��CE@Fd NM\� @&J���֑ ,�-�>#�gJ�Ɔa5NdԦ.ą�x�6�e���y{`�Dx��������j�J$�wW<'�<�Y�&�����V/���
��T�s9H1*,�!#{��-D�t\n��N��FNICu��iw��CI��(�m e�L�C���l Pi@c���k��\�EUA-v�<lLxm���J�&���'�"a	��,}ń�QS$�{�����k`�(�&#ӴY��H�=7"�Ȼ}Z���b��  �)'�qcJ���<N'ա)��(&����b��<��Z�k�vA?$����� >㺫��^^b�[^�*�Q؄��.��Ԟ�I)�r0GO�1I�4� �  � ��  �*�?h` &@ g�~0����J0/d�����J�M���G�������o��Dv'f$V�s�.Дk1�5|�>X�am�d��×`��S4g�-*&Ӫ%ߘ��NL����.%c&�0ͅ��jG �C P1@Ԩ<#���W)��W�'�V����`&��W��U�H��j�`d ;Tv�P� ]����!r�r�A�[bd鿴T��L�������n���eN�-�~MڟP�T\�h��6D���WU�&��>]�$��x�@1�?�����M�U鉷�T� &�E���݂����aՉ��ܹ�4d�~��H@z�K�	��/(��B�PD�e��+}�ܑTt�G�??��|��؎�Z;A��,�ql��� 0   fS-eAAv�}p� ������q�\u0�`�`xH��*>��H��L<<Hg�?k#�QI��ͶW���RcPg1u]�E$l�� 0N � U�= ����ceN���m���'�O�5����B�a�� CsH��� d�I�&��.���LU)!��Zا�bY�#\~X����R���o���Cd0��` +�jW��Q�C���渘 D�Ĳ��]�����A���.���+q'��I����p
�q&�I�0����R�=w���'ҏJ��5��Fv���\��~�!�$|Lر-�w�I�)+P��-��*Q�19FC  )z�9՝JO@�^d�VN�O�r���{��â+�$�Х��  dɯc` I�������S��2�F�B����QZ�H;�,��9�!��*������X��kUfQ��2ꀖGcc�PE��dPu	B�5 ����@   9r�Y�(�.D$�&T� �=t$��V	ٷt�(�hf�Ԃ��9x�@ݎ��x�A������0�0/��=�n+����pe���!��ٌ�7��Vz^|�t$<^����;��˅53�<�$gH���� FSa� ���0�GW�y����ݜ�tf+��X��7_���v]i&0I����V�'���_!L���bA�x �o���<O���Nɞo�Uc�zw\'vE6���e2t�Ǎ�LA��g$��	'��W����rf�;�4��R��BQ�TpW@M K'!���(t���z]��U�t8�A-����-h�I�`��G_TXѮ.�9�[�<U&V��� GP�Ԇ�������  +�B��+���-b9Y�G[�$�b�e�,+V�k��s�C�s@��PӁ!n�
��e$/&���F��z+�#�2p?XTI7�Kз
��Ց)��B�X�i/`)+�^Q�!�,��@�"�,�6�����(���¬���bͤ�?e��e���q�b�8�(6�9m�'��l\��/�$�SJ$������D�}}�F�B1��n�c"ԉ����t��͂��֊�\MRR�Q)��F�F��L� }wD�D�kؙG;�-��ƙ�� �(E��E��h��b�#���as7π�`E�^�aA�(û8����)�%4*����+��m�X�֚�1�4or)8���a��'����B;\nY*�����J��ըx{�Y���=(�{ �B.���S9�+�^�V�%���d� ��Q�y�p��_`��3�-c$�n�qx(z?�v&��*kR��p;;2O�|(�u�S�E��F�R���i�p(�m �Z@��rR�w[da�F����M�m��Դ�E$�JR.P�e��d-sB�дJ)>�̤�z�&(����҄7�ɓ�ַK��J�"~'��x��54)�x�P�[:>X�Q�6[j܌b� Eb3"D�"Z�����+�����k��_p�!RkU�M:(�V5>�1�t�q��
�e��L�N'N��.U阭����x��D������f(�4EOl���:C~-�A#�Dc��rR���Ș�1�2DΡoD�(��vH��3�B]��v�!�1Z��M+a{L�3?���q;�S�G�_r�Yӣb���#ݽ/{SIL{D��՚b4��搥r���R�I�Bd���A�e�o7�W����amt��݉�,#E"U%B�\L5��q%@��P`Ă�/w�+)*zA�d
" �����ڎ̾�Je,7��d���"�ٱG��%���y齽�4铥+�i����i3 �M���<]�%�hh�*�Qp�R��*M�$ŕ]�(/�"WH�����p�Aǳ^D�K��68���ǢK�rc	1+'vUX�I�u��@Z\Y��_��
'ԋg%�I���GԢ(���a�.7�ؑ#u�{�r��3S���L�����&/TFCF�Ǿ<�q#o�����Q�S���ࠄE�o��y� ͟��~�޻���������#�8�����"b!-�F[���H]d-�>�lr�e�UT��F�/��9�:t���&"�����,sf�8W���R�����&�{ (���Gb�Z>�B�5�DPQ�G6,e6��NS-X�,����/;�`�������C�r����~lI�$JУ�δrq�<����dF	�� В�
�Q�v�v�Q�K^h��%7o�[�݌��=�:���̾oz�B�no՗�bXL����,�R��F�bɂ��P�?=g��r�Ɠe4W-ד�֢����L��-_h�>���M��H�P�{nB}�.Ojlk�F~��i)tٹ�nP���P��2���fu�jDk�3�J�"�7�Gzs��X�m������@�.��0���Xh�߷�̥%u}�l������G�#�~�y�{v�UB�٢i�s"�1v�L��>t+�G���=Z�YA�wpM�A�ߍxY'�xڊ9���'�����#��g�"�<�!�����u�17�N���@C�<�����߷�趮��X�Wc�	r���A�5�D�F�$.��� �M��P�u�LB	Ѣ{�/���|ٶ B'��ql97��Z(��@������J������;\~jQ[�TG{�")���m�im@�Ŕ)M
J�+o4U�l�	c���v�G�`[�;:�z/=�L\�ilޔ��1��갑�q����w��X<:���`6#"�� �ousz,]2���$j������;�(QA?��B�_�A��Ǘ4����v�������-OY�2�~�Bs(|ff�)K�nM��X�Wc)K됩������/�����
OP�汭$� ;��!N�F��.��°)½����(AJ�C�)�5Q�lM�'~&�/��w֦Qb�T|�vLq��w�G_��G���;�lOSd̑`��-,A3Y.M���0R{�h(f���BҢ�KZ��3Qr��pQ?��1bk�)���f��RH�M�.5��d�����ڋ��F���z�?��r�]��5�ci�r���E`+C��4�K������L���K��>@Ƌy����	#�!j�(�=�&dz�@Gݵn����%C{͔GB�v�����J����1Xp�aE���E	%0;�i5�&=�c/X���
 
�
���>=_t{��-U��K+X�H����u�#�F�g�	2<-�Ѥ�M����O_��;M�D��%T�y�y_���
7�غ�L�}L�5��	4R&�puG�nK�#嘢�&�1�.��+�ԚhW��%i^�#;�D*����>�%Lhȥ���5�=�P��$�$���Ix�Z��FIV�C����[ko����������j$���F/tȴY��e�FQ�Is�L�]�{
��Cs�\�HtD?ܥ��Y�B��=���(�3!�;��l��J#JCDRQlD"�ɇ#e�����A"�j�RB���Pd�L�%z7㉗C؄-N�8��&�� p�<q0�3�o>�F�!,�^���,�����e"��]b��_l���C�p��.61�c����I5)JBWH����lR���&
��o/E����I�;��]h���㬹se~���&�oqD�gH-Y��d���ۿ~�\�Aq�[k�,[Ǜ^ӗ�Wݑu�8�t�n4�~�N@YHO�))vgR�1�6���)�.�(,i���C�3WEZ��w礖"vE��Z2�.�e}�ҡ����y�
h㕕Mb�����t�P�Y7)�V��i��W˯?7����
/�-gˉ���)	6���fi [C%��=I	c�Y��A?�y��Y>������(�%�Y�r�~�#Ӗ�Z� R�T/s����U�g5�>E�c?;]�	��ͭ��Rš�=�Q�X��
}^�/.iBI���-�e"?�DFFڠ�q(Eb �$����%�P�mZ)�@-�"�	F����$�!7��h�S�\_�%�d�y��4p��(�=C(�{��ɏ��3�h�>,ʕ)!bEbI �g�^ׄ�5R��~ƛ�h�Gf�ǌB(�(��D.��g�� �{���E!^�1��E�DH��Ģ,i�I�9#x�!�?v"u��n�C���1|�m9��H�G)̒]m���-Z��)4Ю�i��b\�qF�AΜ��Ր��G��F�qgZϦ��7��D�W�(���k�G~����BE�d�^~|D�0��ޯkLگ�g(�%����i~.l�Q��9�zB=�p>xK;,�ؑ�>���;��(�g~Z��CE��d2��!A͚�ؑ&��s{�e<��6-�����ذe�̋$Մ��x}�*V��ugZU��\Y�a�8�T�u�v�N�vՋC�up9b�B���s)H�0��!�����1e@���|ߋ �Q����Q���N<aC�4B
gz����,��p5p���J�/o]���h��gr�N���j���>�{�.6[�׵�U��$3O���R���Z���v��Eё@�9���B�i	�}�}[�j������������b)���0�A�Y IM��Q�	e�'�D�F���<o�/-��I�$ޤXA���ϖ<L�5�0�#b���R}c`�V��&V�54�ƐY0!��Nq}�r�k%V3
"!�j(�
"!'�����liPr,�%~];�-�B	��B���F7��a �E0��(�DeRH��VB�h�Bt���,Bh�k��ɓ�ОYA�L�PA=��L=�q�&���y>_Ʒ�Ze�m}���{a���ܐ��k9�m��a
j�6�c�I�X���z����6K�T����Wr�=�7��|�#v���Z�?ϵς?��K�矿�b�e��]�ed��}��yJ'��$�e��~���W����N̶}VA!�>(j���{�q�ʓJ���Vc�=��U*X;��:� ȯ|a"��^Y�����2��K�4��f)X�Ɑ����g^p���8�e���^��xIw_FY�O$�|`���{3�L�2����ܣ���*���R��G;��zz��yia��w��?��Y]ܙ\��I�Q�̐/ŕ��z#<�F����*��U���	��4�2�qIû��dD�r�$A.~���lC,UֹGQj�&KGM16$�!Hd�-�{�D�ns�z��|��F���߅ �������M�D�ߵ�{^!	B�F���m��v��=��q�(�Y�@��a��Yz��.א��q4F8�a�8�@���lǋ��X!�9��	&��D(�!���%Y���`j7��ǐ[��o�\��Ah�ފ-qh�(�>w2�.!��_|��N�6E�-/r[@{n�2�}ty��r���"�p�H^Ie��9�u�K"A��]vL�P�B�f�y��P�A�eIM��"��dlDR�^\�Ih���+ԟ�¯W��|q�7�/K�c�8�F�tE>�sE�(�ӑ��DC򺗟<�Ӗ����/I)!����f�+(h�r�������������,j�2Ѿ*����E��+����ȷ/���q)�g�,\ ��7�4��|-V+F�a�
0���u��`����� =�_*�^}VZ$���#"DRy����TH�\�,$K�XV�tQ��\�c�>۵\����{UHf>��̋)��o"biw㝧,�ܲ���汝�1G�S2�vx�_���}���@ǚD���ܝ��K�����㎫��4�V�ԄV+�SdQI[rL��e�x�o���b�$�i&�!�P�b��� �q)�l��56����a�e�$/*���Vy�cdɤ't[R"�a��z���p�9�ޙ�M0u��E-��X�BSp���Ԧ-v���IEaDQW�,�,�'TI؀ܹd7�ӽZi�M�"ŷ�`<�,�c�Y�s2��"T��y�NFh��)���<����łۮ�����VX�n��,}�� <���ʜ��X���&���B�����\/��Q0��?�e(���O2ł���XB�bqƉ����v!�)4!X"\�(���1υq+�H�DX� ��sǝDKn*],O˚�NdL]����_��*�����LD�0�$Q�̤Rly0(R�/ g�I��-^�(h���t����.j?9���b`�rX�;N���(�B�(�ݸXPW�\��cR(�݌�E�>�2�){�P���LB[>�bE?���kk�����R�s��'��f���ȣF�\Hw�!4gj�D
�l�L�2ܪhJ9�ך#��$�'1#wJ2�8������&�8�"$I�V���*�AN
� �GC���"N2MuN�;a��خM4E7�
D0r���,����&y/""e�	�W�.&Dp�F_O�rQ��g؂ ���!K���I�\�d	L���nfuA�/_#�W���Y#���f�8�_�R���W������Z�d[���B0�V�Ip_���L�q<I�O��
5�gE.m|^���]����/��{3�� [�vy�Ž���F�d!��Y0�FC�iy���N$&(��v?tNjOQz�ѐ�c�AFTY/n}^�0
ro�v��~�U��K�/;�#�z6���E��W�N�nH���&$Y��!:R2�Y��8�=�/���ɺ���l�c�cq�6|��/G����J�NP�m/�=�P\���tt���BHÅǮ%!�t�� I��	&��
�1yA�b�O�X%=����,V�%y-��Ԡ��<2KÍz�ܽ�H�A����_^
Rb$U�B�"�!�(��dID�ql��![ĲAŀ✀�%�L��N ����RBQ� ��
����L��G@Y� �+ĩ)�@�X�$� �|�'�~KQ�AL��L�������}�=b��"s�$��B�����a�"��O"G��E��ʿ2c+��ĴD�;���l]yL���pVG�9�:��'|�%�˄·/?�g��W*lX�A-F��eb��H�86{5�m�B&P��b���M�hΓv�Q���lٜĐ�%da�x�}���˸��$*�SS�/RZ�r-t|��bx��c�$2h�h8���!��Hf��#r���h����}ط�VBɃ�CYk�b�[�ӨH�կSJR���&Ҥ(�<����|2�U�*�ؼ���Rۆ���5�6�$nb-%A"Zi�(��/���#��_�,E�gɩK��n| �ݢ�8�T���Q�©j�P� An$��|�w�����)!ٿ�M+^�_�9A�(J%��!�E6RF�ij(�:�^��h�A<w�� �OH��eiD��HQDٚ��p�0�$�M<�BY���D���OPx�!J5*�-�6rQ����%q��<I�O1�pz�B
S�ek�6ӣ3������s��*C����Tέ�����NCc�"�iEm��>Y�(d��"^^J!��]�*i�Knyأ���'��0s��A	::�^b1����!����dF����o�ӭK�bx��舋Fp{I�b���B966!8��:�іFcS�WkE�-Dq�'��`�Kܺ(�
��帺%���B���	rL����� �L�1
@A�r|-�H�!�ou���b��)|A�l���c�
|�.7��&�n�P������������ݟ6�4��
D�ݯ�0��'��
����l<p�W�h�O���\����%����%�U2>df��Xm�#�/���L��w��U0%���8_�`��E��8C�� �ɠ�������7��X~^(�Ӣ Ao�z�t  ��G!� Z���t��� D�@�  �|�  ����W�p,70[���I	-��@!o0C7�`�u��  0     & �pV$�1     Q�+_"� �` 9�9��s     ���HUb�@~  
+`�                                 '�    X    p l��"@LX�r)�C jP��|�P�S�p��4�ٓ�	O���=�#���G�x-���   C�x�i�     0h��P�퉠��:&��̓!g,�G�DvT� �" n����E�f�z&�a1 p �`0��� {�]B��� 8�C �X     �     �     3    ��}T����$@��h�`@��.Y(P1!6<�  f  � �� � �� H �      � �aCb,��h�*�0�û�0)F� � s�јu#�m��s�:�&p�� 8  @ @���c?� � ��0        �  � �A `      ����f{18�B7�0 ` L� @}$#�  �   @P 8� @  0�  �  ��   � `     ��C ���8z�!�dw�;֪4@qRV1��g��d�Bں�����������d)sҊ�`B���>p��4l�({Ip�i<՘�5"$�D�mT;��i���5=����f�| q��4T-�;��7z��җT���ayآAV����,)5B��[��(�;��ܭ����e0�Ɨ۰����`�03��d�G���
��ea//`���^����41"�0�ɰ����6�R��B3K#���T��Aд:�j�=5$��G� {��]�jj"��)�	}u�!\�צ��yu6 vM��g�4U�0;�d�yl4�ض��|nA����#U��t�	�%d�D#���k"u<5���QkU	��C-����f���@J̳���{�b��Ū�� ��-ڣQ��mPU��V���  *2�z� tEךB       @�0H� J���@ʓ��     Pj P` ��MI�}�(��eP�   �Z�ʱ�A�&!
�@
0������ O^ pxG3���La�`�; �{2�'�I�Q�(���*��cS�)$D��2U�� ��8U��S��fy�0ю3A�+��s��EJ�C@ `
/�b  <� ��\�C`�@�`�#=������{��Ey�}G��  �TA�׏T�hk��O	+�]�U���
��W.�Jm��J���5�>$h���_Qi%���ut����O;#vi�ժ�v�K�t��s�o7���Q���DJ���B%5\��w87wj[;�K�/ � �=� ��(�� ���/�6K�	!����z�A�	���$_����Ò���lX���"2x�1�Kq�z�]pp�6z�����4c���Z���a��^�vJl-i��oR�{? 'H7m��#��Sy0���%��)l����U�p�l%eNLx
    fd  R��0  <�<����D.�e��m� :DcH�k��|�88f;BW��lA+5l�?Շ���J(�a�����[���H@�(�@��12vB����上p^�_,��
\l�
X��   �|�&����PZs�5I�MM�8�"�n��D�X?�1���%4|	��X��Cƀ�ӟ��RП�>'��.���6ce#&�:B����abn�Ś���5�CV��&���WZ�g�p8�   � � 8��8r�0��ݾJj��x�׼��RO�����ŀe��߽��RJ�@�"4-�7<������y��z�c�� ��7�Uؘ�a��1�PP���߄$�3��+���E^[І��B�dj\��~d@� <����]L;����z�͑?��� �	 �ĎE�s
�ɍ�	[��T�+g�	�Շbf�ә,^�X~Nro�  1Å{��mJ��a'��a�N� ��@aߡ�| �l�*���������ruҖCg����Q�Y ���*~9��M� �`  ~a�c&
�\�/��$�r��B��~;M���Sn�� F
z�H�cr�˺�
��@�@�0;��@��gР������A`s�Ƃ��R$6�Zn���A����k4|X_�K��&!�>)�e֐���0*��f;A�`r���$u��%�3@5�	��-�*/�AƯ��;��pb?B�T/�­F� uît`kV���S]N<�J���..h ߁AR��/ Y=3����hx��hԅC��ڪu�k��   ?0���S�C0�a ���6�����������gŬ���$_���J��5�������KF����aę��l�k� j�r�f�� �p��0B�	��` ` X*� �`���ǁ/�$6�ϲ�Q�.=���Z����b^�Ja ��k/	�Ώ���q� ���  `�2��af��A���������"�7��ŀ�l��I�Y�q�@/��&O*�!��Dٻ�S�*1�؍��F�ō��������d���~�>�p��gԍ�0  =� ` ��h��������, ��Q(iFm��{�~���}���&�  �` ?0f� C�A~�&٦�P�͋�e=<��Ux"��7�o��y!c��A��ཛ�@?�bq����p�&
��'χ
˱�J���d��@z�ƕ������=~��Z��ޛ�'^ �0  SS{c  � щ�����(<���89FX�B�*��X�����l��(�L�f�
��`��W�r%��h�-dc �5*���\:�����Lņ���h�!��n�߻I��'	��E�����A ��{s"Sw����\�c��h�(�o�  �b 0�s���9F@��0�2EH�n�"]�@A`M�)�ؑ)
JلE�A�� ���p@p��ɗF�v�&�Ψ48xH�i#��;a�{��+
���pb�z�7t��8�>��Qq��_�����"F��O�� � ` �   ���qa���Q�<�.ucCB�pE�N�ොr)��� ��6r ���Ϋ�)�̡��2�'�( �_ �k��Aѕ�+ӆ�ˡ�gf�b�|�kv� lL�����NdGN��!)�B�� 0   ��  �x 8x�PyA  �4q$�> XF�H�C�FND5����#�`��.�A�O	|�||@G���N)Ɯ�E�%&HBH���x ��gT�f$ɓ%�2K /q	�`_4�Xnq�&�`�Ĵ+�EB��	s�I �Ze@W�_��]z���r��ZZ��ś�ypB�M15�qɢ<<{4�v�8�zij$�(����� V��[з�M���@AI��I�����|!�r+��W�$��<������O{o3,�Ztx3�%$o���U�2�����n)���E������1>�9h������6�Dߛa��B+~��|�nM��c�Z4p@!�t׫Ֆ0�+u4M�v(��)H�Ն��L�r�ښ����j�q�a5;��k�;v��<�]�b���jwZ�����5Y�=i�b�v��yN�0R^�	d���@z��K�fȀ9+�x��0��P�-�K@��X�=��zY)���<JJ���Z/%$�IU��[m����֭�E* � �GH��b)p�*����L��C"f��O���^���G��{6b����T�
hKF���&J�sUfL�+4I�T��n��� �xcV�g@����]���h�����蝶���d&�$=��g�X���G�+�<����� �������Ǐ9!#�m����D��"��ȟ��(��,1�:=������!e��P�J �'.�Y,��*���`���spy6=�f�e�q�E�#��y����(���3�2�a�e��(�o��5�˧��S;�޼{��,/��\+��6�v%u��DS ��)/N**&{?�6xqR)�4h�6�k���'m,���1'�j���ⱎ3����$�\�s��`��x~����q��wX@�WH�[��u�.{��1��'�fRl��0\�"��4b��2�TD^�6Y���Z�h�N�E�#pͯ��,z�n/.HK�ޝ�x_˶[c��ݻ������r�O������ޏ�"��n�`�(8��U��T?9���`�٩��i޵��o�6�b�z����D�xe��x֭�$* �i���ߵ[���Y����U3g�*tV�)��rm����]�h�ɠ�Y�G��F[�/�����y��+e�(o�x"#2��o��%kt	@��j,�@N��Pi� @n $�Z����$�AC���+/�\!P����E�M�����-̌��ǂ�ůnë��y��v��r[�����N���}�l�bZk��8 8̀6����.�����m�r7�%g�Đ�<�$>]+��
	�BǉU	�<��@4�6��D�#�� Ւ��B�:���M2�"�w$%^��')���5�#�P:��Y�Gv-[�9BnP+tD8�F>��\��G�K%�Jm��+1jQ����3�����ZN�6�{�;��V0�tH�� ?�K�>��[�=�ק=;�ޟ�rd�*���wX�B.�n.
�oe���dg�)z����%؉!�,�3V�M��x����[��KwTғI���I#����e<�!P��o�!Ie%録I@Q�P	�
.(B�9��3��DT�r�HD��'5�"�i��5�����ɹ��(3�|�o����6cc�,��y�oj����~⯚����M$��(�*���~~�$HH�?�pA�����[E� |�1q1�Z�P��5c��m6P���xSou
y���{-�������K����d��ſ��9v�^�:���O×�b�~�:7JY��O�<���u��X�Ȕ����,B\E�;@�mDD6�^hTz����l�Q}ĥ4�ڔ�y�H ��$��%"e�(���)dK�Ÿ���xz���lI�Z�,�J;ga���'z�sJS��w�{�)s�&[H��3��������G�/��92Й;���ѥ2�z��0���gyV�gc�kx�����a~�H>�oE��u������O������fd��v�#<.��	�<��?W��]~Ҳ���Pܿ���b|h��c���1(�/42�Qz�E��q�$"T����6��v�KD\�pAF���l�L�R��Q��(xR���$��)�?6�����/FE���)lгoo,��-��X��Q E��%��b��H}Z��Fh|L��ڹ�Q�:V�v�q��<)��K��h�?�9��,zW&ZB�}��k�	�	��m���lLٚE�<���J���z+��-!�Uج���YTʌ���Ә������/�N��"z�! �ch�=�H�h�Zy�)3D�<x!�L3!�z$[��
b��q֎,Cw������g�q#�LD>ʧuqtH��ߣ��o����>щr���x�����g��e�tӡm�#7E�99�˒��]������}@D�Gk��p��-D&��Z�̤%Q���=�F�K9��ny�Bd����n>,[ڻ�W����1�h���!r��q0A�H̍1fa�Ȝ6Q�$�Ju	�lb�&I)�>�`}u����v�����M�d��OF橋NM]6��ӗ/��#9���N��\�I�;�Ǆ:���
�df��7X��e�{ȶ�����gÓ��eOBd��<���?[S[��AcF �S(�H�ޛ"�9$B�Eb��7,b�b(4q���~�<r�����p8��9ܯ�q|EFѵY"�D@ݚLC%�-)U�.�p�l�Xy���
_}�R�)ph�m{$,r9��p�1c#��+�`�c�L$�Gs���e���$�J�I*EJI�`�O�{�9��؂�j�͞'�%t��q�@a�ďk+)�REo?E��V"�n���b�J6%K�G��q�E������"�l�U�s�P���X���TЧ�ЌJ{�Ԯu��G�|�}29?����C�7�+�80�,",�Ks�B�О���}e�HP�����r�b�d!�?�Y˒� �ٵ�(�d��8E0�ɱ�]�~p�b@ �0���d/HkA?��-q�J������BD~e�m�X��8 ������������V���S�Cn��yZUp<�.7(����m)��Ҥ�u~Iio�΢i�q��VQB&�m��}�J���%��h3^nP-?�2��R����_�����V������ֆ�o�x�uF��b�8g7���*xg=S:��@��QS�
!Ȣ�46<!�7g�8��6#�ݯĂrb`���=rJ.`�obk�'�{7�B�� ��j�+oD�6>O�w�e%��M�}�u�cT�<鷼���;�_O~)�S�������ήb��u7�)��ȍujV��^���&(�+���BƲ�����$�̛���`r_K�Ze��ȴH��������ɲS�ϝʅ}{g폞G�����,H�ۢ��-^�m��'�V]>R����7�y��KYdlȪ��c_,o8��,d-�L�2mD�c��ԏ�w����&K�(�����F	�h�B{v���*����U��OZ�����-�,n\HTe�O"���j[�f2驚Bă6�2W�&�)eO��5��ʰ�-�L�f=��V���{��v�e�d������ZSb!�D��L��q�Ԕ*�"!��2<�|��>������%����X�tK�����W5K�ȸ����Q�����
;#r���|���-̱�w���Ϸ1�ݓ���5?^]Ϫ:��i	�1h�;?>K
E�H�o�gjO��dz�ݣծ�]D���=Y��D��J�k1��:c-Rk.te��j"y�bgr�ue��9<OĞ����Um$ƺ>�և�O�%P攵S����լG��SJ�-�H8��,��b(�$�*#b���-8*I��rZ���e�@7�1���Ϲ
o*��CMF�4A�S5�6��E��D`Mo�)��V���as�-$rؿ�Ln�2�d�d�D�yn F.=�|T�6��bpw�-�j߶�B�E�w��ˏ�"����R�mT|F���7��~�KOG�9�M���&�g �JW�٫��&=��+���ր	���rĈ�9��QłE�L�;�\��-<Dsh�<�� �=Ɗ�F"���_�AGf��.	BT����~�BYu��n�R��{�����[��)"��o�L�heT&H��>���慲Ou�d�єF'̿$�Zq&ZSʸ��lZ=�vB������22�.����.��G��L.
8�f,�G)�BCc����j�E�(�DSR�]͙�E�2�d��X
��s��?�OVc{��˞���c1E�qq"��S'�j�����}6)6Th��ȉdCʉ��U��sh����N�^�����3��O��R�m����Ťf"�r!�ס�gض��#.��R��vO�n���D�ܼ��	�j'>Q�� x|dbHL��*O/��>�#��(C�(�X8_z�l0�y��DO�
�y!A><�:8S�8�Q��"��Îb0E��s#h㏂��D2������{�_�=��1I�<�$g	�xۗ�n����gM3�%����Ͷ����aOh����.gxq�E�d���)\���#�A#b
<�/1��jG<�W$���h�^\���P���h�(��������zc�������"��F�F,0���/˗4oGϛ�K_�N��(�(�'��@����d�x@����x\
�DceF-�撒I�K�h0�D$�*/;E��}
"�q=��*LO��H�'�)`�`�r�ϔ�\cU�:���p���������f.�+3��Q�x����ƿNbAֿ����\���F_��.8(��n��C�h:�wK�v��K	�/-#������Z@�c�-���+{ӓy�.}��� j#����F�SI�!���~��ǌ��m&����
K[ueG�!eܻ@ت�e�L1�Z�ޫ�m�L$<,�߯�%�焅����j��.qBR,��3%�� �0���
4*1AV�������z�OC�M�X���1t�ʎ�k
��y`_���k�]�<�_Ϲ�=h9�y�ƥ��;�7���G�gQ���6{�䟈�%��<�p�2�����@gA,�HrH �-5��'J4�¸� �	(�
ȡPP��#��.A���dD�>c  
��߈�l^	˝s'A�C�l�]%��V!!`�$"�� K�!r@��� �
��DbTf%�"}0*@ÿ�F0nS{�M�6RkC4k�,��
����=ʉ� ,*#O������ ���Ҋny�Xu~R*.?2EY�`�ޤ @�o�X�a9m��79��	�%R�V;�M5�b	 Wa��bU '�t\�G�Si��3�zZh�=��@Bd��	��ym��]�B�~�XN!WS���w��z1��'���TP  �2�0�  �0  � >�� e� j 0 ۈ   ��         `           ���A�P�  �   ��  @0                                  4��a'8A����p    	    � `     �2�   @6i �x �      a %���_�@��:ac$ � �@�`�����)y�"��  `   #   !�`�   "�	@�(-��kS��j���9&I`ŵ��kV�9,����Kz�pZU�e���im,���m<5qE��s��F?*:��o[��*�\��u'S�I(ū�E������EU
*:��:��M��[��Q�\QԔ�F����(�(�-�u7Uu7[�����Um-��m)�z�q7[@��Mo[�ۊ8����M� �`  "                       �            ��         �     }��l*<Qpr7NOf}FE�!F@�t�eY^#2���b؄�I�W��"JE�؜��tVf�9},�2-�{��ȤR�9^���+�x��I�3UC��P�ޱ�fد�t)VW�ڕ���b�d��U�e�l,a_`����lW�+�n�'��EYVL�+pJ9*��+y����Feex���W�x��C�*�Ɇ3|�<��AJ��>W��W��2eY3l�bdm1WA��gʂ�n`�>oY\��W>W6Ob��r��*×X"��'<�92eY,q$��e�!�,��1\�W6/+�g�3�HdÕe�U�U�bʚx�U�ͮ�aVQ�|�!�b��e8����7NU����Y�̂�2G�<����bW3<�)��ʛ���M��lC&���*hVc6#ɇ!L��1*d�+�cS1a��4�f�Y���W6Yi�
�qt.W6�ب�Z�b0U�bdɀ  #G'�Yh���(�u����TZ������B)��6I}���/���=n]|��Y����Y�!��]��.���ߺ~�k�����O�m�r�I�t�������7����~��`}���t���{��+�?i���p���~ӝ��#���?ޟ��  )���  ! @�F���ҚKKiJ�i�M#H�=j��߸���5��=��q7��Z�9�q%=.KI]ֳz�[�B^�_b�s�,(�+�U����z�H� �� �ޜI�ü��^��$@܎P�K��i�K�)@$<���%w�*��=C?��Хj��2P��ސU��eO���1�XF31K�%x
��(h  *�`  �                 @�              `         �    �P�*�\�NJ78`*MG����+͗���.$R!˂���6V�nȳbS �}�iD����N2V�`�t�Ț����+�,�6�
�$�8ќ��.�f��38�� ��W�0X��VelDlB�&U��,�L�0��2��F�7&W�*��G�*�VL���6y���EQJ�0ݛO�[�ې�Ol�gJ�s�6���'-dʵ+��,Ш݉�>L�U�*��st�f+6���A�^�S���4NQ���[|��L��t�8�X"d�T��UYDͨ�#�pSx��"�K��?�2�ld�/ج�i2�17bc`U��Y�����L�&x�(����Pcb0͓lP䗝*ݔ���eJO�D��O*F��	���,�_��T��_��U��bg ��؄�l�dG�Q�>#`���&bf�$x�  +G'��e�)sR��������:\,��/��8+9��������}��k���n���{����b��K��o�Η	�x���6�R�|����<�o��׆���~�  1�`�  !B
�8H�؆�����Ԛ�L�ai�A��P�$QT�F�B���5������' &3m��h��:�Jo��+�r^3����_Ҳp3+�N��@�
u^@R�/�xU#��$)M��Z42�(��
���_h.s���P^	L�+��8��@�{s����|�T�|5'S�RA�(	��W�U����9�4|���K'�b�> ��t�'��P��'Gh;  2                                              �)�   �o%��.�q�_�q�cX��D��qpT�B7�.
fM*+�Bo5�9cX���Bl-ͩg��\�bVZ�����������zC�!bQ�-K�P�5�j$�OZhW��.F�Ʊ��n��R��U��nU������r�m@��z{J҃5|=^*����4
���	��-o�
�V�,���t�R8:Z�1���:�kȹx�V���.+w��Xp�?���?+�WX��"O���96M����{�s�HI��U˛���?�����wZ�C�$|����;�t������^Pfm�.=Nvdu�<���ϸ?�X���A�����)�Y!@��R��pPC�R�D����|���lA2GY����ꢪ��A��~���V$�|�#����� ~�
GA�˖�\��I���`��]ć�G��:�����������?��7q=cN�wX~�7.���-��gD_�<7�.7��7�Q�[�n����\��gG�3E��9�	l�l�W%��.�?W��%4WL�N*2��]�5��|ܟ��>\#D�K5�r���.�И)�O��
�Y
xS��b�w.�tn�r���9r$$���ċ��|�#�;�KwO�8  3�%E2A*C��P�Q>Yy�_ӝ���<���o����Ʃ�wk�57�֟'ع?������{L!�S2�ƴ�M~/������M�w�a_��r�{���{r��������������?�C-o��?�/��6��If.Kw��{_�>  9���

 ��� 	��@��ST��'��Za"�n�bim �|�r")�6����MSO6��h�#d[Vk��z��׼P���Ŷ�r�(R�u
M6�����4z� J�=!�88M�N�&@�@��"2��
q[�_�A�d"T��~��f�\���k�=S�+oo7 d���D�����*�-�}Ga�I>h*dm�ڇ�*nnI e\Zi������bp��xl�^���[�7��)�F�M
���H�Ԏ���=nKpD���}�:�x���  :                                �                 $��}1{�4�_9�	i��ύ�=��ZV����Tи�%A���R�Ku#��.6�H�.��R'H��<�n��!��|�qqmqF������d�QzA�N��g*�R�!����,�	�[Ȳ���9iR��-k[b�=n ���Ow�s�kXA4�.��kZ�؄��^�$�c+�w>�G%瓍�����1q���/������i<�C�R�[�{t������݂
�m�س�=z=�cQŗ��|�?V͟	�<SÃ?X0Dz���_�լ�����~'�wN���ϕʜi��pft��9rSR�^Mr�1?^;��F4I���@���AӺw,�r1����k���$�v<��l�J4���W[���wZ�D�7h��t�_"�k�D\|��k�Q�w�e�Y[�v���2Y?K85{�w@��\"�y�#�.<�m���Y�ћ5�d@��G�G�W��J'������0R`�W]7*�^��1A��VX#5���9.e̎�X�1Eة���ڼ���^5�
H��}O�E�VXeH�O��^��/��-˒[�9k6zb�������;̥�"��%È���f�+Iy]8)+�sz��,�i��YvknT�;��2�A�{Q�0VXV_X�����T�r�$��E���xj=	�<)��6{�����󙜓p�8qï��H��/M����xϑru���t��+�;��2qp|�ύ��"�����39+@Ǡ}k�b���Hݟr"�DR�7�U�H�\�H�	n	Zp:��ǰ��e8l��6���������\�����oh>Ny8 �T�Bu��r���G��Ը�{.ӫVwg,�N��R���`  ;G"������(�R��'�$��6����o���a��{̡b��p�_�������?���˗R����/����"���OO36�����c�0���{��~f�����n�E�6�9�Af>X�����_H�����  A�, � @� �� �B�P�#?4���A�#ҚJV��\�c��SD��u��͒"L6<z�"�"n;{]�[A�.�D[�Z�)�#c7�L	��%9oq3ձ�h�.wӉ�*U�(�  d$I-�n��+�,!����R�G$ �LT�M�� cí�E��B�r!N: �IM8���cr���
�7j]	U�A�4DR�"l��C:h���+�Կ!�r�5�A���aQѼ��A"^�� ��`�X�b$\D�&�fv9�K� c��CH�SN'
��#I��T���>��#0N���α�ڊ  B@                    f               l�@        AP    JI�
�-s�N@�Q�QM��d�O���"��^%�d6�U�.%��L�4B:]F���\Xio�h]��Y��a�gi/&Z�EF�Ez�F�p�?ئ|9��l�Y7�I����G��6b�.J8����L���Z�M��3˳�u�O,F�_u|�[q>pcQ�G����8Z 㨊$Tb� }ۖ�<��*&Ă��f/���OG���A���h�c#U�kD," �1��]��?��ŐQ-��XJ*-�8ǨD4f"����  1 '?F�q!$hT%y"�3��c"8ъ=	���P�԰%��iai��u+�QFCu����R�9��t�j;k��	S� ����d´	$d��L � @ t@ 	/�z�-��Q�r��V3�>$O��U'�W��f��,Ɍa��Z������>�q�p���U�R�;5��A3�@ W��ڋ��5���q7����I(�A�Bb�_�� { �0�Q�!� t�-��B�5��ud�=[%���0�"�`�f���_�K��/���	�n�b��(�Hj�{ҥV�|���´ĥ'^�N��97*�[�Ϲ:��;W��l���h�Oz�o�@0��N��     {  � t��,)�/��!||I:,���櫶B`�`�ɓ���FQ�!#�!A0��I%j��@�H�B"���l��ż-��}�L+)7q?���Ith+J=�
D�bw���崑J�o���*GH@��   �a!�3Ȁ�CC�Q�W���3D���4Ǹ X@q06N��~�L+0@����R���N÷�$\��i�wn��פ��}�����PʵE���h�m��`�K�43SgF�w c	�Q���0AKxH��     ^1� �� ����Sn���!�m�>��8C���1�Z15�}�D��A`��ٵv�VW\PS��(T�q�D����*X��pf#E���%:���i�uL�l����\4\\�Lcb-Qɲc9��/�V�d��*d����'t%Aܹz\�_�   ��G�pr@�8�<Ֆ]���6�p7��4Ϩ� ��g�DK���6�H���g��*-X�kp�����G����0�e�Z괎�I8���-�����{\�0�	T3�E�TL�cn^)���>r�iiM�y�` �   �7y������A�_�r����(�P�u3�ӥ����)�F#B�l4Z���V��Rv��Y�,�u��rKz ��KEg��p�:�)V�D�E����!H�_˷qg�h�p� Y�?I'b�Y�}����a�(?� �� �� Җ��:;m4�w

E�j�QO'�1R��s������|!�h2�>�8��@t!x~�wZH�"*��u�Z�EvK�U�O���,���s�-�<�r	�)I$RJ��5g15Ud��,S�  CG%R+���(��Ye� �~�}2�>�o��9�������PLXFZ�������i�n����
ϓ
��fȑ�"x��'n��G�1�����ƱS%�gI�oSÄ��8���|�����e`o��.�	��O��RV߰�ݭ�f���3v	$�u�umSܡA��z��i��S*���i2��L�25=bw|H!䝄�,k�S^?$(ʭ�E��r&~;��i������xђ}�Y�w��p%��T�����nc�^�$��ڜҍ�����FƉ&NDy��A"/G���	�Ǵu�E���*$D����áx�ܭ��2q�-8��&�%[�3Ux�F��I6����C��|�!E�B�ćN�M�����u�gRE׶YT���C��;���X��`��W$(�m�qV?�[b �8�J,���������������9�,\��Ljޓ�)��lNQ�*>�W[����9�)E��0�ogEÓ��$�2.���X(��F$�b���x�2�f�����&T���.�$q�f���t�8��ZYc�z��Qs��!������(���z/�٩��0�cG���FF�^YQ���V�?\t�U���Af����/�Ћ��ŦeJu 36P��4��j��U*�*�6�hH�7�<�-�ϋ������`ͣ��i-�[�<q�y0W�n�D�������[Y?�?䋔h�fbYԹ	��	.:�Y���^��RR��Lh0������z^H[H��E�C*M��(��`u��)��b)����T����eR�R G�&�ՅqUlr��VmLZ��W�4{�����y|��+�cƩ�B�F蔜�&-���
�YG�/����C��Y�
*%�c���f��}\�MjDչ�i�YP������6M,�Y�c�����7��k���;�G�jw��J�;<b�]���E��J�ք�oVB$�����q�� ��I3�� )�_,���m4������ܻ��w����!�(U���� ��\�\��y�<&��`{�O�]:P >���l]L)���N����[�G����\����)�v�E��������H!1�f���^��m�h�*)��DK�bC��n-�U�Ŭ�D�R ���(��Q��RG�2 @�6����3<�gѰ���M�pP���O�h|knaI�)���<�c��q*��C&�Y[I�Vؼu,ָGu�w{���+�S��w6n��R��w�%Vq�(QEݙ]*N6d�yC���~���!�����jη,�<���[Y�ޝ�bDzL�B�i�k���K�0����dX�޹�����n)�6��X��.P=%�E9p��b������H}�?���"�,�
}@��$�
$.�)�$�BYB�����_B�t. ��(
4�t	�s�/_��9�&�.AN\!�c��{�����i��'�ڐ��M}o�����S��eb��(�v���(�9�kT�[ީ���Z<H��{�B\&M-n����
^xgN�
�,t.*�Zc�
	y��"
�Ђ�:�S�\Ŋ�(&p�%$~�#�	J"c�G��2s��r��O�]n���O��+�Y�H=�&�m�$Zx��Z�ٕ�M���Q�SS<�FvZ�Yh����̨��M�F�v���l+گ�x7Y��|�&Z���k��|��=ZW�'��C6�Is>��mU�m��{��6pi9[$]�K�>΅�Dt�f��U�NS�:s_0iRʃE?�X��������U]m��P���(��T�
��w�&$��P���Qx@�PHd/���Hpr6UhyeGw��e�2����z�*o-h'�~��/k�X9L��~��(��詮%��Or�ڞ����V��'�0��5?N �̏i�]&����S�3�Y�T��]go����zU���ICwS�ߴ���\�m���5<[Ѕ�G>@!(������%��_H�
w��.$H0�` ��������Ub���߷�悯s����j�/��1j����c��P�<I�����\�WJ�D��_ɳ��}R�����Pإ�^��i���t�s�b�(MK}�)��[����߾�6�(�H�M�rbm���[��Q�9�d�N[�����~Ë���޻&�_�2�ui9�&�Ҧ�&����;��8�F�ב{2��j)n�Y��1^�ܴ�SI�XӅ
+es���a�4����'�#�q���4~N�}����"S-#Ҷ�36QT��?0�ۜ��  � Q3��Ad�����)��� ��?�Jƭ�J1����[}+�(������X���N�NfZg��<��x��sS�`媤>��h@
��M��He8]kf��_�y�k�Trӂ�v�� ������z�����B7'*����;(XG�T�Yx��1Z�岙���G�Zի���P`�c�?_�����C$�y.k�K	���k���x��z*��;<)t����ހTsg��(P��	0�,>�F"  �	L0�- ($f��'�B�.�����CK,�����+�I�������^!�Z�H��˪;�z�ˊ22TJۭ�!Y;7|��}�6��1m����!6P��[����r��\�j�C�TfTl��'��(r�O�U���dy�g:����V��jb޹&N*k*+�fS?����m�n�VL�"���K��.5��D�)'�Ӆ�J��$�ۿ[5K��f�r�R�7{�/� �b�?�@�L-@L���� ��
$�b �~�P
S�([�BK�
��Yt*>bA�^�Z@M�	m��=�{��{�UX�o���`��nU�v���E�=�w%$^G�*�[u�Ÿn�Z�x��i)gܸX�I<�r��-���ͽ}(z��"�N]����hB&3-�����-�2wn$=9]���;��)+#8p�'��L�=YH�"ˬK)!Q���M��!��eb�3v����.�ezi�K �l���ܛj�f�l8�bt0X�'az,R�k�@.Be�v��`8��F��@>��3��<�t"�E ��H���?�0g�&��֘��*s��u��G���c���q޻c���)����o�o�G%��;�@�%#�ιL� ��!?���*
����v_eU����Զ+�\k�iܢ[��/p���αa�����+�KS���	��N҇Ou��j��E,���.�gUnlt��|�V"l��C�����I�s)�^R<*�V�?�=��Y�o�'��Y6�t��>�Iω<�\\�|0��ҥz�o�_���N���37-��٢9��A�yg�>K@:�X���Π���E[�8Bv�AUD���@xJx A`�@"��aQ�_G��'q�)Bu6��aKP�&��W�U����X�y�r�
���w�5/��T1N*:,#Ww�d[�α������Tl�9>��H�)�Ż��S�r����O����Y��q2mbaF�fYZ�>f}4Q^�H8�:r �T��n;EZ��-d8���"�"x�`@
D���-5�:���yFW���@��[�kT>����4�����C���	��%`�-���c%�o��&�^�� v���M��g���|�+w�}S{eJ���&�g�~ ;i.r�YS�n�l���^bm8vZ����A�;%w���+���q�I���Gʱ
N�bviޱC�?�B��C�ǆ\���y%׍�Fl���'�s�W;���&�H�̗Q�4�����<���hO������!-�i�.k*2E�hl:ɋr��FM4�cz[�����O�:%�f���{t�3�GZ۵&��R/�A��R�P��α����kn��J9d�vc�,]%d�[��0�J\�&!�b_DՔ�O��^�o�g����Q��z��ۓ�D�O?ݺ�n�Z����.�kM����� �I��#�(i&�XĆo�@c�B��TT �6����L�6	W�a�e���k1z�B a�- E�������32._�/�V(6��6�H���q9p^A50 �׼%�U���--]�m'�H�S*I��k[��m�|'�ro$��� ��A ���by��� �@6�%� l�a�<�t1]=�ڊ�r�k�T��t
� È��c �Pqq*n)�ڟ�4t�[o#I�v|�H�E�<E;�k�(��D�7j�>b5e�ͥ<�{����)^A�Ms��'˫&~�vݛZ�ۚ��_{�FRtUR��nX&����twK=GY9��]�L��B�{�S֎�4�r����7��7�7`r��Ƚ��6�g@ �8�9�GJ	�1A;$��RW����ה��ieQ�Q�E7o��\F�����;O�m�MWu����U�J�f�OEYyd2M��M�˜Ωj���I����꭫���	�,O�?�\fY%5ŵ1�����V&:��|�J�����+I�M��R9o��!Y4z�'�.��qvȾڢ�9	�p�{�����qĦ1�*��0��9����K�y�2�e���,���p:ٝ���8���,Jl�@*#�� B!RE��@A)'��aeW�O���]		�A?΂��	*�c�����TE���,`.�Hf� ���� C%�� ��E��> �I:Pb@*@T�90Z���P���}wAPHf 2 1���"��llކ �Խr�_�qt܏��)�≍2L.�Et<��d���+�����M����E#��"j�L�ΰS�V��Y@��~�؛İ��U�dm�H#2����gW�@��x���585vmx1):���dɭ-�'�>6SR3�G��-�4��;	��g����r��qg+>�%�q��q�.�0[�n���ւh�xuT�W�$��[4y�u7
7{�9E�{�'�4#�*� �q�LV�E�+Ą�y��)7�Y�
��nn8��	qLL7I�1�ZTY�V��$  D����`x� �2� -�5`����o �dd����T�                              y�2�!m]X�x�(�@r( `���    @*� (     �@    ��`�	��@��&�                              W�c�nV����`QHgQ@x]`	@ M" ��x � `   *`    &  �                                 Ųud�
�p!Tl�^`rV��Q��+�H�@p� ������q  0   H� @  	��A�u�1}�D~�t��Vsy�x9�q(@K��7��R=�$T�                          @ Dl��'"���v�M��0}��q"qH�߀�%���TGRiE��D�,  <` � �@ 7�"���;L ���  �?'�Qu>J�(r}\2wH�2���Se��	Q��P� �vB��� MDQ�P
�� �     ��  O��%<!0	P C �  @s� �0 0  ` �	g���`�W(�!��^Qtz��C�zQ�C3�y�uMrF>�e��B2�%@@�T�2�L�y�����/�B��,�;,� wҌ� @  *9�'��oi�l��r�S�`                             e`t�I�BP(0�  " AAD "  ��   ` '�9���>5��mF,�N����g�j[Թp�q�����d�b�n�d��!�8�^!Ǜ�Z��\3�k�-�<���                             �$��|�L�D
kE ��R p��@��;�B1� �@0ZaL�&4�f`Rh@x   � 3  �  �BM ���}���.zzD�2d0�� �  26������K*X�q�����~26q�g6?JM��<�<}�a.(J��Vl��r}@�.x�83��q��D��>4Z                                                                                          J��0{�D� @ 0 (E(�� P&�`f��o٭8���z<�Nw�f������a�wZꌟ�Ǚ|�\�                                                           ��"R��`(�@4 04$ @��(9Jұ48�
8E3-�` E�f� �00�pq�!c@ �t0B�@�   I�, ` @  ��%���7�Y��Z|�|��l�6�4��qM$��SG��G+i@ �	�I-7��R	~8��,��$��Mqr� ��2%�K�M�QY#pH Va�w�E���U<��X��2T�!�c,���5�8IQؖRp�)ዙzX`�H��%�a،R��a�<X�|2:a�]ֿp8G�MN��!���,�I�K�����l��i�CkpC��q�h(�)�]seH�`R3�Ag�JBB�nkҬ��W9t!���R�0@;�4B d-2�x�,�3����X7�8f���#���H[h<�[DǺP*]�O6L ��B̈�"}�����R��-6b���Y�sa�A��`  JC                   �0                        p��h ���åQ�����@�~J.w,���&յ}�rO�����c3|����|�����_���W&�G��f�� ۬ɢ���f�1�o<�/	]��v���v���Ra9 ���D�q8�~�AA$5�!F0��2����o��m��H�EE���+z) ���4| E՝QP��F��X����O���?,<�/�����g�m4FJ�^�D}i�C!h��
.t�mл�,��TѦ��}B����i_}�֝�2n�T�/3q�"�2�X� {ܣ�C%t�F��Ր*�(5dR/�0�{g� Ew%-j�I�.	jb�o�S�%h���e�   <   	�`.˷<_ϓ��1x�OVY�+�An�|�ĝ����%6��#S �K����)h�ưj	����`X:ܵ����L��bi�ZLl��~C2���%P̒�!��m�:"}2l�rV�o�ƍ'ˢ����RF@   �   � �`]ٗĐ�OpA������&3>�^d��DV�Q4��?3���5V��V��Xy�!.�e[��t:���J0���w�N.3`��:�
�� �pT���,�*�����}b���'H�0�Tz�� 8@"��c\��r6�.y� `��  HCk� p�/ �4uџ�����Mb
�9Ȑ�6�m�P��}��Վd��S�Ə^�˶_,[7�!�ǒ3��A���^��hi���qIkNɪ+�_E�h~$�*8�8�h (��LR�E(Ep�H�	�vW�(H�ڴX� .��}�!�Z2pF���.�6�� � ��?@/�9�PD	�Ӯ'��}|�l��qg�'N���P��r�����������G��a7E�c��,�� ������܃G��L����gH��~!Ŏ/A:����nI�8�Y���
�Q@���F;HXX��MuIv�����Bv�/�VQ�u+�"|��yX�sS�S+�I�L#�fbJ���D�>��P4�{�RT���J����r����4	�(��j�v�B����0*�8b��2�V,Z�T�T�	#�Ja1tD��;�|�HA�О���Z;���l���>�x␴4fy$Ei��e�xX 
��=l�^ײnɕ�ޭ�ڶP��.CɚQ5����ˡ�!t���t�wz�6�[9��g�լ����:̍��ryH��8�{��������J�g�"�����U'$�G;����y|�,mფ[<�
yk?���p�Kx�<E0����j�
���H�X?�d�2�G��a�-�9 ����h!@`�0�Ba�l��7�E3Ԏdp�&˽Q�vai�K��S�smL�<�V���d�[:�'�sF��s&=$�2au�pP"�BLP �|+��8B&(B��(�XN�2 @�<=� 	�3�B'Bm(皙����l�� Z%�����c�����q�]�����jl�*6���AS��
��̹H��fC9V��\���dN�e��c��X�H1�qFR�'�4��:-��+�ꁋ	x��@�H2���&�_�oB�17� ���"���[h���)$
a�mVKw���0R���x>a�V5x����Tq�����t�%f1�M�A�]挜�A�C��X�pz��z�2�"�$4N$��D!0��A�؂9�4�T9¹2ۻ�[`�^����k(#��,TO��h`�)�h�'���� [A��q��IPY;�1NЫs�ń9�W]������DP���3}��-bE"��ȼ�	A��S��OQ�P*����}�<�3�Ci�z�3Ȃ���
EĩRYx����|"���\���p����+�獒5���E
����
  KG%^R�E �%�,��H��K�	 ���������>�U���1�"����Aa����"��%Q�L�b	�$LL`A,Ef�6��i?��&啇�?-�K��[�b���[�p�L�B��D�?� ky6��b_��͗L������#�ƹe��hb�_���4x��R�2�2���$��I�SN�rH��q���k*�K�F�o���Dg��n�VW,�)��m�B�±��z��E;�<�6�� �FF��+�J���U�D��P �~4���<�X���mŖ��Nu�e��$�A��h���9K	z��h�&�*�!vQ`�l��H����z^4��-5֎2��=Z64�-J3�����e���/�<7�|Y?�����,L:��)������R�p��Ar��%��c�Q��K��-��Z%��6z�e�挕�����}����rܙ�)�\�,Xɵ�RU��u�T��E��@SeB=2N�e�7[�&j˹K��g�p1�*RC��f;J�&�jFm�<1���mn!|m�l�+i �NHP�p\��GU�����h�adV"��J����v,��<�	'4=�8!�H%����Oy0<L�U�q?�dC�7:�j](�W����ө��r@l�F'�M*���5��Ho���O��S�JM���9������M�N��B�q6�]���G��;W����^$R�]fO�~"��G���F"�GCZN�e,~�g8���+A"`��d8���J��t�!�\Ɲ9ۄ��ʯ��+�V��^,�C$_�Fb�T�G��I��¥�ѢF�H4z����k�ϫ¹w��ԩdz/�suĉ�����?�<64J\��aL�')}��!,ڽAb._ݝpi��f���N�<�E���5V���Rl-KV���ڭ �9�����h�0I
-0�H^%��E|%G�|���o�ĠD�5x"ŗ3f��w	;�JY�U[��x��3��'��B�Ϡ@�G
"|�B�&fҽ:$��f!��������o,}+���;/t�� G�=�@�v�t�&&Oy���r_>p�$r��0A�6�_�ŷ-�")��)�K^8�-,��KAZY�ž@DK���"X �y ���Z��r���7
9e����*�x�#B���*�;����
H#��g,�t�
���_�*1�񁌺�^sJ��iG=��:*W����X�B_Vc�)�8@�@6���=,�c 6�cԌ������B�_k�/CV��,c�$7\���6����.�X�FBd�	G;%�QD�,�]}�J�ϥ�䓗�3���%��*E�lغ�C�)j�v6������FQd�ރ�V+��ML �U=:��W������K�j�����Er�)e�9�or���u��
�P�=O��Ј`��0;����&�CknVv��Җ[�&񠨖��K�w�.YV���1��J�9.��w��f-����{��0�
��tx{��a-��pK��&&K�;��^w�W \��\�rR�h�� ���K.z�u��5�[�	�Ag����r[���v��wh�);�2�����W���֗�}�Rd��2�^���V����g�0��]�m�i� Db! ��X�4�D! ��%��D�n\�a([���G�(��8 ���� �E�"E(��Y��
 �B�E�(��!
	{��r��œ2��1sl���B�˛��Pp��B�����ξ�P1i&�>d� e�k1	篸ױ�F^�p�rR����>��Ub#���F�$��8�b��/Z�j������%-kZ�ΧQg�&��j�cV`�Tcܠyj��!�l�y�xդ/.�E%��%uE=1�%��	�qm���������O֣�sZd��e6_��V}�4	h�'(�H��IE��?틒zG�����THl;�"JC�4q#8�#��*DRx��$FX1%�G�!t[r
4�(�ذ��Yb���#�&c�;Q��e�HlYɽd��&��&19�V���۶w���ܢ���-H��(�K���\��R������͢yS�BE<Sύ����Dq�>����([kp��._�ё$&y���<�T>^�}�P�ߝru~��Ez��}����D��=�6��<�:$�.i�{�Q|2�G���>s�D	�Az�:� 
������e����Y@��(E.���(>)�:������\��9Eb��*7 x=�M�ڨBy���qŖڛ����f,����ŖM���CD����X��\r����|���RD�X�W��cwOə;�1�F)� ���b04R.�JW)�E�Y��Q�n+6!(�_�(�\H��q�lR�h�Y|��vX-?���X�%�r�wߊe���F��mx�9��h�I}��M�,�����l�Y���������/�~�IɎf����c��T`IGKQ�px����eğ�d�)e≧wx�|���S�j\Y����$m���|�,��G���c��D���㌅QF�,��|q�̦�F��ٿ?E�x�ď�k���,f��^'�_L,Q�$d2�H���xX,>&&,��9�ksN-.�1�#�[v�*���l�(��]8��g<�P������C�˓�;�IN��n)L��6YY�⌱#�/^�=Q�Nˢ��'���9QH�EĔG";"y"7�d�I��QI�	�6Kɝ��f{�+��䝢'��	�� Y�tpނ�&AP��2���+A���e���EW��/�G�%($���5k�\�t����ʪ�)�d���  ՂY"�&3�Y�E�5q�lx��ib�[��.�C҄�vV?�P�3��h���gLfA%�A"g/��� c��(��P�Ds.��Vp�,zB���N��>���F(��<� �����QL�}p�\�I 9�"�,�Χ�G ٙ��	�G�Hx�j��!�Jcz���c�r^�ű�=�p$��q��x<)zs��h��lu�`�q�H���]b�m���^S�8���,����*=+�m!�t
+����!xZO�8��!E��B��������5Q��h�,2� �7��j�&�/I;Ь�,���M���4� ?�.�l�8�"�)|۩�!���t��"����k�{`�β�NH*;�a�5���H��'}lDO��M�2���(i���
���߆`U.f�QHaQ `�H,*X&oxA���=O&���EA H��՘W�{�k/���b@��K-^�����rM��iʫ��Y�uxd��Y ����5�}'��Άo^ mCXH4�5
fL< ����E�@�sD����}nTػ�{H\")$�Э9�8��ꕜH� B����&�a'�
s8���լ
�b$��+Bs�e��?�R�����'��+Ҩ��>+l���?�L
<E�=�9�H���xӞMJHp�r*�I��:��d�!�)�H4.�ϡ���B�]g����v4E��RT+bM����'*�x�*�ָ����`xSՒ^xoШCy`�N����-��<[�)�X�;�E���TY�,������-�\�H�(�F��Mq�R��(�u���O��?�nqe��"���'�_'�[i�C�����Jx��n?�ֳ��8�u�
�# �7���GQ�VY�h�7h�2�*�t�ͅ�z�G��
�W��)�D/�?��o�<����eI�L���P�/Āj��<3������hK7>�P�� 7�,��+ АC0D��^��@V��	LO �sA�L��4?��5�	����!�I�` ��T?�+@����I��BQs� 3[�����Gx�2q �(�q"I�G�*�
�X�� A���!�
��Mk@���XEH� D����)�� �K� �0��8J8�˔�@q@	B��AE� Q#/4nֲAg�*}���Ŀ^��E~w����9�{�mQB����pB[�4�C��=�4Q�'l�>�P8��:�)63����7�_��/���ĸ���2��C�gl�Xn҄�E.X�P��Q��1T���f!�c���gmb�:!��H�
L��(��׍P��U�@�q�&�.f<8F9�E��6"�O$��h��x�\&4,F.�t���Xx!�X|$<%�M�ڱ�$c�&�K,T�!�W��T���1}ޑ���(��ynɼ��a�'�X�(�6\2ݖ����g'���IG;�Zo����FF~���ԕG��%Q��/1W28��+x�@S � ����N�N��8�'6$��h��@�8 �7��`d(��-�,P��id1a���Haa��� ւ�B�F���
�AB��&��?����5�PBʺ ��T�bGq`uwh�� �B�OCr� U�4^ T�qk���e���2X��R�	�д!L^��D;�P
���*3X �\�d�IQ��"*�a:���Ƞ���KB�%���x �4��� [�}?�М������թ=�������BX����=l��'�A�+O��. �e��A)��,� !%�dP�R
EB,�i ���2)�o���AAbe<�j4�L��ݿ��`r2�m���Ƀ!���!bo�p(%S�\���'4�8y�c�R*��D�i1�y1-]4<\�]O����+�F���
D�@p@0��![��p���e,���O�W��8H��4&�H>�N�"�A�0!1�M�x<=��2�j[h�9ج��[{cXlέȼ�LRy���A�B�cGX��g��<h62�FT�?)�<|
�MaR��2Zd�
{)��#ǀ�A!r����@����$����A�?@���[<!�!B�ɉ���zoD����e����:t�4BgɏWw��(��~ɩ��Jw�{���(�Z��i8&� �m����ɖ�����H�#�A]���k��6ʂ`���'��U I �	������P�hY�G���Q���� �X+�� /��t4%"�Ga�- &D��	�M�9��GB�9��rqT�(7EMgE�쎼&��.a5�t[Z�������be�@�စGր�_
43`	��J*M0JBi�T�0�� Zi��B'���6 �}d�k�=��� ?���T¥�/�2������
��!a+>`d���o�l����K��EM�P��W��F��iNByԒ\qy�r�-�2_)}=��,)���o�բf���>����2��o����Р�EA�������l
�Lhг��l}�"͒&Ԇ�) ��Q@C2R<���X}]�4���ϝo��$� ��[�8V�9�hEr�)�,J��14�Y����7�#q�#-�d���I�a忽5�����@%B6�Puh�8 ���t�de����4L���ѮA�V�7�,�tG���Y��9��`����%ŧ��ϟ/�s�^#���ms%����K3^�tM�Q��h�>�`�1&���z�tCt%)Cu�[�R1���6�sr6�\G��q�.D�Wa4��=��wW" p��1�h��UAƍ��vq���!���gy����˓�qUE��GF�"q��X=�j�H�+`�=��������H�YTj(����S
i�%�a�:�RM��^��s�Y5	�I���pSb���春[ʳ����K�7�D�O S��?d� ��q�%�g0�~�8P\�DV�!�l����g��xx����"���Kt:����$�dq��R������|��E�҃0�������[Ӑ^���橭!�Y�S�W&O�(�r�G�� ��W1��(9R2�Z	�	�U� �# �^0)?A��L;!!� +T+M0�I$�P��,v� `f9��<.���AѨ6C��¨^�|kP�����`�$�.|( [P�d���r$��!谐�-z𨗪@�c������X�V�8�8 �`�$����C�	2m�"���Ra6� �ґ"�	�R+a|
��<A@�=�����AYT�T��L��|$	�+^$(.�),����nTڝ�#$ҭ=x@!7�.M�&_�'{�H���5Z�΃�e�z!a�H]fvW��`��li�C�w��I�U�fBH���?k�Z[�)5-���0��!t$:�L'�9�x�@��ƁEҁ�ח6_���|k_�C�3��VHloZ�,0�����_�_�8/�)������,�<>��ľ�_�Y�/"��   LK�G2ĘX��b��} G a�-0 0�p�`��΀��ƍT@�$G0�e��"qY�0hl��E����F�y�"K!��W���X�,� ��pV�`=�:���,�:����&aT� �pI �t2#��B&�����bd1�j8� qp ����� H� 3�6�91Op�I  ��3+�`�p`L@B&@<ƀ!�M��<��g %��SEj$uF��fsȑ�F�;G~���։��>L�[�<�^CV���B"�L�g����������8���H�VI�����h0���bD=�����B(` �p	d ��O� � �C ����O� j�~   �ct�@>�ɍC"%y���]W�Icf������d�<���[�*U0����:F=J|I�ƺ��%J%\	�oa(CD2��+cCߐ�yO���@�]�D�"���	�OO�����pLM��0Z�K�ER;@i&� h� @��c�,E�K&�)\J�0mD�P���H#\ `qcN@6�l
�����]I(0� X�P �$�0b�Z��a(D�ƅTn�D �OSUYa�B  �@"5ƀэB�˸"��0       0    ��    �$,	3+ ۢu��Ѓ4b�ľd?�蹌���S�\(��FAq�(��Ѣ�h(?�z
Mp8*�i��/CL��4 ?�5�A;�Őa)��7�L�a�#�6�!�I��,�B���m$��8��!�#�b�ϠV9��V�Ā�B�묕�D�p�Gj lhA"(��A����"��*�R�w�0��4�"5�X� #`10`q�d
���0h�ѷ� `	!�` 	�L�$p��v΁�R��� �ph�  m(�@�h1e��Q��(#���Cx��ü�0 ��d �U��41���r�|`��0   Xz�4��0*   H �� �F�~�TG�v�Vs �9u�E2+�7�gl	9?�S�J�~��&�b�f��#�����Ny�G�
d2���	oph�>����L�H�|�ERGT]	���hv8����D  ��M�D엍$H4�44��f̉�%I� � D�HF!$'R�BrW����!��(Pvc�p�kL��Wr��M!�6��
��bEj8��&&�(�l!��DmH6D�6$p%\��ؒQ�?�I�l6(K��Fb@�z1�!&�/���   �2	�  ��8ă�V�X� �!��G,#	&�@  �    C ��e��    :v�/^Ck�x��Q�\4��أtT��Fg��?f�rǎ(F��.���U�ͮ!��G��r@�8���~��m�j�)(#S)�����9��E Q%�7��ER�F�w�Q	m5�RT�PŌ+4G�TFnk �DtBq��h�f4|h��4��Z 
3u�P ��  �b=$� �Hhx	� B�fИ1�MQz�N��J���A	Q�`���6�T�4���,;��� ��\N���T#h�A�0Μ� �A1`	�(�ȉV'�ŷ���H� �P A�&��A G#� b H2`���:���>�wѶ.8�"��s=t&��\�V4Ʋ�NS��&���D��ѱt'�J�8Q���"]`
8��&&�=6�C!P��b����5hU�[7�Ǳ֤��%����HiH%L � 0�!�l���LTY�ժG�9CY� �X$�Q.G�H��PQ�A�T
&8��V��#*&$HJ֍�m��ɖT�Y�*A(�U8S��	� �@ p�*� >��Ԓ`@F1RtqV
�f9�%|�����p�D#QB�VO��  1S �  e�%aGՈ� C�e�>�>�q�J���'@!� (Q#�C �C1$ �B_(����`�x+4������"��	���D��E�!����g:"`�B���b(��@��qE����|.`��� a
��\.�k�4ੋ ������>���(�ͮj&��A�)x&��@�@�A5�[ߕ�JH�Hk42F�DI&J�A�D�s,0-T�D����9DKW��`1"wS�h^9p�L��1FA�WȞ�+nA�6#hѭ$|G03�eLhJ��jm@6� �BZ��e�0G&k�<�PbJz�*UDߌC ���`F�yDIPMB��$��K��Y�	�"-�8	� �Y�ӥ)��%��6�"bf]��(	��Y� P�$u�#����>0,EYX�hG��ś�(�[��b A �L� p,� <�5  {�,�HJd `��� �� 8O2�Jg!h�5��Ug�+�j��t�P�6���^#`聀z��Bk���������a<�5C(��/��|�|
�Lm������5D-"�5F`�SPY�dCMh�����j��+�(��C�o?�
BɁh����m�$1���)`�LH� 跁0��'��j���,�EN��J
!��.Cb� ���[��TN�Ŭ/ ��V����v���j�)��с,cy>�EF�  X�X�� �`8%@`� 	�(�� ɐ�3d� -P0�	D�S��2��o�f'����q ��z�`�0�2@#V`#�+�����}��!���$ (@ q����@]B\��1�#3N �I�� � jb� �?RfJ~d& �X �������`c��B��  �����<�  [�������� X�@B�BL�b ��O,��10    ��` ���     � -#`լ�Vy}�F0*�3e��!����3�y���x;Ht��go32�}��� �X��Z�-�Eπ)�O(�c�fZz�!V���A��[� � pG�AU���n�g��h�h Yh0UO1�uD�'OJ� d�j@ -����4��#�MN�A���8�eF	�sK�4��|�.)���}P�"�0"q�`�a��@���`Ԁ�M@�r\�k4� � ��`�	�T�
HIq��G�@B �_�`?��`!   ��  � F�a���F!!�j���+
8� ���   � 	.�R D� 2  � �F����5�A� ��,�  @� ���	ɹ��� c �                     0     QӘ V@Dp ����!w� �S@=���nM��e��@ �+L�2Z��k#T�7�$�+�$=��L �	-�qF�dLR�l�Qd
:q�YȔ�K{�����)
6g��1<֥�*(�UN��� #F�����=�*s���0���DS�}�Ho��rX���Hམ�֡�*V��v�y���Lh��hը���DS�𴂀J�N��]��KC|��<��[H���p|!�B
���6J/�
%�D�C	g��Ő�D�	"��w����τ��E�$TSb�y��^P�@�s��A ����A+��L�bW�%C�p� "p+�$�,g	@���y(�P(7"���RL�tb��1��b1)�(�@0��!M<���J*��7�,�.Vb)�(�ĉ⛄��;���Z�h�h�#1hP�)��-���,�g�y��0�(�Y��t�֤��A:0�T]�*w�0�մr́/`  R               `    -M��RIU`jP�     d   c�fݣ���R�       �'��H�)�� @� M3졐��A�����!��n�� BI����M���QZ��$�҈��Y%�6>ɡ����)4�5&>$l�Շ�K'� �ltIyڂ�ی�F�8�I)"WX"0 �:3�o]-mx @��%`A�	�a��Œn�%"��(��Ҏl3f$R��pi��^�/������ E�h��0*y��`����I�h����f��h�o��J",�C('�H?h%��'Խ�`�YEC�٩;��n�Lx�(�Ϋ�Q���m�Y�#Us%\��1?m�b�XB*ň���tN�t�8��!�5ؚ! v���t���n-
�)�2I�LAr8��ǬJQ ��%� C�R�4���E����^�CT���Y��q��\�k��tª�tX�q=�f���G=b1�vf�CzGO�Ѻ����x���8,'q$�\�F'E0)_=ӳ�9�eF'��)o�M��31��K"��<��n�=FZL*^��,LMBJar�̞!�-^EŹ����D�x�рhh~W���9��2Fg#�۹��!�X��f�4�eW7�����(3�E�Ҩ | V[&�t n����zX{u�x-[
���>�R!1�i9X�+g`1�]{=;M�5fgPU���|���m�$ٜ4H�j:���2MaZ�l棱�a�	v"��BC![�L��le�:��3b1b�)�Hґ�4]J2�E� H:O�V�c�{$��hr� u�HF�(�(&Z)�hH)7@@$
��� ��p�3�M�� 3����vq�1gX�c��$JZ9�L|�Ĭ~#��w'H<�d6�[��S3Bi���U!U7J|C+'�
��.@��,��p&0Pj����0���B-����8�>|�U����gC�W��R��� �[�����5*�t"- A4XHM���|���I�pT�F�uK�&Ƃ���@�W}l�Z�1l��\���
 0 &�ْ`|����#��!�^D@޵�������]@�Kp;�L�H8	�E��&ވ����/�>%�� 4��t�êu��@ QTP4 ��� 8>&>�B���>m�~_�r�l��rp�-���~�p�0�N̪4	��E8��&/�<h �q�+qu�b,�Q"\��aÁ3ٱ�b���i1�
���I����͉����'�I�� ���1!��H+�Q�R$�p���4��0�a�"%��'��U.�,	b��A-��$W�Q�qa�NC:�Z�d�롏���e<U(�vk�|!@6� >�"$��fH��dS!��NE?m.�T��x �p�a�:�� ��j����3&U"��������n)���tP���i��[�d4�q�0�4<EP�n�$ubC�#B
΀!�  ��,P��   ��F:  �bX�0`V�Mj�9w�,#��=�A�A�)�_y"
g��J<E
DՄ��`��H ����3O �g��," �������8Cmg҂P�@`h?��|4H��
!"���93�y�g�Ϭ`��y� �"A��j���s�"rl6iA��� g�0kµ�@c{�@l͖��ҕ�*�(�ȷF�[Ҟ&i������V�� ��H�Oۏ��ZF�����#������h 0$�'MQ0 6� �cX��=x����F�J"�F�<�5A��@�7�p�5
��x-��bh�k��{��㬥�1��r$U9��L5�Zn܅��G�1B���z�i��
F���a��s�C��ET$"-Ơ��F�z�9�	U��_����it�y3�����t�M�dG�P p�3J�f(�4�3z�4�0�-AL�x>X��&X%N�\�"(�^2!�u�WZw����NE�v���{9�I�IA��1e����T�]h���6t7 >�ž��Aa @0Z=�na`�GWg��ݠT���S���7���g�h�R�P�u��{�!;Y$!�Ԥ8/IP媪��
�WN0-��<L��r�H,��Z��472Y(h_�0��RKshZ:���g���H=I�E"հX%���F�\vBy�}b��%(Xv�Be�8�X��C��z�ޛ����L��K��vT� *��ő6C�9�^)({[7���V��������k�ƶ��(����Y%:}M,�u4Ԛ�,1�F%�g)�c�.��1���/��&��$��tV�1l�;�$) ��-���u�9�l"��楰��!
A(�x�/H?kI �����N���4�� ��dSխ�p�8oP��L	�v���P�A�u&�ĄTT4�ݚ"'착���M2ǐ��c����Ta-�*����ХC��ȉ�ƦHX��;�-`�����	�p*���  SG � �)?�t�z&5$�Q�v�__�&(�
��|I8)�*x�eFɎ��:-��$����a�d?����Çb�Q,"���y�I*I��w���� �8�˰/^1FA��&��B�-y��3���(P�Äؾ �,�4"�Ԁrk�ğ���#?��m�b�u��͡L�Y����e? �L��Ì΅Ђ,G������sb�3:%���zӷЭ)N8�/�hQI��Q��<� �"����b�`  J�r�5K�&Kэ�P�,�	op��L�B`2�(�HI��$�
0�h��\�&hZ%NХ2�FS���l������ Bz�9cfTKqI6D"� *35* Kp�lF�l6%�`$�!��(���� ܆i'��A�X�Ԣ�4�q�ps1�� ]���BPl�7c���PU��DCJ�@�S��nD_R!-�9H�d�����,�AD:�"�xE�6VB,����8�S�4�Qq���ݮG)��M�$P�	dX�"��x��*�[��nM�ˤ6�Ƒ�h�ζ��݄)��N��|,T0ȑΖ�U?�F(�����H���of�BG��Pw��D�!c���۾��u� 4h��������F�DK�t�tD!3�$�$��"��-!j�(���۴�Fm��/���LT��_4)�e�&<�������\�5 ܤ߻y穼���V"�6uxѣӬ,�8��d��:�$q��P6H\��I �ܒz9��.&k����>O��e�
�%5�[�н8 �-v�}F�Ô1.|u�`�W�*��AP�p!VN)���|Y�*�� ��"tg�<R\�3չ�g�X��t!������+��=��oWJ���]����k@zo}*>k	�r���SH �f��udt1Ļ8�b[;�C�.����6�KT�1pQ����jt��W	mZ�I:��%��_��Adz-جK#"����Y�p+Hk�Z1DR����$'d1�6)ѣ��\�(�s��,$�����T���Q०4L ����3�������mVF�[��d�ȣ���ń�_�>Wӝ̂�$kԑbbr�g7���a*&���$���Ś�<x��̠�?q�ndT
���6(3�'�Z(��X Uh���O`���Q!�Il)��B��)ɼ�`�]�V�L�0^cy{�E����I?Ԛ`;%���q5ěx3\�w�/�3��_��5���7L,Q3G����4�5�NQ@�bf6�%�h�`4e�FX�S^�A�W�%-!��;��m��Y$jI�s�7G�{�1��$91�uƦ-�H�$�o����V>(#�P&e �[%�p��S]��Tje2ᨕƮ���A%���*��^oԢ��5��/	�x��Q�����l����^4eA\F5]����x��+<e��/4[�D%`��@H�*�<�\#(,\n�뿂�K��^�l�hϭ��9F�f�mGj���a&N��V�0�/TF�b�Cm�͗���o�?�����W�N�Q�;|�)`_�EN,LL��	5�S?�`�c����*^�
��b�[����{���V�a�v#c+�lOG57&I���re>9�b+��!�L��29	�x�灤/��f6��~��![���͎�J^�żcfe*o	,^��ƈ �<bS�1�DB1D�Sb-c��M��)��g��V�d�c�͉�u��1x4h�����Jb���[@�����x���q��ϿcrԚ3߭X�$H��n7nT�$���h�� �
ǀ�lA,ACZ�kS'��2`��A����5��Ԙ�4ëi��j��x�k�U
�QX�
Ɵ�e�͉й�HW�D�1J"�
�����.�+@
b�r�Am�̊L�Շ�x�-:0��J�/�!��ЅAˋ���ԧ���[�_���iܹk�]S�X:�a\�<#�%��B�xL��oV| �V|���$�Ar����XI|F�iZ�0��Jk�Rq�����DN�����dK��j@��2�6#���[�,:l�����}oI���-B�*�L>��$�t���N��d���m0|�&��pͬL�Q����>#�6Vǂ��k[`<c`��@US��:s�H�)��c���$�fESE��6��O��T?5��A2BZ�P�K���.�$BE��������Ŭ�lq�^c��.p$��v`��H^�g�B�B���)q�	�hW���q��ةu����iI!uz�!ggڎ��s��96%��d�ӯqw�,DD��U�i�ګ��_P��G���.
��sH��P�Jm�����5#pa�wؚ�8Zm�6�=�����Pn��Tf�������	d�j~�$��Q�-A�ਉe��uM�S�J�:�G�Ϟ���C'G��S �m�T�(�8�3 �4Y���͠���\�X��BP��+xF����C�6oKx(����	�� �-NY{��7Y�`U	#tD��[0�cT�
�2ǁ�e5��J�ᄢ9����F�D8$bG�r�⧙n2��.En$�!_���Ag\P+_��S�"
�����G�IHi�8ܲLS	X��F�#��*8�܃�oX��,l�m��q�[��0"3�Z�x���9u8��{eOjJEN�iF�`�ll| �"܈�`�S��`p��.�?�:�D��L@��?�iNI����zZ���\�@�DE�,q�0�p
���n�������E'f�`�`rgؒX.�ṅr�xp�@1)����')V+�Ɗ��D��J@`��fX��Ud�%�O-Kh���ۻ���ǆ؊E>h�5^Y�������2H0�Fz�����Ua�yu���1��XBĨ�PG��E�P��D,;��j��V>��n5�H�	MF�}��;�)����%���H]�S���>t���?Ru$�V����Q�x�/n�|й똆ΑD�{��Dk2[���K���b�@Т�yF�u�#���ECA��"6�V�z|�0K���>�^DI�U3��-�XpK(��������'$���==�ޟ�˘ğ������F�]�X܍Q$�`�<QE��Ɖ{��3�Q�E��ǌ�M�����?f��9��r9#��F`k�D�Nŝ�Z.73��+.
[h�mNx���6"y�G�/n��n�j�ܦ�*�Bc� �K�0����r����1E~�+o��6D�p'7$��hD��i_k�E�������[�G�XJ#{W���`nKN�����t$�1ll��@܎�k.�:��#�6Dg�F��r�3�e�I��u3x����G�칪��5��)�'�5:�EY��e��s;N ����(Ps��5cװAz,tgЭH����ˎg!$�	e��?��渕��-�/���Q��Q���P>aD����g�n�5n7m��*s-��U0��I��e���Ac^�.km�ߡ�-B����� ����(.!�G0AH1�2�W���o8��o_�!�d&���4iJ&#,D[���j�7�Jb
�]��@n�w[�D���R.]�a�qo��;S�sz���N��8��w�_�4��-Ǆ�JH�\ 
��f?9c��o�΋��3VmjǼ���
�jІfx��A��� �Mg��F}LN��h�~�Q[���ƃ�8@�@2F�R�L|�t�灤��;'RAɄ&X,L���ᩂ��7m6v���E؃g��1DR�(��T�3J�J�~�
��Ϙ�I��_4�-�Ԇ�2XM��z��B�,�%1M�Y��s1K~Ձ�cʍ/R�tm�(��m���5g��R}�:�p���>�D�7�v'�E�$��F���+�-AQ����'�Gjc|r��QHM�lܒRn|�1�d˟A��v��"��m��wt�g�6O�I�A�n�C�X��B�#�zmp�eI^+%?ll�i�鋑<
���+�M�" %
��m돐����N�L��lIKv+c������n�]lC$'JI�[��akdU���̍@/�(�g���\�b�3}����cqb�ʧ�"��@ �t�~E��6�6L��e�h�ĺ7-�I�i�N5��,ܖ���$�-�u���I��G�x ���� ��O,'�����Ǣ	!#�e�uRB�VQ&
��8�o`-4�#�©� ����Nsq2�19��LD4f8��O���զ4d?���}��5��W,�k�Z�����D|�Vg'ޘ	-G�%KSEA��F���ъ�A%!��_��H�H�\w�����f�>�&���k�v�_�%��*�e���@��N\����\�D,�G��g˄(Qh����o]f�I� "|љ�,`�{$/���#0��1���B�����D&R���)xYl7�Ɛ�<&���GC" ��A[�53���~��h�����NE�,�tQg7fR�+/�h����o"դްl�.����DV
Ɉy�$"W�-A��Q"���۳od��>�?���a{̌��g_1�
Zm�:�#.��%"
��q�����^�r�:�^���R��}#��>��vF����SkS���@j!���*�����p:���,�}(W�6�Pe O��|~�c��ºо*�%�zI�tv��.��q�=1�M�Y�!B�\�caߒ�aQ/��W���P@&���E�?��s��v����f��z���d�eɦ<z8���7�AG�S�2�<��lQE�Զ���������[�L�5���1�]'9�`�R)Fl���FX�?�x�7X�z�-�CX�0@��d `���N��� ��
�8pR���
�  PEI�AXs&� � FD$
�P�$�H���I%
�N))(Qų��E�u"�&TvE��Q+B���0Fy֠HsA�ҭKZ�Z���-*��.BX�z5 C�{�@@��6(����8��;4Ŷ�5�Ԙ���C�oD}ZW���2Fm ��wn�h`�Ԇ�I��>y$b�`���"	��� V�6QTt/P�AS�&�ԥ�(q��S�\�d��Y���P�M8
� D�Md���(wI�]������%�D�Џ-ܦl�oQ�&� y�X���J)�*D (�ҪR�$�"��z�\jhEQK-0BQf�A��E�t�K"4I$����������jJ����A�R�@BB�о"+��Ě�#��@ӫ-��n��+�/�zD]�R��_T(�P TC�� � SR1HEP7	�-&"�XW���@}֢����P�4/D)tKP �Z-��:Rb9���&�(ĵz܀�����s��p��!1T��uE�]ǁob��t	�G����.s��P|e�g�O4䷙������#�Js������Qk!_�'X�	QKб* &S��B�p�y�� Z�:YV��w/!!��P���#5�"@�@���눋S4�:$N���r�4�rC|k�
��] k�( 0A:����)=��W`$S�1A�d). s"6�F�'�I�iB2��HGR��iAol��ށ�D�]��AC�%�q��8*%d_�b������q��gAb�fQk�WA��lH���@�0�1\�?����v���	?�=r���މtCT����U8�Ah��3� c��D�u�<Z��!]
�-�*��E�d;'NJҕ��7�6
'�7�����`v���f�$4mCL�)�d��(]�0�Qg�4{~��U�e@��b���.^fog�)�#��F�q��(�l�Í� ���=Ѽ6||||��5:�Z%u�fVe�6I�8@��H��Gq�'�UH~�.<$�0���t�b�a5�Yi�.�>ma:�[r�tZ�s��oQ�k�-�?�X1Lf��p���!��c�DT1�D�Y)IZ[T�0�)�u ���@4�o.D��Qx�ջ�w��H%+J�h�:<�'�Gj.ׇ���%�I���X��D��Nk?����?��q�Hrх�L�Y�@�ìE�c�W]i��
���;-y���`  Y�h#@`�P�)1�k(�LC��
3�	���ij�T�iB�W�6� �k��(�E*5V��ne4lB�2HyWPPj,�I
��P���d��ޯ�E�H�*�#EvP���✪:�eR���L����J���UB��,t<��澊F%]J��(�����UJ�8���(5��o<��bU�pb�(QLfپ
��d�����kd)[]$9,��G��E�P��uGC��C�HŒ���50AAA�6x�HE�UJ�<����n�@�@k fF4D�qs
fFH�<&B$�W   Z;X�PN��'��0      
�   �6V���(�!�      ��q����5K �  ���
����2�9� RɑG���	�)��9�3��(�Kk�ki+'2f�~H.W����xf�M�^��2��0   �@     ��SO�ǈʈ��=Ex9_�ihҲu7��� � ����E�q,0\H�[_� � c(�F��ONH���gU[G�x_����SP7��M�5އ#�Vb�  �)���xY�#i�2n�#N��%�D�q#�2M��	% �@�V�7����(�/� ^��m���9_eBW�=�&E2yeN����q2�����>� ���o�":h%<=ֺO��D� P��P��ʼl�J����W����W�}(J(�!/jISd���zZ8=�hD�@��?o�^M����|( W���4T�G�$z��dR=�xq�^\Gɥ�_EBT�W��֭�r���88 ���_����Wt<����v��9_,h�.z���J�l�����ǢD{첡2�W�=	V�G�Nd��)^. �/&��&�������ɱ�yW��*&瞄��2���*�3q���Z��"X|���y�Ud0��7$0z�؉���vB��2LH�mnqy�X��=��BOx3�+2K*%�y����^5+�#2���qѮ{��BU��C�
w���&Rֵշ;J���RK��.���/��2Cxl��/T�x�Yr,��������G �>�������B7���c�q�6S�9�"9����@H��:$���$ lj+�Y�?�D�p�� :K�������M����b�IfM�"�'��!4!��P�Ðp��^5���*���1խb?�5|X=�-(��jk����,ģ������a�HL��a�G��b�cej���
|?��9yܼ���(  [!b �m/$��I�-��4Q1Ф�D4h��lxq�h��m+��[�	u���"B��	YX�3��RJiY���x[M[s�<� \���tn�P*#Fy��$�..��WD�4�@��i&��;+���`x)���O�T[�=9)���-�ډ���R&���?,	�����f�r!���S�w�wGm�M�_���K�+��Z%�~7��q���Uh��.���F�E���"D{�F�/&c�Q(z,�2���ŧ��V���[V�m��&[�����r�����nԮ���Z���}�(]PX W���+e��CF2�5u�����=�ߐ�eXV���@ggvu4��2ے��l�|=���!
���I��IVV��'n
6�:���E���?Lɤ:�L��!�8�s����4(�ף��╡
؀���� �	��(����b(���#8�,x�A "b�M��.vF�R޹0=��M��H�f��[Eh=!�/��*��NV|�!ʠ'ąQ`�Z�
�.r�ru��(v�����q����r�RMH�˖��y�9�[c������B���!,	�N8�b-�]	�m�6Z	�T��k� �Vb\}Ĝ��ͧ>�YZ��l������"���U�u��O�t���Gm��Ϧ��븆F��`�o���;n#�N��^^>u�%�nz�<�ۍ��b�dRv�]���_�������@�Alz�	�ݙ��*[�:�����@'�@R��1�D���]���,���k���� �~�V"Gj�P]�]�-At9���r�DIDl0�1�V����x�@w@t�^M�[�]�i@�%��
F�P�CtKtE]�s8��+P
�.kn�	���M�_��j��Qc�v�G��ʦ�� B�������JtW�C�|�=�g��0��I�  a���   !�	 �$5MN-���Y�+4YM4Y�ku-�0���:��q'S�QĝQ��I���[��WS���C	pMoY�Ö��*7qU��k9{���(�{�!��*�kiвN�B��n*b�
�"��O⎅�����Ck=��)+oQF�:�(��N>h�W&���"�R���:�b��JQP@H2Nd�&:��O+�1ߝT�7M�B�M�uz���� π  b @                  0  �            ` �       �    >��<C��Nu�6Ip���x��exY^W��U���"�J�O�ʲ��["��ʲ��e�����W�*�f��LW��0V�2bXr�C�X��l��Ŋ��XS��l9���W!�\��d��U�Q�ʵ�|�U����B�V��8�ҋ.�x~D+D.���U��Y|�O�b�,�T�U��M�=�-抾U��64*ܮf**ثr�3��Y����9�1s�t�*좬d���l-���^~��ECctd6l��h�/�W��'.��T�2t����;t��ʲg�b�b�f�΍�8]�Z��cXʙ�m�SC6����IYVL@�VyVٷ�~���2V8�جΔ�Ҵ��V���$���^~s��ʰ��Y�HSJ(�~j��-V�~Q���H�"�[
ber����5���L9\��p���wM�U�\��1�!���u�����<qV�T��������*񳇳O2�Y�V
�ۏg�j�p��f��mvv"`�1�(،  cG$ĐQ�e���V@l���Q���9b���0/y��?����+k�����������׈�����4^������}������s�Niʻ����7�  i�`�   C �"�
����dm
��V�iW�4J���|g $2��<�)��6�:i$���4�8-��9�e{G"	&M�|nQL�&׹V�Xݸ��tn�2�����Qm���0�����i26�e��%|����\і��:W�v�(g��L���_��O1�� ���f		.9���r�%:C��3C��6�$�7�8�ZВ�þJ�S���!S_�\�d�8V�  j                                                      $��q�1p��$��4��rE�+�����m�O�*��vI���&���u�3k3͸Dl��Q�+]y}-^È'�e�dͱWWR�&|؈�[�,ب_�&!�ɓ'�7�~`�b2N]���`vq���eQ��p	2~Ɂ�ƍ�6"�fL�4���0��_�`j؀���Ӹ+'��̈́s��Ggb�fU�-eY`vh&�>Y��ל��Ș�N��b*����n9jZ�G�E�H!:Ʊ��KQS5�Z�3E/�q�5��Y?�5�#t~�`�i���q���Xs4X-KWY%��,���i��w+�#��"*���UR�ܮ��/r�������<�H�.\~�r8����.���ZJt��/y	"̕�^�0�����͞�$]sNl�/`2�޳{�����V���D�D�WK��=ؘ;;�w����D��K�T�#3w�Eұ�D͉���ȣ6ǐ7����\��?Ont��d��că@�	D���[,��j� ̘��ը������$���  kG"�(���
�������T�?����"� ���O=�q^K��������F�G�a}��l��K�D�_��N#��  q�`�   B�@%a����:�9▥^;�V�ǈɣN�� �m���F��� �*��� H/?V��v֍�Ek@�A_�x�����
�����ߏL�y������-�dס���N���
U�bIk�f��Z)���ߺw�!4���A���ݬ2x|q�8<�x�eF� ��a�IR?g����fW��!��Q9�kx��l)Ē��	�ת�e/�]�x��iϐ{���u�x	�Ԅ�_�  r                                            `   �!B`���5�C��R���D(T�D޺bR���ٙ��H̺�vf���������%�-E��1���mc[�nP�U�E�`�M�X_*�?�5�驸��͊EY3`�����W#\�L� ��ۦ�����䊐z7�9��`k� '�Wo���吗'��'&p�z�_3�Β�I�ʢ��YA8O��KR��ɛ���)5��iY���y$�ڑ<���K�[�������S�:�lN�/�Τ�Ě���a�uߕ��A��qC�۽�E�PK8�'	�&��8.�lZ�h�#DD�-\�?Y�}�`x �˗s��,~�$jh*Ʊ�kC���bs��&e�q��w�OZ����W���JҾ����w���3U���BZ������*��g��-FN&��YDܭO_��b�x����NftO����&ɷJH���/%iZ��[u�j`_ZЉ��������#�3�)� �;)A��;D�a)��6��v�D�VX�>�q_�(.��I���/d�"��c��ܸ�DÒ$igql�;{r.���Ќ��J�+�sS��_�@  sG'�$_��+�?dv����d������?��:��C����� ?���Ŷ������>�_����Jەv?�����/�`���^   y���
 $(p8����D�W�[:m�4B(�{
&�}ů�iG���'_�!�����[�_T�><k����:�-{���7�^A�چ�@%�� t��(�5:927�Jt�mPy\����{r�
�lI)��}!?�/��ҿ����L�#��!�9�d�����c�����J](׍&����Q�:'x�ew�e?' g���!�7Q�WX�[ 	����J�>����<}2[tԸ�j�6��.W&�͊M:<�lR   z                                        6      
 3���0<�B!y�..O<�^�oS���(Lfı�e��$��\K��e��H�r����/�(����,�i�(�/S��	�%
_<�x8<�|f�PvU�G�T���Q�_BGrd7�w*�;��^�H�n����x^�2���#��^>TWz����^����%Rg#G�f�@�s�Ʉ�!��n������tOT���x:c��߬9�#9fOc�ػQ�9{/j\+��N�]�f���ZL��=I} b5�Z�V�3\�b�v�ۃ����<�"��Pr��2��q����%�Ї�|����w�?�)���El�'d�O��~_���a��@�@����ֵ��W��6']�z�&�8R�5�p���	%��#�3m���"r;fV5�Qq�,\���d�^-]lZ���t:�$]`�g�KQ�NB��r,��9��煂���}b5�@4�>S㮑�)��������Ӧ�H��
����_Dh
� �]Svn\�uҼh7q��'������8���"P�>��_S��\Z�}�V�+�)u�.��:��q�(z�v�3A��Ŕ3#.e�'��U��kS�[�J
v��&݃FL׮�ň!0zX>�r��  {G'�QK�BJD?R�/�� d�?���]�˦?��w���>�C����v�5����?���/���������d�{˗���������  ��,  �  `�!1�H��q4D�u��cʂ�O�M�F�8�fzI���v* 	��Jŵ�{�r@���,
%M�:�Zw��Dy܍zg�p䌂l��1%�SF�un�g�,�
�]B&�e���c�Zi�Œ*tMnfI��j� �%�Gt��'���,��n�:�YF��Gz�#�p�"�z���m;&��.�V�V'�R���h{-{j�a8�xj��(�]a�4��-`#K���J�c���{�:��¤�8CM(�k�O�O
E�
�j�ʢ�!������V+�%� F_�"N����z�i9�0H�y�'
���d�)��З�}aö~Y$!���,��v� ����'C/�T��Ӽ��㎈H8 �s���QC��eh�_�����Ȅ?XL�v��  �  P                    @              0 0       $��     �� �8�NCZ�X���X�FHv�N�4��I�#^�g+�hIP��B��qa�D�P�����T�@"��HTpFƠ�@K�@)T�=$�9�}S����
����P.ˑ�L�JY-Ƙ�Ŷ��1��Hf ��)1��ì��?����`!�   �@�����BR��x��*��-4,4�E�4�`p����lL�X�*�׺���4W$�d�-,���'Jں��� �SQ���L�bw��CJ+c��!A���N/ <1"/
/�!D� 4�RV�M�$&W@��U��QvS!�� ��a/t舲-B� � �ړ8C���gR!��0D  �`  |l�v��m찅�c�G�����zO�*��b� p�rλ"��B
�3���Z(�Y7�4�8
0������,\�	��Raa ��덦�"2C� �D
ǎ3 +A����5hՌ�%�&i՘pIy^�.�2�@~�GL�k�f������(�a� .��ƞ��� ` �0L� a�G��Zj5�&?��H!���ke{d� w��0���c&D�ڡ���P`$���n��|���U2t�@���g��$I���F��^����􆃀4��T�p�v��.(b*��B�P�ヵ[TP�3��߽C���}ԋ�V;o��>@$^����ydB���4B�QQ]Z�?� �0�=2� �ŴH]�;�I�o����(_�չR:�h���8���ސ�*&D�"[�J�"N���a����-�B���WISg�3��2�viy#<`�]�iOd��d7�e�,��xp����PMs3�n�A�ޅ�<�:M�6�f�[��B)"��c�#D�I-Vsx�������IU��4Ǝ��Y��TY���%  C�0 ������#p��6'mP�������Ϥ{�0nL�A�Ɂ2�O�I~��I���W*�帩nԆ�c&K ���_ly��%h��iϙ�i��V )H/%@�adԅ����N{�D�8��@uA���$Ŧ6xk�! j<#%7�-Hp���U(��@�M��c\SH�1����0������r&����l��.V�_����J"��!7�3;:q:uYhBf,�t�q������XwN��:�]����Y�I @E^<VZU-T|�<�����@0PD�@��AdD0�Jb�ݒ����	2X��N�vmc	���pe(ٹ+P����3x�%�$� <��+>��	>C�(����y1q[B�x,���Mշ.I��|B%�I��f��[��P�Q#�Z4����i��R�vT H��@Y���椎L[y}��v���	���x�'Ih�q�g)�� �hU,���2U3�ֈr,\ǁ�R3���/�0�	`�Y��YD�����n.p27Z�/z��Ӷ�Ns#�}zS��\�%	$܎#s"L�kŐ���"�)d^6�ԍS��r����H	Ȥ��L��U0-�e�A���0f�Be�fB��^�۽�tM"9��=j��n.|����]o �@  �   ����A�����V٭���`���3AZV�G:��~�!Ӌ�(�� XD����s>_���i�m�,0��(Co�3�or�jZ2c�'��BIo��(���G�d/g�e�B3�Y��)SG�h�:Z���ne1��Fb��g�E��Be7� @   �=bA���^�D�{��6�����x&"ft��or���[-����t�|� �:{U�'�Qm��pֲ�Ο�p��PNH���HQR����ɕD!&a �����u!8Gt�p� ">=� �\���6��Av�`�F�3O�#����@�G�0ۦ���E�x�b��y��a��u�N�+x�^���o�g�I�#��Z*+�D,�������'�|9-���Y���3��ơ@�PN�
���RDQt������(��r�j�E߇��t�8�d)���x��S
"`F�eP>@ ��`c�����-8$ĉ����|����A���x��s�	, j� <��!�H(!�X%�A$7��Mӛ�SH�;l�����`��T��Q�!��Re�9ľ������l8f)�8�!�;*������7' �``D�Ƚf��f�ؘ���RL��b�a�	fH�0�LN�ѤGq3Ai'Q�$lt����7��W�i;��A��9���8�ů�Cd�B�����>*�"6��xy�4q	2r���E9��c�<�p�<ԏS�[��4��uye=`��Q�%��uYVP�T1T�
�r]�͂���vXA�O�e����,��2��@�����ޫ���:H�0  �G#����P�qB��@�²��Z13��$���*�6�yO\��`�S�_��OM��}�Mh"�x�&���n��-4�h����%>���J6Q��
��Xm�h��è��h�x�y`�L
�qR��M2G'����$P�BD�%�=Me��J�#6����L��h����GN��Ä�;�o��6z6|�LEŅ	75)ZN�Q�nE���'��,�����T:�E���Y�Ɛ�����$�h��{DB�$w�`Ѱ�߆Ţd���� �?��`�wa~���H�Q��M2N�G�Id�G	(��#`��M�Z���)�.uGΚkd��^x�6y;MC˟;�iJh؜1q�,�*R�nb�(M�,� $-'ȡ���;{9Fbr%o�p�3e
�(�&؆g�X�}d)D������;͔�E4C6,\5Y8�pj�F�"!��4��y�8��~���U���i�}\��#D����,��u����^��1z��Kl�f�Yڶ��l6*T����pM���F���Ģӳ�/n�EA��4P�ƤT5�J�#��o%�8T$[w�u�H���`�y�|�	��0��*�d�'aD�
$P��e�q踑4l��Qwex��d\|��l�A�m��LLniZ(OD�_����I_�㇊���0��� �3�`�d�ㄑc��g]��Fh4H�'E����J!'�,�ݷ�6	�䟠��O<�EƛG��ꋕ�Ql�f,6�2�_������(z-B���Ýa����*�� Hw-�־ L +9*�Zg<��v���S��d�Ƃ2���u��P&iRs�j���a�ьk�Ö����y꽗%����I��<�s�jj��F)��/]4�4N[�%f��ԗ'��"-g��u�ڌ,�쮤��h��Ne�����F�W֏;)T�S* łWk>���Q�*�?e�R]*gϴgJ2���:��VD�Z��R������H9,��	W=��H2�y>c+gt9�p���������\����`��}j�'O�HP�3֑k!u��('ڞ��'�W�M�E�}{���B uV)��r����o����7Nc��߅�@r�`@\B��(2'�U^[�!~R�sSi_��Ib/��ְ'w���c�)־�x�w�Fϵ)�^�l,DY�@H�K%��jq_�.��(����a@P@B}�� ����@�'� ��ЙL�`��!Q�<5���� ��or���^�� �������k
��к_����N�����\�NF��.��c_\���U���Vk�U[s#��SK�U�������p����i����2����GOiž5����BR�Z�gi��~y�k����!C{��.�Y{n��REl��E��)i�KJ�'Yzɍz�="1p����LSӘq ��es���b\u(�q�S���z�+u��,���OtZ���]�'2����K7v����i��4]�7���.|8�6��Ӛ�� ͑n	N�<s;*+�����PYB]�[�A_��0�mZ*��$/���`Z�Y�@��������g���r�s��fQ.�ڏ����M��~��+��4��i�.����S��jW/2����J�﬊.�n��涜)J!���T�8�J���y��_�-�D�LfS��K6�G�L��Ϛ������V�
��p�[��ǴE�dΤ���.�f���M�U�}�2�jN{֢����ܥT�*��v��k�tZ�Tcz���4��n��'JW����~���Ot�#�:dI����em�ՌK�E�	ݤP���pU|��L1���%�&��iXT�d�d��b3��~Sݣ �o�����!+�N��[�s7~c)�`2�w� �oP�|�_�XJ-���(.��Bj,#���3��H�Cx2" =@����K~�� Ir
V�	���4��%�D:!�.�[g��A���ge��غSX���*~�T�,��BĂ��it+yN��I�_h�@�uD�w�^
utR
��V�a?�>_"����r��-hQ��NnC�T�	�UNS�/!��rm&F��4�L�~o$��v��Ϙ���4[wWwo[I�b�oV��A�QW�P[�F��kD�����O.d���M�
�ZQ�����z6y����g�S�mxG�O(=��-I9V,+����u�����Cu'r�$�����i����|�W�&��X+q�[��,X�אvG
-c�@��� �3� b!���� zrq{��fP��չ�l(H�q4Hy��>��F�`S��Vt���G[[M>k����sݜ�VH��:�v�Ze6GK��������ok�MD=>�(H�u�\>�̡�����Z�ߠ|9�+EQͷd��J_���.��m��=�aB�D���ߍke�A���zs3���/6��dA���^Xp�����Iؕg������Cc�3M�y�P�!�r���:"��p���q���<��{6��i��k��.9)TF��U9G���/�h�ڧ�x�J�@7&�V.�V��$�O��!+�5TA�OAԹ�%��y|�Q،9���@�_^��&�%�s�c�֠r�=d��I7��_.Ua��ib���&Y�q��k�B��s� �k��x���gWe&��*b�u���[��1A����@�Y��{@���ki �K��?\@��F~¤����]}@@IQ��&��~�<O�:��,���P�� (���pDyA��
r��PyY��_C� ��z%�!N���'y�E���́�l-��aД
�:� �4>�L&ܗ�*w�ͬ�D_oB�doP\���Nk}�UP����-Q�l�GP���((Gi�uD��$��C+=�s�.O�f�>���W)xuav�/��,� ��t&�h�EC\�0(Z
�9`�F��^�� �#$:C�l|�t����f4���^2��K�64��n�S/��9,��횕�~�#6<}[/�u��4z.��9{�*����"i��"2���&M�0�d�b#w_���e�3���m;K�����`r}eO�,�	-*��Q%�R+>�s;p�m���+��\�2�H�����n/��e\�zG����6ٶ�=�!ی(�w2���]
'��ksI��E��Yl����Y�T�Eݨ9?}=�mj�Xp��E9O�e)hj*:>�����J"�(�^n�d����O�'f�����>���'߃ג�*�ԅYRQ�]8�?���v���a.����۶У՘�����h�;Jm�����W�62�(�=��N�{�xR���e�4w���~_�t��~�떀��V���>�j"����c���z2�QJ��#�g�ڇ��E-�c�u��զ�''r��G9��������ἑ�����&�ԖlbEԈhq'��$JI��A�l�q����p����7k�>��VJl�?(�R.����� �6-���~��`�=i��
��n�+$&���0JVu���ɨ�{D�dr�+A�A>�	;��e�HẴk�J��z��NИ����� n�����J�G�iX�����A|Q�D#Q���]8l1��)��FtDRP�u��!Q�>�SYl�H�l����b�&3Q~\��/{khk����f�Ψ(��P����>J�E
Kr�&�"S�=�D�~eQ4sgZ��6���wD֧$;�N��gQ��E6o^�<��(�q�E��U�;�"x��Ye�У"b�����}e(���?TN��O��|���ŝ��B#���x��E�me٫����`�����ׯ�v�$"��!�F'�-R�ł��s-��w#m��o�[2�@�a4s)�(�}J��h���ŢK��4H�r`|H�E�����H�[w���lY�ͱw"R�7C&"[��T��F']I��i�Td
Ϸ����v���)�����tQ�]����Ѳ*��U��\���/ںŕ��?�VW�OR�v�r��p�/b���W�Z'�Q��E3--�}&�2a:��z�b5ݡTD�V�R�r��/1ǔ�rXg�f�a(Wu�Z��J6�z��1�^�U��Ec��Q�Zh���R<FP� r�F�&`��ٰ�Ǎ(�_�B%��F�\KB��ur�u���*ߗ��rD��e�i9Gh�+��4Qʾ��ܭū�7�7�#��)�{�Ji��f�n[��f& ��K����=&/z��r[��nAzNAz��,���[����E�z��w:�])��r�A���OՓb��T^% �s4�6��B�G�y2dFD,�� �J� I�N
?r��cd�����2�\����dp�c�m.�e�m~"��1q{ry��·s�u��#��I��Q�'g4��:��<C��rH����߽j�D�$%�&9��Ѷ��)ʦ�Q嘖�U�F�(�/��Sl���QE:���>�����+�RŽR4�?;��ċ%"hb�&���G��O`�\�n"�]��i1��O����"�qcѲ��;�5�;���lnS^06�J���G��f5�餔�@a6�oy+H�Z��[s�X����%� �F�$iƣ�'�v쒲9�Kg�#Q֛�a�8%���@>p%i15
� �S�|l�*�'CˉJJm�B**�B���1!^\�W���Q@�˒os)B?2�H��.�V�����#'��G<�/�YV�߮y��C�~��c��5�w��[���o����5U���/�^K���Ί�i���O��Y�?�n��qؗ�0�ڭ�ia���<�r��&=E��l���ܣ�T�
�	�z�硞�������!��Mh-�T�=&-��Y�AE�=�@���-�T)q2^s�@)Eu+4."��}�i�$+�;d�[���y_�ȧW��O���J�-���n�K��=�� "�n\o�LQ��!#:)�Yx��EܬR�)M�ʯ��c8�n�r��9+8�R�?�J_|�b�.��������"��OZ��eyI�����M���+���Oܫed�Jf%��-����_�i�����4q��벴]���n�-v���������_�RC������W��a���x�N*�-'$��H�T�]������c'�~]Ӵ�=iy�a*g���,͚�
�b�<����%�r�u$��nUsV܆�)f#w�|���>.q2#��� ��IB��@����BP
6)�(��r�z����)����&F����v�R�q+ ���qb�Q���L����e�8��3�G�V�Z���uR(�J�����ҿ�F������~3����N�Sņ��h��fH�� ��Q��"seY�tN�3�'�y�ܲ�Ԅј���K?��	�e �'�3ZH���0m3��Z,'Ws���5��_ ��0��-YpH��e�����K����G��6LM��ȄA�E��GXd4��N�@��J@�� ���DD%䤘�$�+yD���0��k$
@\e(H"*�!d�E��7��=CYH=;�E�����7��_).+�ٳ�����N۟uo��X�e�^���;�u�,m��T�-���v��b9<0�|H�>Qfo��Z�-�m�Zn�]-W�k���G�,���Kr�!��b�H�q=�7�̏*K6<�F!�c�,�]H��W���u�WU�r�>=�#Sr���D�����3�L�eq`?��)͙VQK90�?Hݗf�u��$�����r}ĸ����M��zk�h�����(9*8���m!�2�#�xE���,Q1���{YBA59���^���)�4Ze�r�:��FD9&����e/z�ͪ������$kcR���g��a�9����Z�M����
3J����((M3��%ю(�񆪥F�KD�W��Γ�g�E<Z�J���L8"�d,q	G�`�DbF)�Z:J�*,�Co��ŎX|-��{]��iT�2�*6u%+�VB��|kZ!Y=,f���Ą.��F,�̓�':qThª�)�n7OF �cߗ7JD�㎸��`�oG0��ѳ$a�q
LDE"���Dik	��=y�"d4�����A��:�~��	*M�NHA�@���A(ey��s���	��`�uɭn�dC��Vu��N��Mqe�4�.�G@&�F���Ql܊rHFV��L�\_����B��K���v�Svkv���l䛽C�lY͗�W���vk̝�߱!gG?�����G=��i����r��VmV���rX���o[G�<����.����������|t�ު˗��rJ��3ve:����`�m����B�KZ�D-94¶<�X�:
�yA״~�PR[u}�)o+^�e�V(���������;]%�)q���cgr��&& ���WĹElpk��)�b5W��9�����=拝ܧ�!�sQQ�Ȑ`��p�6���-BT��0${�,�+�j���p{����{���]���w��ü�׿���R�Z��+Z���֣�/KD5,���HH��J������&�<����/y����҄��x��ł�*�����l�L��|h�	��f",0j0�GJ*��M᠗I�$�19���BL�|8��Ah��i�BU�.L�$ܜu�[�.��ј�q0c"`�1�#�$cQ�r���,�b8щ�8�+�::�2h��$b��i����(%Q1����*T/�scE��5YT��R3%B �[I-l�@����lZ���y�y�ՙw`�����մ��[C�B��u@�/"cl�P�D�A��L�e�EYp��.Y�Z�T���d)go�!m�E+?B�1�ʩ�8�Q"�^ʿ�G�߾�ffs�-�;�Yc~��1�E�y��~ՓǼ�߻p�M1���H$�����Ĺ�}Gy`~��U�������vpF�I2����%~�WT��v^��O�Ƨ666+C�dAW�}Q���4e~�4��bK��\J�iJP����F�۫t�j�IJ@���9�͑�!)@�6��=�f��~�?R=yQ�Cv���ťl��T�ͨ$��X��@��0(�-�R�hT�WD0�9;���!).�!�M�����p�����qQ0Q�.�'�H3��_?dY� �Dd��!AFK�[S���ň@4Cc��	�GO����;����11���Yt����vw��_�m���/<��B �U�*#דp�U&��mb�Y�*��T�J����:P1H9ܩ���%�Q�ALQKs!��m����^�u����@G��8�ݩ4F�+D�]�r�=�9��>���lC���J�V���)��p�?ј/6w����Ѯ�WZ�����G��{W�����=��I��,.����VȿӞe�"�h��)50��ĈZ��M���Qˎ'��#�7����y��`m��!Eon@re	���Z����Nɭx���W���ŵ2���qb���w��QK�NE%��.V�&�x�@�-�R,[�(��V��s��$��w�\���Z����K,>�.5�I��ͪ���0�ymk�g��.���t��-���'�)!��o�ӝ�0Hn��X�����${���,y�?f���ǵ��;�ɚN�AX�­'ؼ�KX�򥆋�rb@?����Zx�����	�*�����[�fq�M;ҽc{AZQ���+�u9 ��+^��Ʒ�W�.��PX����������<���J65QD��7���v�i|��{�	 �I��K��"����W)���9��S�R�DTDܴA)��C"{Dղ��K�9�Z=A���n6J3���AM�2�(�V�*"�ĭ��k�<��Ճ�؏����X�H�����U�\��4b�C�2�%c[��S4�k�J�X�щi�:k���Z�ik�qP�q�ܴ�t���ִ#j�X⢖V��\k�c3�
�`"h_jVRU!??Nq��x�<��\t�v�ea����ca(�قR��8�f*�8�.~�P/�XS�r������)zP
W���L��QJ�M�
����IC>��J��0 �̈́c&Bt. �U>���a%7" ,�)Z�Z`囉�G籼��p)�<J[L�px��V�C���=^d)�|�e�@������}?�=4���r3�FL��\�Bﾙ��jF�'˗_.���u��t��X��sk�3��f~�[D��i��h+�����qG���fQ�͏�3���So�c��rD�$V�\L�Rڦ��}�2���I�$����{��PL�R�h�5/
@�예K=�q���Q��o$n��l�VB��y)W��z��t��2o�o�+�����.�ǔ�:MTR"ȅ���A�M��+�pWʓ�ͣm���s^��9߹c�]���Z��w�.�����B�Fc�����Ų�[�I��ӂ�8�d�ǜ�4�XUq�j�v�m����ͷ� �lאV����j�&"���4��3���+�W�ūeu (24hߣ+Wn1?��F$�bK���ݷX_�"
�b�9�0�B��2Ј�����e���71��b%�v� ��	ڡ`��.�H�_wŹ�k�T?�)��⚆K?����"��@��7%4R�l�Z�bP�#�4Zq*⒄��Nd�خ�9Pl��;H5O�$�,���9���Ok�&#�������h��p��2!V  �~��p����M�<���d!�9Κ�`�f�� '������k�pP�E�u�A�0DA\�< ��1���[h!�L �(�#  4 �` ���8��� �P � ��                              5Jm�Q�)��b�!k �\�&V�]� 3<��ʀJ��T]þ�N��� �o��C�b �D�c6�؟h�T!al� bap���Y�����p)	��:���v0�xH�LC o��                              ���|C�#D~�~�Af�����;g��gA}��CZ���T/r�3�L��X�2c	a<	L�TdCo���Ŀc g�8qK9��:�S�����	>�^[�xa�� o��g�,dXg��1� AA�����tq�3��̀� �0��  R�3N XL �@`` X�z��	�00	�����X�L�#ǰ2jA��M�8#�ӊ�R^-��`                       �      6\�C�80�!������p�uڞ�y�҂�{��i_��(�|tCF�I��H�cpU�kY%�pI�D����v%6��'�|��͌j�F��'|%	)qk�G$C�D�G����S�(8D��2P��I�P%q�P�c�Y���e���ڇ�<N�e1J ,�}��� ,uA��#2� X�{KC  ~`txR	��=����L�r�&t` I�V3yL'��c!M���)L�0er�<P�9!� � �$;�C���F��"ʀ��x@���m%q����GMM�bOB��1�w��4�TY��=�b�wnH/���Z��X�B�;-��X�-R
[���~6lX#��1�N%8���#�6R%�����                            �	^�-��{Ɇ��h����ܘf�<��\/�� �^	�I	�ioZߢe�&�
P<*�j�
�8Q6��I��<D7�A�`=�x������[<@c*l HM��6�oBGYH�;f���?�_u���o�:�ϗ0��}=1�!%q�|" r 	X�b��4�`��s�t�D8R&F5w�@[R� ��ds M���]Y��焈�\�9��㨰7�e��N"�D��@Ƿ����&	�q@� 8|f��r�фF�� �`pc� �)!p�E�ٔL̂E�04 F `�EC`T�vl%# Ma�K�h�A�p�3��Ą	!;G������D`,7�sBio� ,�,�   d  ���B�C�#�                              NY��E���Y��h�]��Ed���s��oR	V~�(݁��B�L��Y!���Hݬ�&af`��L -�=���I�a���F"�����#H4pDL�,�u�d��T�Q�1�$9y�).���  &r���V�!y�<�p�G�0#�W��5� �D`2�X�!�1���b!��-��!�L�p�`0 ��q�r�	������B ��� �� -��!�3�������r�_5Wܳ�Y��L�fa�o��Ll�}�K�fW_(��A|�8�jy��hq"�~�x�Ą�#o26�D-� ��c"�R+,��P V�������wf.�`�O\?���PV8"#478x��24��gg̭c�� ��E* e�a��#`C>X�ബ  �O:�IN��c%嬨Lph� �B�� �'�=00)X!`PP�D� 1D, !��e>������@0�A��{�B����g�~=ɘ�M݇�!���n:X�Y�}Xq�                                                          � ,D��0 / @ b��?�xm@`, E`��@  ��� N0�@�`�Ȑ����%�ƺ���
����.W��ر�ze$jT�WC�
#HS�a�M��4`H�lei��I���b�=�N�F��U���*����A�<��<f�)6��H�Q􇉄@�E�b��S�^"�7��o�Ʈ���3�%�c� ��DJ���=�I�Mƴ�W��PT�[d�B�e���x�-4�����%Y�ݣ>ZY<ɋ�~�II�=ԭ��� ���!�XD=�j��O"+�f��]�����x)����DJ��Ag���OjW�ݢ�dX�R���i61hӬi4P	��� ��*�H�=ݓ��!�E����[�Je�3NC{�4y��s�Ǹ���F'Bԯ�w�mc�����B	�t7�j�m���Tz��0��ʑ�P.���dC����Z&yi�  �!1�js#<]A�8              ���3�H�(�       ` P>� �g%@    l ���n/��  *u�s`�M$}D��*,v�,B�9e���,1�*+D*�1�z��[O�)c��u5��C�]:�lmC#X�����tP��\��7/bw6���]̱�ӝ�p�q�Fq��s	8\��VD�J�m�th�㣫�P�z���
:ԫ6�A<�D �,j���Ѱ
@Eb�s)$G��io�a�&�� 8�Zh�kP�b�9L�=%�a+����PA-K�������&!��K�_9��V�Qm��F��n
��8�" Y�čt� V��X��r�d9p&w��hx$%i�4G�lH��[�AA��C����u�׋<2&�1�t�Tށ[��cn���C�K6��L�h�E��kl"�4Ρ����)SD&!W&R���Rpu0;��#�p3OBn�)�B�!$�"�]�K��.,q��~lI��0�0�?��ѭf�UX2	�G���C��[@\0�Y�֠phG��}�<�G���n�H �BɊ12�	��8��.!0#`�3��"�O_]���9h*�4�Ug�3a�	:f�d�-i6�}GW���Q���2�V�H5&����F3"�p'i������^��,�2L" P� �!L!I�*	�)�F5Ώ� ���O�P�}�-W�#U��$i��b�sTvG���_(�b�ب��lؔI% H��HD�֩!���^a�Q��5�:���ڮ^$u%i����}�U��Nhp��������n]�:$j�5G��U�v�,�3c%&j���pR�P�L��а������O0���@2��� `&%2!,H(�c�k�8�+K�Fr��.2��<��� �Ȳ��&obk*,ǖ*���'�P��a(����M�7�I��8��}[\%L�\"<� ��hd��TXx!�B����O	yA�wjz���RMu���ό&"b �*&�� �St��2��PP�q!PWߡA +�@��A����MD�b.&��ÌQ�F��d��1�2v��(�]�'gJO�@g�>ФY�Ľ�Q�����G{# �-��1ɀ�9��m���C��w2۰O��Q���`�k�p��a�X���N\�KxsfI������	����@�R�0 ,%X
	T��ѐ����F{W�UI�I���:�(|Эǽ�2�9�/�}����r�g��&�W�0�-�8��<�d��σ�ed����ph�Om����z�`	$誼���� �]M0$L�4�
QU%٦F���!t

-��J�k�TcPd�qN*pL��C�#@%G�  �XTu��mʑ��c���F��)��ps���{2��	"(I��7Yw	A��+�+�:���/�E��$h"�X 1 ���nVҀ�O�@�)�v��8c����v��l>�

S�6���ӛfIX�
�0L�2�B��;I��[` :�ui�oB�OY(�D���Ƞ�h��(rS§��D��#��@B�ʳ�6�����%��%�$��qs��&��	�U��PEj���gN��_��������r��·�1�Ll 1�4�_�8����� ���4f�%jd�N�b�`$�J��-'ZV��X�-$/ϗ7Fyf���1��]M��J5Qu�J�߽�Q-������4��b hJ 2?&0 |D)���XS�	w��]���!>Qcn�6Ï	��#�Y����a�ł)�!Ą��9W�堉 ����B�͗�YdD�ǉ���!?K��I��� ˾p�*L@r���g,?�VAϷ���#��O������7OnW��� �QO�!���)I)�G�x%��69����P��$E?P��0������`�qtw�	V��a���,`�ezj	�w��>0E20�\]��[g�	q?%��U�	`Ů�C���4><1&�e�����XYpUJ�!�L�l���~��8��s�-\�fM&6�pP#� @0��d�J�F��#rFLl��~��e!?N�+'��.�£I�!�S��i�ZY�0]7�q�23nHR�E@��I���p�b�<�i��~�..�or�r&��a�� ��]���	Ħd�ٻ1��ALS�������݄a-3�nց�ߦ�L�*��J)��q���1O�-z�U�?D� i�D=x4D�%	��_ �� !a,�v��0*�d9>�_L�s ��	�~��?m�K�P?��@�{���J�.O��� ���m�<kyK;��hn����Z����1 �X<!�EJ� 
 Af�/*��r��PBW��F��c_Е��!��R"���lL��%IgšuW�&�a�W��DC~����s�c���`�6UyT��0�h���� ��2�A � e� K��!3'Iq*͒Bt(ME��a�1�V� V����$�;����8�TT�x 0�Ph0!ZI�9�@C+�h!H�V��қ�O�OHK�STxlF  �� E��	u�a�7��4�5C�	�HA�;F&�v�!!=ɩ�!QK�Fe�*����K����a�c�	���'��<�Z	7N�i
�-۽��o��V���wX�i��N�L�,�6J�L��A$"1�D   �Nx\T4W��eƠ�4�m7���J^6	����4p��l`�z,-G+	�PQDVϕ���y;O�8�/G�5��|B�lh�M�F�����4p���kn���?���^�,GHl"����b`�N��N���˥�o���r4� +�4�Ե��%��ª�?�hF�B�h6��� mH�	�. ��Z��o,��4��7�����ը��4���V���Ǌ߭
6���V��O��h#��$J��
d�;r6�x�.^������Y&$��} ��)"����\���j�r�3x	$"*�V{X�"����(�Hv=՝�ACa���@*Th^@Z�r	�����i2����%���<���'��T�Cz��L� ��$O &�I�����5<��U�e�@	��6�i0���A��X-Uw����l��(��*�A��� ;tUUr5=�om��-�˘*Ƭ=r_�)�V�2�����3g��c�ĬWu��φ]�(\�9��:?%���m �f�&��<��u3�H�v��f�"n�T����o�w�;J��ڱ=�m��k��Gihr�xB��#��0Ɔ����2r�Ԯࡠ�z~
�k*���`��#ֲ%�JL�O<�eULW�9%�u�kW`��O��%�v�jq�3��
�Y]g*�8�2*m f3U�x���K�����<hHk]�@�-�t��%b
 ��V�(xX�X�l��ګ_iƧ����$�e_�����`IZ�Г$�&�q�ZL�b��#��Jɥ�,�@�J�"�C��(8X 	�c���y���r�E�m�D��0���F��We*��*��q�v���$k=H�QDS����i�4$xB��l�`��b!ţYE�Ǥ��JE��c�Mu𵵢TI�	[2�G#V���b��0�3m
͜�ۛMhki��֐O�΅�|'N@Ы��>�^�)}��>�9���'��2s��T�z9�CB$!�@=�
i�S���	K�r^`.�dPr5F�JKs�P�C�}
��3L�t^B��
��5�_�J>��]�l��"�o���]r3�I�N_0�E�'AS��
zG�P'��
���K A��(2�$��;#�Ő� Y�P�L��Ѳ ~C`ZQ����"�@��y�f\���L�~��@�0� ����� go�y&/�i�w�CPhz'jyd �:A*� r�@Ml;u:	]�"�d��Tx��B�B1[��Ԃ���^ 2�����P:r�"
*��#:)j(TNYjrA��%�"��A���$�R%�X�`��^� ��A!p���._�z� � �s�S*��P@{���$_�Ơ��A���u��Qj6\�<�F%�X��M 9p�$���(p�Y��v^g�xB/W�4�B��Uއ���Ť%< PHS ۆ��������؇�L��xB���&^�[������fx�����!���x S�/�Cel����D[.��H޽v�JKL��Q)�GmjzR_� )�3�M��@h��h�E��	$#���L +H5�0A-HO��$�=!NAF؋AR�(�E��7�����R�O9~2s�����M�g�>�ۤ�+�6!,���:Dh��ή6Gb�)/�#�D�������G���+�l�jp9��R-��(�e0J�(�T�b B�FR�r��I������g�+�8yX���*	��2+X�
���H�i$U�����4��Z�
շ��>_��Ӓ)�]�]�HSkx��e}- �^��;���Q=hP���A��U�������z���+��-��ŽνR��^F��lZ�*�����A�_ �x�zB��T��P�V�W�bl d��@	��#���*"l:]��T��4��NB4���E@[�6t`,B#łI��P^a*�@l"�:�/ ��h�1)�9yr�/X��,2����D8/���!eEF�bPHMz`-xR��:�@�]
�#m� <% G��
�(U�!
���APQ�ޣ���w�\z�	�,sRK���"t!p@{7���=��R,j�|�W�8\"
��?�.�JRBtޢc}=��`�/�"P�Z�ƣB?J���bEVL��p���0D���m�x�"L��LKAQs� ,�!A�xAbzo��Q�@������XѲ�R=��s�R��\N��I��&
0��@!�@�����U	�|O�i�H�o��r��\.D�P���r���b�[�t�a$Ddtiz�Q�^p/{`� �� ��B�FE0#:Ƿz��		nAFkF̩9*�q|���J��>�<Q��J��S��=� U��ѥs����R?k\�ғ�e�r�m��F���k�b2%��o�����։%��.�Ɣl{ ��5�Sc#�R�L������Z�j�- �|�����@BZ�f�EAk��&���R�Z��K Mb6L^Mʿ�¾�!����a��m����A�]N�KFy�h��-����;�6ī���I+dF�Z�ơ֛�cmQu���ݛW���(v;��U��JE���(��"ހT.}�P��J�~��
H/q�LaYlAH#�r/4����6N����+4��f�T�U^n��T��fV.Jyr1�����JN�0"���xCv�B�F���0�[Ey����(�gdJ������[5e��"@���h��9-df<���I��}e��緉E�nb(V,�Z�mk��][iz��3��=|!�_g��.� sb!��B�r
E{�#{G���5�p�l9�b �sN�=�} ��N,6>�ƌ4WA"2b =_�c���hє-��el4Ʉ-n=H�ޘ/уj��aqq�c`��&Ɲ�)�v\���F�V. @0d2�̹�>�:�U�P\nѩ��
��JO�z�w�&5c'���h�R_Q25�m���|�)n��`ׂ���.̰�_H#F�Y��'��j���NRg���I���+�s�퐠|�>&(��9�C�L�A�������	��	�#U*IP��K���#�@���� �$(OT�'!lde�}���J6��)��5w(Q�������:�+>+���X����V�{��Lq�W�����ث�ʼD�������S�.-u�z��<�px���"֌)��A��R#�Ӥ��m���΢���'��F�R�8�RrG��n���Or�g4`{NSA���U�䈱��^�'�̋��E��zxL�s�^h���c��@�r!���nn��|J/V9x��$)�<���"J]rX����6^�Πb�����Q
�e�kV�ĕw)|�MJ+npj'2�e�p� Pd[r$�
DmF:v��ɰEb��Y���"�Y�>���A��M\FR�QlwD7�Ly��>� �@�d2E	`�q���q�",��$>hlI:/)�l���M�ق�^6��}�+�7G�^�Q��߅�f,�&����=xC?�b���fd��#Sn^�h�TR8�\��z�H�&og���V�@0B#�D1F�?ʴF�F�\�X���X8���>��K� Q3�ou��X�� z}kB����up1"Y��-�	��eE�%ll����+)���%`����Ml!�9����O竖�m�V�)]���_Ҩj6���xC��q&�@{�#ld}�A�H凩JB�y`��"�#ź�$�
5�QD�?�AHEFZ���M9��;p5~}���)({�A����o� ��0�1�ޡJK"k�"���,�B���+��շ���\R� ����ed���8[�A��O7]E4@��ͼ��"5	�BPY����B��D�.���IxD�o?H�p:{���Do���]���Y:-	�񢘈�!�^�4WR��h�A-d���(�eH!6A�c�!DW����<��LY�K���g��P�HSq����2$i��F!E����	��aH���5ɾ(|H|B8����C�@��nl;=*�,�����ܦ�)��4%�BR�#ε'��6V��Y�l7�>=C?gl��1�b-�pA�������J��$P��S��i�bY���G�����2�}8�3o��h��c���t�<[�����A:�� r�q�}�6�8�9*������<=��yV
$�ǋse ��88z�������5��F�I����r1�E9/��DL�>?k�
.b��j�w5��ؑKm���|��hB�S�R{]_��$�aEMP�2	$OBP���H'�	h���i�r I��"\��H�ɯw�\A��i��W���6������HSwj�x�R�h|r8�ZW�����ы�DxP�ݜ�R �*��%LD�dKQAkQb[+ � b�mHX�`�kh��̴b.��P
D��E,Lש\����+�[��q��R0�IE= ��z�c71�H��@�QG,g���V"�(�t7�E:��h��~Hw�/&U�)�k�Ϻ��U���2(��xXlL�����!� F1Fd4h� [���>Od�ĉ���^��)�pb�6��Fp@*�8Y��
�	 �3:������DW���ep�����|!pAH4cQ�Ȱ<��t~�| x�7�����^nǀXQ�����+qØH��V(���6ثkKݷ� ��5@�7��ܬN� ��R�|���e�G9�p��$�Ӹ@ ��hĥ��A!�LX�Gq�q̀�A2�2N`đh�A�j���ɝG%+�&x��� D�?TL����Tq���&]�d��vu��N'�iki�!~��"x���/�,QY�L�Ql���ⲲG(�Qzz�5XD���!o���G��(��d�ֵ!�T�qF�ɺu��bu�yȰ�f]��W�N����֟P���I��aFB�}M����:Ċ5�z!@q�(�X��_�^R��=�5��5�-K�Jq1`��i��Ȼ�N�pN\�l����-%�DS�hR�ѺP"�lX&@�%��'�:�
Q�З�.f���	rk�8���68�ZӁjȔK�QP�Pr�Q!�e�7�~�%'�4lh�ůl�S�L�l^�"< >��H�ߟ��&�H\�LW�#r�V���Q� � A��D�o{Z�'�,<,
��d:�_��?&*�������q��A�gϞ_$ق�Q��6o��Db��tG`�{�F�X��8��*�D9���[&b*!�c����+&BE���W!��T1��>c�yd�ԉ{1�8�B�B����	�nbF��G�>O�2\՟=H��͜!1�݁�`bR��i�`��FQB_=�����$�V�
uL�� �,ˁ��{�\_�����(��Yp�L��Cd��Ը_�����(���@c��*��N6+�R�i��-�m������Rغ����+��|���"l�½���'�,�"1#�I��Īz?�\�:��Hh���^����<Ʉ��Tbk���"��G� cD��(���wW�A�ڙ.�w}�qȕ[������-���#m��o r��mbT�P�&��T�
��"I	��H����r!��&'I�,��p?�S�I�B�2�R��a�`����.$QE�Z�b�Q�C�L!E�b�(�����?�;�jXQ�cSb��`�b,>o���\N��.�� ݃�.L��< ~�iH$�l��q"D���C�'�'����x"���!���dN��B+Y��x"H!�����Ʈ.o��]�<Y�:bڹl�w���X 0@���������׍���k�
���S*�)�-�um�{DYx"�"� Y0] !m`�`pQ��mX"#h\�&?���U�J����vڅ�%Ɂ�������	C:�4O�G`8���%<��4�2���1q�5!#\h�z�_$ԡ��*���.5y��|4=��l(��K|�r�6�������%6�L��8�M��Ds����z�.X�{C�x����*m���O��U���Wo�8�D(Ģ-u9�e�D��2�X��"k-O��Ƭ�'&�a"�"��D��v�M��3D!ğ^���Ϭ�7Q3�(3^�$�L���n��XI[��޷=�G�GQ/+S�ƈQ��s�LB���ڑ�n� � Ti�!�f��
�23θ����)P��ox"m�i2���R!H� J�D�!1 ��BDA$�A$'�W�d0�,R�*r`ia�(�] Kc�A)�VD�.b�������}2($!H�b]ďC0%)< �!C�B�hMl��=�6��0����‭��N�����c���d��C��Wi9<$&| XC0�u��+p3��(�z��S �xQ�T��q�=M��>>��5`���`��B��v<"!9 ��o���uhд� 8�5)$%�v������n�"(!�a#g�d�6V��D����f1�Ѣ^�P!�Gy0�S�B=x�<(rl� E�6���T ��������Zg��X��8шKIoh�zÚ{ �a䒘2�����$H"}W��
����ch�I'��.�R������2X8p��z
���	�,���q�e�XT��R-'Q�7h�}c�Ll������	O��7��p�MU 	�2�pV���"�C=9@���>����h����� ��kZ��<\C)h7x���ܘH��X����|�K`�cv�ADQ�
8�"v�d�T�vgaEA	b�KF��c|]�h��D$g{�1��Db�2�oz�}�؊/��)�`CD��c�2v�h�D8�.�q� �I�F��#�$�O0uV���[��ȱ3nO�N�]�?o��5Ҟ��n���h��*/�*h\!6���_T�2 ��T#�)K�B�BQe2�G� 9H__�̂Ċ0��|��$��@���Y��!�D���$��(�Uq�,�W��P�
@�x�K�	�$�rg������"C�&�����ڶ���# кa�Z�e�^<LHx���5���3�p��l@��@��2�i~C��"��~�v�=��b�a���Lfb�D��iC:��f��l�5bi�L�����a`���_1�VOd�E���n1���З
��
��a!%����y�Z��=�)q�+H<!�D�ٿ����x8�Ba��G��=,��t��_$ �4`)Ղ�[�l|W�S�K�s�D��xw�7�+�`Ξ�)nfË��yd����B|(-��O%�׼&�p�8sw>���{��`��8C`�G�0�=9��,L
�`	�H�"K��;���y����`��R1��A1:P`��&APB-A��kEI�u�~I	1��]@�$���l���D��d�t_3�a���t��Wl�4�c���"�w��(�4�)X����IBs7���/��ӳ��V���yfe�̯T���l�tl�*���L@�����;/�}�M�tͼ����"RΛq�F2g�#�/g7���a����B-O;fĜ�����ޕ9pV���0��&�#I��%ӌ|��8��I��!�˕�X_P����s�A��&�#p����S�O�{?�w�гT�R�?o$�1����@��eJ!���P�9�ڲ�jo,�#D�ԢH� )�%�X�M!J�<��W蝔���e��=~�`��QyYL�!�/��,�Ȟ��l��铇drȎ��)�q"+r�k�D���ךY@1/�#M00D�4b�q��DC�^y��6���`��B�X�EH�8�����!p}X"�#< ���&���sEx#8"ǖ&z���x��rwV�ww{^�jI�'Y�I��eZ�A �0��c�=�h��	���Aҿ�.%�_2{�u�����o�>�!�`���O�����5���0���#� 1�C�p�a�,����D�;>^-��b�D��Q%�a"e��
�rcx� �0ʍ^�:4j�����B��x��BZ��Cf%{.���[۴����`VT�T�[��\��?X��}�X�KU������� ��?�rY��bHD��YB�)��DܼO{�9En&^&���=3�@ǻ��_5�j����4���x:&�!$�,Q	Aؒ�����\��ϛS�S|p6>�`W./�B�X�˕,�;��ې��H�
�1K#C��9�<�B���q
���zu�-��L�l��.�&�cI*6C|�ce�^��`�9�<y'�M���"*o`�N�ކ%�S�"�X�f�d:kC���V�=�Mb�U{	�,��2��؂{��&'���|�Db<���,�V[�xupR�Y�4�dR>N0�nD!��Eb\�RN	���C ]6�-B�$ԁ�	h�H7!�W�uc̢�5��E�gL���96�����\#h���-�m���a'��҇6,
���5H2ĸ���:ͨ���/���G�� �Z�GpD�+u|��%��\x\��(! ��3��x��2��	�Z��fz�� p��ːY�n��4��Ca��a #��U
ׄɉ�l]�$��������ŉt�k�q*
�:�MH8"�#| ��,<b��~i}�]q$0�6���DQP��(��R�c���O7F�n��E| Qh؆Ǌ��1��`��c�� �t-l�G6J��p����Nr�f<�����]|�V?b��@��5�n�8{U��G)h�>6^�

!IE����Aǀq1��6������l_Q�JW���i�����:�D�pk�\*Ģ|��i4�Tj���Ղsd+Z �D�,S��(�L�{^ר���f�=�����71���7F���f\-ls�?x �aoG��g�H��!}1G%�������E#�{H�P�i�jR�44���:�)�-\�'�Yr��ޕv|y�����F2���q��/7"����N����*�!3���jt��PBsO���5�1�J�ǚū�4H��s��8�@�j�Ǹ�e+"ܞ�R�Ig*�<��aJ�U�G�eB��}�rm�m@����+���P{g�I�JH��~, �/ܳ���P�^���!B��ԛ"�,�/�Z���G�ҝ��N1"����^E�W)�6��0}�h��Dcu�b"��ᧄ���L���IM�l�(�")�+�I KVC{\H�B�	d>�aE�|���Oe�H#)�t�̒Ez3|"�H ����><��.S ����C6�����I�y�D��;jb�b b��o� ?,
�,������-2评O�%��A��� �VR=���"� 
h������C��FtaNl���2�A�u�ݑD0��b\�6\���8���Ur�/���Q/�5�aFC���C!`d �F<�����,4TBd�ۿ�\ YLyw���i,V�
�Gv4E�����~%C�w䇜���e\��r�(���������5Z�-�l������-�G��F��0�&A�k��ld8�����(�U����|6.x �X|�+_A�����v��c��	�"�E�L�N"��[r����|��愤|�g,y���&�|h��KƉUj�' z��{寫vX�Ǣc�� ?��y�vF�w��	Y���	%�ǒ"VE�=g9��)A==�.��kQ�%��  �N ��B1��\�h�}|-5�-�I�#�P�:��B{�����F�+@`��X E9:�Ũ��a�9` 
D�a��NF���dW����n �
:8��׈�C8�HEw"劾���R�A��>�C ]�rq� �� �f�@��}�0H܄�C�S�cփz����"Cz	`a�m��b#�f@�F�X�0נh� !�=D!�A�<��"Gd � x ��(q,@�Z��! �	  ��    (�/Tyi�tӏ��Y/rP�T#9�쥥6�$�'��r�ր)N�t
�8�	���)	���B   �cm	�8�^���;��3�Kɻ#�/CZތC* �̆B`L���!8@�1�x@�+�`6Y��h��-�"���K#��׃Cq�� ��d 1 �` F 8Àq���6x>\	0px"��!d0"��q2B	<� b@2  C #  F�gX�̃��V�y�-��38���|�%Ӭk,Ʌ��1��Y���  @2���� � �l��8�0@`E ɀ|�u�E9� e-� X���4���G"Y����$F'�p !�`0�h �`0"4�>0  ��q� Dv��0 h& (
�G  @  C�""�9  gHG.@ p1�� =g��<�q � #!    �� �0�!�2 S��@  E� ��2 5����� �ƌ�hFb�` �����L�< � �<z�`D �#h�k`
 8�m�!.K��!:2��2`���"y�,jS��@*eo��C��"   a �AdLv��J�6�* ���� @0��KC(� � �`@     8`4��0�8� �      � �  �         �� ����'bm=��1=j� �XnA�#���~4�R��y�"�n�40@`0��8�(4(a�1��1�        @g  "}�    � �00��<�  ?�%0  $� �C=E0V�P3 `0    �  �   �iq�4  F� �Y����DȂ]#�       �@!�u�          A�� 0� �@3	�c� %��N0�ya� J@A �  � �  R�X��փ @`@1�  `  �p   �0�`   0      �<�& �->�AO�<�  4 L�7נ/����@�/�q�� � #�a�V�B` y�3��b�խlԀLD  1���       � �      �]W���G�d�x$d  
  %�XL�P��5���X��(��8 S          1  � ^�     e�` C�z�����ȗ�paD-�$09�-CF�&�� ��b ʖ �^ � � ����BM��dL !@�   B   c  � >�  � ` 9�g� 1�@d  B�C     0! �b ��"� � `l` �n"3� ��mdH���ts��'��"�HB�2� %y�x�� ��d3X@a�    j�� �   S� 468�G}� @  `�Ȭ$>A@ �` �  �  ��80h  ��  �h�"
�6$�
   d�   � @  P X4 Cᥐ�nB �ܗ $� �_�����A��L�� �    � � �@ 0� C  `2� �����30�C`DC��D1��0�r�Y��;S+�>�F��D0p(ﳀG0#�0l�0�  Vli��&ϰHD�   �    �   �          `(�
 ����Q���<D &E� ��Q�2�<R LF 2�n	 �*���y5������n�� D`��        @    �   ��      @�  �F  �Fg
"�  � %�_�)]�&�  c       @ �3���     ���2���@0 qD    0'DF!��   �ŀ �    �аL�F����/1|��ۥ�_{哔�9I1Jqߢ�؟r�R�oA�$��G�ι%�EGʶ�d�E9���$)g���=�x+�$���τ��EF�G$��V���rE%4��dԖ.0��Uz������m��a�T"�@߷ex���Z?Ru_�k�1⵽�@C��̣VJ	q��9&�Qd�4��Uf�S��,����j2G�SLfI�1�MM�Z8���,�T�$R�"@e����sF�A�\P�p���� S ��@�I�Y:��̑�"N�ke��D��)OHT�S��SSԘ�}@ꍈ�(��z���{u_R�D%
��'�����`�0� I��=Ē=��ђcID6�cT�$�#"��ɶ�t�ɟ�����5�P��Jt���  �:�,80�` �    �8 � @r�4΃��;�h#  &�	`B� ��!�I����)��{K̭0`(Y磩6���o�v����wT�DV0��ь`V}zx�2<�"� #�c
; 0 �]��C0.E2Bk��T$�!��$%� Es@�T[�/Y �����H`��]eF�lB�u��s3VT��&(�=����fFN��,8@h��=��4��T�"��%s3Ģ�{xg��͍5��D���G����$�ӷ���h���b��]Z�ݵ��6���u�u�B
�V%
I�` �#Z��fS���p��q4�SE�U��2��b�!O��P �"��9z��S�{8O�����p&R\���~@(i����A-b�ƜN@�[|Pd$"�t6$ z��dJɸ�:Q (ʵ5 �p$°hu��[� ���c�ދ�\U$a��CF�x0�����3<\��|3����P��B��֏Ů��K^�m߁BB�~����L4)>�A�]k �%�t������Q$*c$���bV�MD=�U���w#áPĤ�<L���#  bɑ��7�s��)n��E۔���>�z�#Rw�X����|�Z&�S��_&R؍��$ɏ;�� ��&i�!hFyvXb��U�,-a?�%�V
�`0��@:!����f��1 ���)���T�aj���-j�}����4˪`�T(�o�����ѯ�ʆ�Ri0M�QS0wj^ͭ�F&"�����2�@P:��  3还X�X�������_�<u9MIqim��D 3ɶ��U(bz`ad�J�.![�=�6�����������A� 5��s-(��/#��@+)˅!E����$�[2�.Sa�A P�� �\��h;pnhh$�>,>�x|�����7�T�x�F�Dp���1�����p]��Ȋ$�.�iS��
PR�/����k:s(��0�;��iR@F`��������a8p :��W�pc� n6����� �ld�D�����嘭\Bs�PO�v�fT�����g�8 �U&���u�[iI��[)���t<��Im�D�0t�"��&����!zG�^kAmhI�l�*�&p��P�l@�
�<��p6�!$�o �|}��k~�>�CZƁ��F��� �)F
g(���.�))�	A�!,�����a 7
����sk��|E��<?�V"ǣm�y���vR}���iC��J����da��N�hE�GE.��_���aq����(����M\18�������+G��D��:��#���lެ��E�?���H�Ďq��[��(��W�I���2��
m*m+�
�6Vg��77᯿�L�P@p��=K��iH=��d2�L�\3|�瓀&�#*H���VgL�]ƗeیZ����l�?�o�%��X�\��nА��6W�y�
�&6��h≌��s�U�9�������bh�3�8�q��f|��~/e\1-����H<�^�嶲3�,l��<n�WJ"�y�=�м��8�.�#$��1��T|�l�x���1p��(�TH�V�+��.Q��a9fa�PF��Vo���F�*�F)���r�Eh�����Ck�G&vQ��'�D��p.A�Dn5�T7��`n�=�����rӃ�N�C5ô@Dl�EpCM�A��;�#eVT�X�l:ݙx��z��\�QE于Z��D"CK��bQ�a���� s�k�?C	���DyLpx`�j��R�Pxo�  ��/��DH�@�,�ȗ�Z��/[V���"U�F�p[�ܠE�)hLH'�'��f$�ꃋ"^8��ô�c�\��{E��A�U
Y#*c���z��4.(�/�*I�� (���$����0@	�h�G��0_s\ �@�.(QZ1��	��!P�,"
hь4v�Ç��8h��F�_�A�x|p�ѣ�G_QE,U`�
�DO�!F�aBp���>�m��~ߵ5���M1urL�D��:�M�ة*��ܭ�hto!C���p ��IHiz�'�i�B5��%�,�%�*��	A�
(�	�!R�D�!�@�Ř��"��MhP$&�s�	��h��/*��Y˴U=��w��Ou�꧟�U��nkudQ�]�3x#�%)X��
*�E��h4[hr�V,�"�Z����T(�!e�b��Z2�b4(�$�F�Ih����$�*4b��~���[iB�U�4��Coӄ%a�/�š-�	�0M�B�2̅f�>0�+�dPY,�a�����x��Z�tpZo�պ5��2���P\)FR�#��2UԔ����h���xEź��rI�EZҭc=��Ţ�0�JhK8�$�BA��R���	xA(A�@iZ�p�BG*{t7NI�0��J(Hk�;t�O3�MO}-%���o^�@�S��]Z�F��B
I(TL��2.A�"�1a�2.A�dN�Z(,�Ą��DMxه3.�k�t�yY�R<X��(v����-"�I�;&x�񹮬�BoAy!VV@��F���|�Dx� ���VK"C�˕����bġQ�t��rd!� �g3!Sb|y��M3��-�9�&"%}Z �)ȸ�����-�ת�b�P�T��=>NQ�]��GQ:F��i�s4e�=�E�=]���9	L"VX���s2"��Mѳ�S5�ʢO6B ڬR�*�.�M��&���oܩ�tE-|r2� Ԋu��.�ʙj��W��^+��S���"]ɤN�A�mA`�_c��
��)C���bZ�nB� %h�%J�R|�@�	D��h�$V�rIM��@�TT):�@<2\���A��A��F�sd
���9�?�!�s�m�@�)���#�`EZ���ϙ���q&6H��R||�]��A!�%jj�D^HY���̲&d�2�"w-$<%4��r����4���3�B��s��[���2�b�I�x*-G�V�,f�^��I@C��CE]j!��Ԯ
=KJ�g5
C��4Bꏬ�I⨲">�("�T"u78�A$x�b"�7����n!1!_2\�jW�7�M����	�؎�#2+$b-�@[B�Z�$�К��j�в�	4M�!�5h6�)����F��d��a��Mi�HY2�5�Ո�-B��~i*2���(����%�eg(�P�EJ+.r�QKQE5o�9P���.�x�^����%lN{y�.�h��!;z�\N��k5�(�ς4g2�� `1�{Q�,�D[�*h�6C�����w�҄�����D��**�KE��'����Z�w;k���Ӄ���P��@)�6�)bU��*��6 hu H�BS�|P#�1V(���8ܔ0��@!y5tL'AMB�_�Ξ��@|�+�X��O��|��*�A�z��_!����Z$��`�2H<�*#C ��p�U�����W"����p�Dt� f< ����^84II��2,,		s6~D��)���q�8@��p�R71h.,$��K*�&q���Ȉ�{�VF��Ȃ�V���á~�g��Z#|����p��lHn؄)ZDD�

�is�!<��BM�bLI߅@�#H��Ě)%�!��d�o2�dĔJ�;��5d��Vfj՜J���Pw��,���Ye��� )e%��;d$�7�,���Yyu��'��L�A"���.n����Ly�U�0�qkȇ���aZ�כ�$��ź�qI��)���2!f.W���f#h�!;"Ň&�Qs�����������L�jCPrA�H��.���(�i��i��M���M�������ts��"mj+��i`-OĮ�����T~Z��/j�)
c3%z��vpj���Qɀ�&���yh4�Nt�7����L/@@��eb���#@0� R0��`Q��a Qc��犠F�a�xr����QUYG-�F�lJa�eM�g�I|k2q�`����=�[�,
+�F�4�}E,��J=5�©ޢ�f�������@�c�A0ݦ��jʊw!c�7,)���>� ʲ�7g�B���Vf���ց����:I���Y�lSu�m'lz�9g�&S��;�Jņ�M���mx|�d@����IV�Z�}Z>!L��
`�␯(�TV��	�E+ .�Va��ԆL)b}�ލ�A��sG�ffm�Zۄ��Ae�/Ƣ$,n���ĊH���f�5qF����DQq��o�	D'��9w��(B����kZٿ�dޘ�m�D�6%��Y��-�w��!h&FJ�(��������,��N@���&c�kL�d崬�%ANRcA%��/a��1K0�5+P�0���T� ���ID�!�EL\���~�b9�����n��@��UH��-)K�Y#�5Ar�@�J�dq�L%�RA%@��`�����|9/$'�Y��FÅI���	�{؝zXic�6rN���.�r&/��j�J)ԥ�N��`0D(�J�|'ҰC�[�-�v�VbN>��P=°�����!F�P�.��$��q�9�7�h�X��l���^fM�,9v��I5�a�8�y�S�MrL�e�2L�^Z���.��L���U�ڪ���?�?��x'�4kӔ�	zNZzc�8aqf�S��>j�v5��6!�V�V�732���}$�E!�洒""��/,C�hإ.���R��TGǆ�����Y��򳒖y6���@s2�<�
���0�do W��B�TǮ� �	P:jK�W�h��27Ɯ+��	vΆ�^"^K�`{�����e���7&5��1�B���O:T�V	��A���1)a#5�7%Ǿ�t��%R�bF�Lū�L͔-�jd����F�t�T�s��\�>4	:�_�=�Fl,�[���E��$�2�%�W�k��
Fo�<QG2uy��%�*b�"$��g���}���x+�(�M�*4W�99а񦭎A��)`,(dA���r�d}mTn�gbv<��% ��Q�?}c�K<��xHd5Uu:Sj��ߦ��3ɷ�p���[*��eOW3%6��px�E2U�l�X�x�K�DI1���Oz4�P]2`�QF� P���@Ik(6TJ��Ť��A��`��vlB�&9��vQ<���:�SH��Z0؝�K4n>sR�j�V5#ŴH��AY'VE6S�-�WJ �@�ġ�ܑmO#�7��bZ��wd��u� �W�uᩊE�v{-\4���h0��3Q�g�h�ܡ�q"F�p�*?o�� �v����J6�{���"מ�
�ȹ�{
`)@���uŰ�h��u	�BB�QCtszY�u3[�Y���e�f��� ����uv�L��۫�K����� P�J��/�aWu�D≂�a"�z�Qn[.5�V�#�ԅ91�x��-u]�D�<y����Wפ�v@���/��	�]�E%3�i3ouV�<Xw&��fU�o7˨t�yH|N�q����0<ύ�Z\	l78�%�����  ����l2$+<��I$4 ���Nt��@J1D�J���)q�����8N��1H���V�(MbH$����q��.J^��(�=��7HZ���sTў��*� ɵ�*t���u�爛�li?�裙Sҗ�ɷ6���M�m�i4�AK(�R �#��w0�A<,�I�ӟ���\����C��Gd�Q*=��&)�d%(�Ou� ��Q�+Y蚦lB��/Y�b� 	^C~Iِ� E
F� �͠�H�F��S��� ~�*+9Z&���i�\A���-�:� '�1n����p��#�{�5ZA�\��5ѾS>�MI�Iك4�R�
 �S�Ir��Ii �A��]���:��cH���l�ą��mM��mh�,Rᄖ���ǀ*����BHR}�/���m��0����  �"�J��*a  �        !�   ��0�� �       ��,_��A3    !�pOT0R
`  _x ��F�ޫ���TB�OQ7]����D�Kpҋz�-�>��V�Mƃ����}Wɾ���]��I� ���z��#��e?�" #Z,<]#z� ���Y?�ʧ=0C@D a
@��	�1B@Щ$7��b0�$V�t����5^E	�����X�=��ղw!i*����$da8�����:�{6zb���.�L��yh)�Ey5u ���&4� �_� ����]A�	PH5eu2BW�aЄ����_��k��b���U��{E������U�4�x_[]tV�D,iN��L�n%�f��h��^�!|F!�����'�1h�X����_�V��fe�M<@�MZ�D��~�b3!���sUE�9Wm����ς1�����эE�g�@�^HC@�Р=�.�\�bʹ���ėN��^�_2�ϴ��/�H���&�ؓ��C}�P��&}ñ��� fzƎ��K_�U� �b�؊��#&5��AO��WOr��ꮖ�V�r��b�ĉ�� \�R���!<��h�>�gc:����e�Xt>�1��H
�f��F D�&�&�P	���'�J�*kvr���9@z�1�o$�Pjb]��'�b]�>��׽������R3��ї����Q��M_ �\�����pY���� =�<L؍5}�
tL�{xR&�
>���2U;&X{=���R5Mw��t�-�c��u=BG�1x���r�n�7�^�$�![�}�鬫��B������K� ��B���e��D���G4��cl"X�8�����Q�O�J��&�h��~�� Ҟ��U�N���} 0��٧4�S�)������FQ��P���3����b��v) >=��b	��d��dX�O`�RM�e}�^�
f%��Ԇ�,
z~�r�)|���LƔ�vWH"e�Ji75��dI}�E�������q�ͩ�5T�����j��6`��	��$��uq�	��W��D��<��@�!gbFE���$R裝�ؑ�N��s����vK�� �����3�NQ��+�q��d]�y�2!�c���cŎ�e��,ֲqo�+�!PaFB�R	�!�mL�S��w�-��x�k?�x�V���	�;�F ��p�vB#�" ;�`��>���?c�a��C���Oao����d��1^�If
���g/`D 3|x!�@'F'DYW՗6��D�G0�� ��4h�Dfb�ъ&!!���� �#YG>���:�!���wt�@�q��m�^�1���p3�y0�����2�/,
�G�����}EZ4����p�d�'����S����4�� �8!ca(�F4R:uv�2AC"h:Ʉ�z���� j��]i�=�	0��[�3��o�°�� �P�A��3��v�xo�˪ʲ�5G��3f8$Tc ��4�{��e�Rki��H�ŵ�.-��z�-���k�&B��O��Ыp��>�DޡӈY�Η��+�D��/� �@hF���^r8�X�lu~�qX'x��(�^�i�yT2��K�ō>����F��f�{�1�ɋ��O�	`�4�z#��X�
=et�� A��C�A�p�����L.(!����:�Tp���>�J!N�ۆX�?���z���#a E� 0�
8����y��ƄD�L(�̈́M�| ۍ�oB|��Ւ,�  �/�Uж�r]bϼ�B�?ٽ`y!ZґEQKBi�BBӚFZz/�^��H��	��SmR��d�`'/�P�вڸZb`� �%� r�FVYM�b��A�<[(��:�(�
�Iq!�ZB3~4h�VQH�,HA��I$�#XM�E�I��'z�x�^���Y$�bT�Aa��H*�h#�B�QHD!	
I�D�K`*�����RX��e�HE��GG���ӗ�-j��7�+$]�s��S�r)#d]���虪[�JݴJD���kR�u=Χ.��S��!1�of;(�gLO��L0��g������Rdda�{�*��Cc�;*�b!�z}Ua�mҠ8�����8f���<Ȉ�߆��N=L�>b��^,;�\�93�e3|VEx����7?غ�]�us�����+1u����f���M���S��md�A�C�@?����wV��;���\���A,l�*��W�ʁ��|`�'�x�*
���T�ߏ~�Ǯ8zp8��z\Z�F3<�Ց��e��o�-Gs�5J�K��w:����+A a����EJ@p�;ʏ;���l�%(ؽ�(�F<�ȵRR煁�H��Mg�j���(��(̷;�$�4�Xj���x$���4	���O�<)^/;�g�	I���>+Q�փbo�ͩ��}я���8��H���2��o��e}�-�y��)�����4s��%Mas2�$�a0X�y������	����|t���P��?^"<<���ѻ�T�QU./��'(KX�K\�puµ]Pw�"�@�(j�/���"��?5�Ƈ��E4dBJQ��	"�(������AJF��H�˂�K"c.<����<4)�i~����K���L.EH\
�N�����ϑ['�AQ�`�s�xDc�bœC��8�,9Fm��n0�)+h�t��+���s`�����{Z�Э��
�@Y*C.��zs2�i�mXF!����2�� \��iF�ZZӜ)3؎k���MutE����I%I���v#?j!4g�3�L|�I3\O���M�3T�j�=�uJ�Y;,�Ɔ����̋�����$�L�p}Uefv๚�:�c=Y���Yѳ�v\&����9�٥ ��i*=bCV����q����¸����[A�6"��G�Ɇ;8-�O��9ihR�FD՘�mK�
2��mM���9F�4ش�c14y/��N�kCtN	���ᒴ�3HX�1�ةÞ���cTQ��_�1AJ"1�G�I& �/�_�7���Q���&]��OB�gǪ�3�0e��DEb#LT_s�����+Ud��j�V���s�����q�Vq|�X�m�?(�Tj���-R�5)�n�R�y*Da��
���
��00b�Pִ���0�0��l�����b���G4/��bY�$����C)E����z�Sjf��3��s1ߝ{J��Y$iU���E䜉�1q�tJ��5d��wY�U_��OM*#�Ӊʕ_M>-Q�U�j�*2�'؏��X-3U�f��T�pn!R��j�Y�q��a,��>�`obs����4h�mh� na�b�s-�w��!��NJ�Q����~�yufg`�u�U
�ʦ",!�ޮ�	�Ƌba�b��ѓN#G�^� <,�J�.DF�����I̱��.�:Ŧ�MU�~qN'��f�\;(�i�̨���o*5K�V	Q�Ŕ�Ui��Y�,_�m�XA��M�d${䎖�t��0
�T-����;	���4Q��沰�x>�Ì�,�vGLcF��g�:���R\#aFBm���Zp;p7D	���t���i�%��Tf���9��Ǚ��bӻb����K�� �Q��&d8�L��!��r�6�<32������p*�
b&��V&d4�����:<�f��(�B���ӥ�t�/�,�W��?�%���T��t��؃��o/"��_""����c��k��j����T�#�QwQG�9IJ��
��Bləo-��Q��/y�{J �̈�?0�!}L�md�!���J\Y���C+Ǫ����b凗��Q��
������dh���A���Z7�y�`*�5�G�Q0�?	5�u�s�d/�7F�4M��<҂Q�<]����<@D��"�#�	~sN\���`P(
�(�#\�j%T���z���b�SK��y��۴�
�<��ΐ��+;�r7.	�����E�a_;��w���>�>�*�
`*�(*6�e����i s�s�����W=͵���b�
ϿO�O��i��ZS���
�jsy   �� � (a������F�Z�b&��$��l��69� s�@Y C��r��j�AHb���%o��S@��p��-KF2CI��^`���aC'FdF�j4��h��P��F�0݅��S �̒u\��'`�@���
ġ�Z��y�3"�@�9����"ę��[+�Cd%��F9@HIp`!��(N@�	���h�ǧ�!�A0ĩ�=�g̥�~��y ~jQƠAq!�Ҁ�-ᦟSb�dH���
A;�49Ф)""!���9���Rdd��a'�(���P1�	HO���+�i�b����7�� Q�I�v�h��D�.ݹA �d�B/�  ��                    �                 0       	�����
�h[�z^�&���b	xC� ruIE�N x�z\��Bw��B�Qyn�!e�Yo_+�|��]�H/|/?����z��_\/�G���eY^p��MeYD:��yÍ���0B�b��FL5�J:��'��f�x����\���P%�	`����Q�������2�@�J!�}�!A B���0�
�TD��i���q �
?F�a�1=�G��0��b�� ��� �������2��N���6����p;$Wj5eu��A�]�����1�֊�S6�5�^fTMq%!P#%T��P���]AB�3a���}����	^�*����	0 �h,�@#�~_}r6���K'���|�|�U�~��A���Lq.F�b�-y����Щ>��G��X��W���h:�Q������)bv��Z�(�4   [x  � 8�6dDoL�Q����6����g��̆���`&�-&nX�T�͉�δ��0�� �А��`Mew(Q��ԀSE��;D��p��M;9��~�ϔ���A@��+��!O�Ԯ64���	�qHS���rG.����[�nM	)_�:�\��d0�����mB��`a�q(�[{ď��bzj�$AF  �?� �ف�0�*�B�l}T����wb0���p$q�8q��:��h�z
}��RΕ���Bl��esr��v`���Ll�c�������h���3��e2�E7��m'��;�����*S�F� ������(�T�f9G�Lxd;vW_� @2�/��߲\8,�I�*��1�?5�g�.�l(�U��e�p ?C�+|(��	:�#���d�N&
���������G��j�" ��` b��  40s�FvOp�`�j_ w�����A@�@/��g�$�z�����G�P���S~�Cy����C�2�uh�oZN4Hx{c8�}_t^�)t� ��,���6�
	;V��i08T T  7�� G��FC_
��=�T��Xr�Ag�9[�J���Vp,�؉^���=��:M����AJ��~Db"I�#�E�Ĝ+�U�f�B���iS�	6��<hͮ�Ъ�����H d�   �e�$�r��S��dO�����#���bC��>4">���1���!�2�8O����ɦ�'6x ԾtD�*��&a���yDX"�Ofo��H��<Y�  �� �  �,  �G&�/���%�(����I}@�̍llʦ��e�@+>�(�	��C�D��8e��ID�6mH4p�=	M�xM��h��JOAV[@u5k�VI鱋t�e�M���5���C��i�죖 ��%��`���7����vY�DC��Im�||$�p-��|�d�T<�lR!�@<�*��F�*&�d�m��0v�����(ٳ��1��b�"2��Ȉ��y-�n�F����i������
]�d����)1�ݚ�љ��
40-�lB�@� k��� )�	H]���7D$�~�E�rb��6
t�
Ñ�3P�=i�e������� ��m<DL�1�6��c��<De(C�8���\�H���#��#u�8��@%�#B"��j�� ���5�"lJQ;6j�^*)X��#3P*�XO�V������?�ģ/ہk[�!��-���d��&J-�Wϝ�L|��*2/�mV��){�Y�2`7�	y1�X��
��x� ��/(�(x:�n�ׯ�=<0,F�(
 �h�AP#�3tD�q(��g�{�V��3���c��p��#�	�������XL�D.�-��5�cc�ߖ$eK;�ս����C^xK^�r�M��x��*71�;��7��0�?�L�?[tI��}��x������5���2�<f�����^�
+3�P�PQ"���(j�0�����	��2C��-Q�#��O�8��#pah�=�JQ���ZB��XMFx@��)B����7�E�E�pc�4dLA\9��l/�Ȣ#bg��뙸�7g�J=��`�arV��&9t;/��qJ�D�>{�`��3� ���qy��fj�P7M@=���j�P4��.D�o��D�Di@�Y%J!H�!��JǸ��I����$�o�c�43���N��>!t����34DlM�[zo������@��6�Q�������
�i�	�}bQ��gfݺ��ӓ҄l�$BSQ6������t}�k0���Q{Y�����'7�1,���R"@|�	ր��♘�sZ���˗�Pct�������e!��i�_3E�yLKg!H��G����A��A�*Ly%nX_IB�-%�^�Ґ/�V�]��nhN���)eڤ�M��31e��:���j�_�rq2�(��'kBG����$@���r�r�Z�7]:[��DH� 4)PF�"&��|�%Q2"*A�2$��"� eכ�`��5}	G�X+��$��"��Ń"�Pr��A���qJ'�������-(YH��t�I���?J�F����Ch��l�-���(�Q;B��뜇�H���a�C�H�b^�B�nҰf����dt�����������,`ppH�
,+րK��������� �k�@}�LUq0��
�Gc�q$�\@ׁ�Z�R�\�f���ˊO�
�㔒�K���7���� ���T���w��?$iDiF� ^����oiy"~3�3�nv�Z��䈄�|�s����I�~��� ��  ���� 0����#Ar	��B�d�
z4�I��ax$�����j�5 �޴
����_r�ߢ
Mx����*��	J�C\�~�������Wd���ȿ
A��N`�+�g�ϐ�
nn��m[�$Cp*eD��^�U���(�
^2��o&q�ة*֭�Rrۋ��*N} y�3^>�F��b���5꣦F�M+�o�x��)'ġ�ܓh�ނ���'6�����ѓpZ �%t����'�  �                          `           �             H
�¤��"�k��3}���k�D"0Y5!B��Z"�M�(и���,]�QR��	A)Yt;<�l��ʘT_tK�L�39�`����r��1N8����g��I�{*��	��+&C�B�����ݔn��'�#97�I9>?Sy]l�I���)>x��p��Ӷ�����$9T�j���i-Vvj��\^|�ig�7����A�&tɕ��A�C~>�7�����_�}~LG0��\�}V_I�X�M���0
I�������-��V��:Q��7���w����1~���2�h��^�.T�S���$��?����{/d�w:�.h�A�!�~4���M������͟Ƚ.H%ι���$^��`��p�<��ZR����k�b�T��j.�8��cX��@�!���p���l&�&�;=o^��Z�P����h����a��MdIu+���#H��-���:;@2ĕ�k�TUpp1UL[PN�F���$:K�r�e��qC�8d������.4h�G�p�N3Q0`q��&i�8s�l�Q9ap���p  �G'�U�
l�����(O�Q���L'��'����O���	�Lz�'��b#ښ�}����{��oqs��~�������߃K��=�e�,����V���}6��ذ�#�c�  ����

P8 ]��[Q��rnG� G'�D"F�F�R�ޤ�f�����@Hx�T��#��N7`
�� o���2=�c}F�i��v��ҰLUZ��`�~
��bTj���WC;n[Hn�v��m�uSsb�g/���*�Wvb�<}&ٻ�*���_�/ɇ�eqb�7'd(+P+�<t�[�r��@���w�]�*A���2Йfw��@ט7p  �                         `            @          0    4*4k$��1y�jZ�ΤI��^�)�)���biT�O(���K�b5��� �}b�J�d��K;�^zOI
% � ��(�_�<��� L�?����S��zQk�Y�9��PϜ���e�2�*:x猵_��]��/�H 9�/�E�I�zH�1:��K�J$���/��|��Z��y��ٳ����K�kW��^�Ua�쮂���^�{���y��+�#�T%�@��s.��_��Z�s�\z�Ϋ�G�^`��͊QT��ۉ���&��(�Μ�A��H��Ç��ƣSٿX��.������LewL`_��W �zs�O��E�HO���I�D�ug������I����q^�.�';+�8��P�o?�.rn ���ܺD�E5�O��]>080'��rV��E���� YUeu[�r$k��?²֥�ozV��#���Z�4 /|�_Pn�#Z���8��������r�U@����3���J�	~.�:i�~����wz	���䙖J�a%Y��=�MY&JҾ.��+����)П����V��n�X1�  �G%�]K[ ��B!:�#�b��^Vv�����%�8W�����䐞᝹_�����ޑޙ�;B>����o�̷��M�~X�FO�Ο�D�7���LM8�l����-6zl�������9���/��hd  ��`��

$ ����%�G]�if�'M.֠�-��ݛ�J�*�ɡ���Ӕm �7��1�r���B>��S�$�Ԥ!��;Sd���Y_D�
QV�)����e��0�u�ic�����9�.D���>�?��KK:!l6��`l~���:��<�jBsQ�m��֮��vį~�㥰M�ﷲN�)�Y b���Cl�v����otΑuʶ 9;1�9y�5����o�f\��z+��l��}>�;!�tnQ���3,�����	����-W�V�)M���zW@  �        @     0                          ` Q���I�۲u�)��{�<�0�Mi���$D�5��eڡ��6{?�(�D��x�̴��j�9�F�PRI�v7��9I/p���)�g�yH��PH^0�ʒ�Q��5�^�rѧ�lIH�%���s�L�b�K
O�l��$��5E��P�<#�<̈́������"�W�:�����ߘu��Dz(��ǝ�EQH���r�L�l��@���vҌ�L���G]�K̸H�R<��I<�D�'	e1Ԕ��-��')��7Cd��>1�T���ӆ	��\th�]�x8����dY0��Ӄ&3r�@�@�*g�t�r�294�LB����Y&@��דt�̓�:������V����g"DgϽyT}�oB]�u�L5��Q��<OU$T젤�5ǖj���NWaH���mW��ʩ�?��_�e��F��I�XU��:�-q�ә�2I5���?�"b��өӑUG��ɼ��H�Y�i�upF��/�ȑ���M���	0�:'8���^ZA�ʻ(���'= ����q��
T�%�����K	/��2�Rs<��|�zvFH�ӖK��I�����cVLNRr�
�8M"75���yĘG:�O�.�s<��� *�a�Z���ੂ`�	5[U�U��A�m��t�)V�}��찐V��W��rN�aY�"]������*^3�YZ���ʕk4�x)"׺��%7YY��J)4Ƙ�:�3�%.R��vL��7s{C��%Qx�p��rI���=uA��2�'==�/����Wz#��:��&`oV���O�j�xIA%0���ej�ѳ�ǅ�E����[0�� F4�yp�;'bbկr㼁O��J����E�j�w�T�nk�Ƿ$��梕t���&ɲ+
3`�Xw�3]�n��P  �+�����beJ�B���,Q=A��e�YU��>�x����E�do}&�/�_�"�0�5�A�n����O�����������q�o�/�fV���#[���/������'�����  ��8, � @` �F�b�.���fS��@�3�d]]/�#e`�$�!fZ�p�.�o�b1ЁiB�K���%VB�頠 � ���T����ӹ,�$=��	E D��]T��b�`��k!q5C5�`����@7E��a� 
�Պa� 1��n$�FR���{$�D�t����P�K@�@6 d��RW�i'8�
�iú)W5d��Ll�I
�\m����ʺ����0�gS�cM�+)�"H��!��!t结�d�;c	6��k>|I���� ���'�5�.�JJ���ׅ����( !�$}R'e�w���4�G�]S�1�,Ł� L��V~���bVđC$��2�����"�D����[�",����*}J�M�����QzXq肍��S�L A,*�� :&�ֺ�)5
���mr��:]�V��'��9�U��  �                                    c@ �       �� �H̰ 	�Xm�¤O𡢤D����kx�1�� �^J��ڠ/��F	2XRk+ ��ґ���B��#H��������X���X��S�0$�M����E�]@̫±���4I�kwZ��D��7��x�b��׌�� q	��a��Ä�*�(;-���7p��  �< ���*��z4�� �/�D)��(p�̯��K�͡n��m���.{�+��$%z֮���x_C��h��h�9��&ȡMŅ�
���±=�u�R!�5�����m��
4���ְ B�S�-�\f �)���X�ej��v��Ҡ? ���<d��/'�;)nC5D�������I���9�ֆ�Y�NAK���b�f�S��6��,L�?5��E�.��	��'iɘ���U�,�������[w�`W�Bn�m��0t�	�YQ6(S�ф_��pL��PV    ]{� :G;���xA&E�E���if]��x?H�I�e��bH�� ��Ν��"\M���-j��E� �:�m��3��e4q J@����bc#Avȁ,��ޭz�@;�D���`靣 
�ƋD��DH�,c�U���!A�D�U=z    � X�WRԀ�K-1OQ�*.Ѣ?���ZTZϘ���n��xpRL�ws�D�-�N;��)d[5���~3��c��!1�<`�=`�gWS��ƀ�����	B��QԹ�y z1DR1�:y�lb�M�l���P��$3 TV�   �h	���~�ʨ�ܶ����!,ptX|NB�ۻq
��/T4���T�c8)0W�esƂ0�X��������S�Feq�H�R�8	F�X�LcBT4̰�� �m���PNS֔(�1$r";���o�7NA0F! � ��/W<fĎ����xQz�c4�*����d�}�$�>LB~)ۗ� p��h?0f�   �xC � ݨ�.�TmZ%,�Fs˴�7sO;�ZH��>AޠňD��\�kKdB�� ſ�<"y��]{i��<������!pF�1]��׃���XӚ�ZY��v4m ���C5#�$��4�T9�a�Ƽy�t�2�6�0�K�� � �80p��뛾�-��@#���V���&:�m�f�ځ[B��
�y�0�! ^��l7��^���B ����g�$:���-�1�a"�	p
��V�|��u���F��ذB7����P+=�/�)��ϜKйe��-0r�I�Vc���*�K5^���W�Y�/	;��"���   �    �  � ����J�4.�h���Jj*y�p||g�\�b����^@�DC�_�ω�ޒ*H��r�#�u�$i��0�D�)P�}X1�)�����&�g!��O����@����J�d/F��!�IMi�Y��ƾ'qξ���;�B�Nam	D&<4���G!b��Pk�� W`��#0  � �Kf�N.���M*/�?^	.��Ũc���'%ܳ�� ��&CT���S�<B��4��dH6"���@�PRe�#�����t�s�.��	��9��G�0 �čP;�[	A���+VS<3��v�r�@cR�u�b�8]�t5:4:2\^!/G��ޚW���h �@ �Pq`���-�Ҥ'V/���+peN~#"����[ew6&�A� OqH���_nBF�2)K����@�e�`��%k�0Y�l1��%F؂4R%�v84���4P.��\���Z
kt�:YG�m1�2�J�$|/	�<�"�� B�������10㏀D|���pԿ�c�����V����K1��n��-���1��o��A܆yʰ��rb�8��Ѡ]Qͯ"�)���!|G�~����(OtX8�ĸ��C/����]�/�Iwo�B��^�)��	�<V^���h}O�Lc�U��gQ\���QO�ǆpXx�j��L��g2� *yF"0� �f�)T�#�&0��1��t ю@> �p���&�-�1� ���6O`�7���D�XDH�C?��D!n��A�RG������� 0E�xF�\L&�[arQ�ת�NF�;�d'�93;)8��E�oD���>��:^�ۤ�0�
�M'���Qǵk���|$�0-Q��Z����uQb�$O)~��%IX3p;���K���\�";�Տ\�&"2 ��Ɓ�P�� 2"1�=�PHWN#_���`����SN/��c` �|	@���M�Cl}e�h*vFQ%=`p@�7�_������Q,L' �U�B� �v��	�JU��c��)��#�5���6���ѱ1͗e�����"���M*B,�{HK
$`�D�[��Tb�(�{�%CQ�\D�=Ή��$��qR	�&�K�\�-�C�Z�䦓.	�� Hc�t�����;c̠�T��P|�&�P�Q����Fxa�&�>)#���(�M�  �+�dD��B��X�	�X���;�e����ա1<�I�8��wR�v��~<��$<�Ҭ'�RV�nF󊕺��;:l�%�_g����{�S�M��dZѹ
�B��v���m���77�i@�ąT$�!<O+cbKh�
B��Eб��\���BRX����*"��j_D�h�ABI�����V�7T��j�h��6�[|�M�B �cD��"�D�@8���6����BouIh�br�,��867�������Ԉ����h�,�QO��A��P��ђ���"PD��C�Mo�ez4{�{���c���L��#F�D�d��Z%�ѻD��� NXO�
��� <F�%۩t��,w��?hq)��M�J=�',vO�U;6%8DE�U_��j �[Iy6m�`��W�Z�]�Z)����EO��-�K���u��SV�z׼)	���yzNq���G��HA�7�t/X�T*�Z��R�5k��(�Z�ljC�A��c�v/�!x�<��Ϧ��:�d����yH'2��@�sb$��+�()I �^ٽ�h��$ȕ)�S�[g��������P_j��ȳQ}\7=�~#WCHE���d��r���>��;e�ӪNo*ccJ�;R���d�)SO�(� YK��b	$�>�S��*T�d�6Q.D�
��(�K>�%���t��B(�u^$�*x���e=���e]�F2s��vr��F��Z�gS�����a�|��5-Q�ġ�[�#_dY3"3�ȫ�i��/�_Q���{�:U��^��bɋ���+�/�FBpX �	�
��o���BvQ����/'��d@]�C9�o�2�6��C���͡�Υ����G�}���דN�5=��K�����B��z��D�K^\,U�]�X7���-�º`���O��Wy3�� ��	d>Q0޴	���L�Pŋr��$��uOp� ��E�	�NXI�� ��\��_�}�FT����AD �@�,���)$�P]���QSS��6yM���W�Ɵ�b�n(�K��/tΨ�I�-���g�GI�A�|XC�I,�����"��{.2�8#l��3�l�Z��r�@
%�@B���A&3H��9�i3�9HA p���=d`�?dS�-��\�j��^ua-/���.�����?EۋC����%*{��,��4�pA����/�<!�,H�N�R'2^X��8����k4�C��D�I&�G�%���I�Y���s�QG��98���������Q�����>�:���� ��^��-�
d ��/u�]�vwm���+�Y�5d#*�}���^Ն�Cր�} `(�y=��� �AB�KP����~(�4	JW(��?��\�Z�Ҁ�T
J%�ʔ}xC�0U7�;��z�^�-��pP�����w�t�)�Jx�@)�������g�E�5�*��2�P"�׋Rm���{yC�&�$�:�df$/k*�n�
Ey�z��*ԗ�U#���oJ	
�����af�W�����d+Y"X�x8�6�\�w�q�
���Yt�{m�Q�����]����p4.�x�����#��-o����Ys��ӕ&Z8E:��Ī{�>��cυ��.$h�a박m2��ܟ��S�Y	�Q`����e�ا�!{m��mP�lA1��L��SxD��F,�P�Ŝ[HB��	�dT�$+�×����%���v�ɶѱ�u�OZ�*�
�Y�)!�`����UX&z��Q"�<��t�@���T\�hQzm@jU�R�(R��Sz�b�g�d�C+��As��ȕ��:����Ƙ�vY��5�����)x�spA���BH�R(�ݛ�ٞ�;�nf��g,X~2+f��(m��ܒ:{G�\Y�ri�r��|��.�}�[�a	!o���d�J����[�ltX-'A������d
i�j���X��y`=_0-M��=�JK�U��H9��ÄRs@���wN�L���_�<'[�Y%E�eXXQ.�p�H!���]%�q�~u��+��llI��BqaC�¶��⥷5h	�dƉ�6R\kT�o����q4��H�El�ކ���ث9U��5�0���[���-�!H5�xY좈<���]�+�~�V���� <�E*��3��$bb&u#fq����{�0N SX�$��M�)��ر�ȶ�
�YU4��Ĺ��C�8+����]ChPb�W̶ӑ�����1���%j��$EƁ��Y$JAbμBT*U��,�m@�����0귖DGm�J͊/Z3p=?�i��i�'�d��|��">�q8�y���?�� x��XN�f�Mc3�nƙ�����<Qn��g�E����ō�&�Y��q�j�m��[����,�co7j����O���"S-�H����B�G�������nx�J����L�j�z�0ksw��	�i�H�l&�t"h(���/�(e�|��I�����"-^�xՂ(3���د�
	Ŏ/v�XPHn�ݕ��`��YW<!�� B�\�܉�qM�G쇅�f�TXdk�˴ye�6�16lۨ�cQC 䘨���GxJ�#���Rm7&���N�����[��4��bs�|�Ru��W��J�Ƒz+qNI�Z�4��t�%�����A7b��rY!��r��Wz��L���fLd�IE-�9���b�(G�?��Ј�0��٭4�g̾BN*�&$�)p���Ie����bqH:2�)� ud��>��~·���R�]��x�O�X����&�-��� w�S�P� �����>�5�Tc�͌�#��j��"�yI��dJ֛G�F9D{L��^R}/.���#|՛�"^罏[�r���N;��O&g�}I��X/��!W�&�h��QQ�m���V�.��l��Oҿ*��c���(�J@�����R��/ڞ��n.R���%%Qjk7ehuE�S7�s4�@��D��BCu�z��;�Sx+�u�B̲�K��f�X^,�A�f�DG��-P�&��۶s��1F�%c�sm#��_(�q)
�$b�/��o�+�4�eK����,k�x�Z����~��3f�u��待���r��K�,���x?WI.o�y�EoCAˎ�iF�'��څ�F,��,����$�mڼ��`�r%���dQ�1�zaO�C.u��{cO�I/����6�Wq���I#cP1�k��B��6����5�^�a��56�w��@����N"�A[Dr�6�����������'����Z���f&�¥U��*�����*�5��$��}?��h����5'4<��(\�:�����ֱh�m�$�U߉�r����.D�:Ω.����yT�5��,�!k�
1��%�髓���`��oW�ygdP�
���5|�;AD��ČZ����i���y�1k
q�Q
[lG�s�4�2�爱LL�P�M7 �$�	AJ�2�p�D��SAOdk,��D2�kP�q�W|#������[I�8B �R^���K�E��F�����)+(Uf��@��/;��ۍ8�.)_��\�7 �f�`�2���<�}�M$��s�XRݴ����jR���+MR�=���Vk5O�Cv��
�ִ�p�c-��#���A��#���"��q�Q�%��k�
�ˏ�	�}t���G�N;T����~�����@p�y��:Җk�g׵�����%�Y��<`� ��V(g:�,�������:�(i�Ԙ�E� �|,3�!��̻A�XI$c�b/&q��%!"�i}GfXVS��>X���V�������.Oכ�޹��E��<�xX���iy_{��ݳ�>G����"p�Y6-�sO��߲)�,r���H�Y�9�5�Ī\��R����D11�Yn�����C6~��L�<ŉ���x���^�r���^䋧��ue5MpAߕ^=����=`�����?�R(��d�p�I��( �+�!?ڢ�[Ab?�7���R�g���@VKq2�E��X����rk(kn4ǘ��I��U��N_TkB���,qv>,Q��]����M��\��s�\hE]��^�=d��ecbC�:�-f֏%��D�m��g\�	�aiä�i'YN�M!��
&��6~ԧ�o��2b1hӌŨM7�o*�Q���_���iA�������I<8IАT�L��l��+�']R[�	`d�Hy�	�kځ	ʐ�,mhI�N��#!�	�EP�!~G�Ȕ�e���_E%����Nu!����P���_��ZR��.�4�v�����XHk|�d¡��B؄�ZLyP�e�R��m~<+>�?j��/E�"��ղ�VĜ����Y�]�(k�����������E���F�j��QȾ#�,}|�Jk����-7����k�x�-8��6������>
-��zi_ŐCtY��O]��3�D�֩m��z�Yx�R\��?�������b�S�~����g�v_7X�-���msX��Z��NL�ǜ*�z����W��X����mG����1h\�>���)���9*�۞�D
���у�_�
�$X���`[�D!,F��8QL�Q'
0s�"��h\���1�%��8�0PJ�F@�cD,���~�m� P	�෥����ݲ{�P+�D�ܫ��E9�䗏d�Y�i���sLDt	���H��b!D��0���H���W2��x�^e���ge�E����jASe�6� ���8迲<���kZֶ�:� �5��
��ܢ0�I�|B���L�1 �ϮY7���I	��ࣺ��S8���������6�<�G�qj�Ia��ikC��N��ܤl����Z[���k�X��X!UQ��Z��Z��<��˽�r�N%���W��h�cd�x��N�;?�+��qL���KIJK5@<��j.�^���YӑM~�ח�m�Z.����r��8%�KM��N���'٫VJ}Q���R-�ZS��f$=�����zN\�2���d��o%k�<�m���x����6sK�ޅ2>$��tl�df��;����f��(3�h�=�(��P.$"?��G�����8��C���C�2�aȉ/Tz��D'�.����e���@�,��H�ɐ���&օ�7�	�Q���4)�$/i�	W4�V��5�B�@%���4��|���I�j.��Ah���(��*,85	XN�����3����ʊK Hb�,� �u�����+�T���p���o5�%�vֈ ^����6�wj�2��L��\Z ��(�ÉNYx�8J�u�$�.���C�-�;k�
��m�	E���2�7��*�Ltf90�azX�@�}4X�=s0@#���x�c��|�
,�_���f���Nѷ���_nb��6;�7�VE�Ew�e����Egي>^'���	�
X#S@ ��Ӹ�S�*J�>	��~��$4Q�E���F �1D��[TM>Z�WDnT�<���%·�j��|��C9~E��Q`�YDfH�+D,��g+,ԅ�=)��e����e� tZ�ӄ����>�ۢ���\%nJ�p� Kߛ5%.~<W7el|��x+��Fp"����A����&���z'����ZGx��,]�c�@�e*�
�2c!Jk�>XS$o1�1��)kw)4�*�eP*�5�,R�	*x��´�c#ˉ�壎^	EG��͔���T������IK�$T9��R	}����_��PU�p�d�%�n(ƈ$~�h�`C@C/Y@B12$s�\u�S\�t\�3���ie�F�T�\��"Z�
M#ڕ����P��|*8	*�J��^�nΨ������ee��L���G\S(��x��ߝR´���cZZ�\����ߝ���@"�K��Pl��<�R�����0@c!h�����C�~2�{ʧ�i��:��:�`0�\V��J[�Q#+Jm C�q��� �IYF�BҢ,�����5�Ϲ?h�J��_g��h)	|%g�m�+L�MJ`�֌ԃ���S�x�����,��x�~l��y�gU�-�%�++U��(�#��+�ZIu��\�SQocY�����הњ,��#����A�3h��gG��x�,-�tqE�ҍb�3z�Q�,�Iz��c��(��2�^�x>�N�5���KĂK96������uu, �L��eFk}�R�����l���/ݤ��&�|q#��F����ͬ-dn����-ɣ���k�X�96�7�{���!�P��|�������*�azЅ�H�7؜y�HȜ��Fe�Gg3�%���m��@Q8��d#<f"7�l���#����trQ5>�����G�H�ѥ��?	Y�[F^h�F�%	��Y�atd/���T��L����'�bR�#�R\e�ۯUY����̊�?��?Ӈ��z��J�x-,��`�f�*>��K)Pϛ�b���	QQ**qE�R9"�����
3y6���E|Ė8��ɢ�t庘����꨼M���>(��]�����"�~���B- �����@�J�$m�]�d�q(��Vvl{.x�i�Ϊ5K��0@�1#�8���bO�Ӧ_��uX^bئ�
'�C)�m>S�B{�5Ö��f�=���������T"�(�	�5��B(���D�(�֒���h۰A�*J�lt6A�KK�g�O��B��4q��M�R�S;H��%��.�D�Y��uL<JG(�d���j�M~�|e ��e^�^Q�_Y��������75���{�d$^� �zK<D9�6<��J>k��h4Д��v�u��>���w�=�/1��g�%�vC�I(�S��ƫ��-��+t^�6��f8e.�a��"����)-��{l�G�F0��f��|	�؍��@���-�������"f��n�D�d����g��%$�V�{�����M��T1���>��Q��`�}��yi~c��"Hmڇ��P�Sq(c�ŭ2,���8�MyxBOA���[��!����@Z�B�*���	���"���[[���Ś>�k�VE�'�=�o.���b鷉��)��JWN�{�C\ׅb6�r���8)ڦH���S-�s#�bFr��7���ݳh;OHe(��^LXXX�˲���F��t"4��x��,g��lbH�6E�:D���%���vs�AԹ�$������&|R�5>}@�7�I@��m��֠j�p�-R���7�5?�/����L�_�-�[�vYPۤS�\�ۘ��Y���9�������3�=�����q�_�l����}�Y��2��ھ9�   ı���'{����r�19�	
�E��u���Jg�Xha?�8�B�sA��@�%�I�(�`@ ��D4E�
/����ze�N2̃��c�xdm�o�@�	�4��]k�0B ���  �� ��r�Fh 7	 �2F@>u�5H -��������� a��q��1 `�t	��R� ~�ٖ��D͘��n�=I�Ԁ"����09e���yA�a�E^��:Pu�f�Z�A_�E�K6G���j
:�� 1�s�x���w�XD�`c�`EzW	. B!Òchu�%&����|*��3f�M�����u|�`f��\�i����Cd�`  ��  � �   1 ���h�m`l!�  ��`�F
$4�  �  Ѝ��l4�  Z @5�  C �a� �� c� F�ML��@�,�� �ۏZ4���E�?2����{�b� �C$x�����",-�bcY:R��b��,�p�E�(�bP 	� �b5�y�=�4-��5 ��f�4h0�Q���p0@ � �r������#� ^�G��d����o,�r��.Z�L�FW�!�k�; ���"�E"p �� 	 !  �� 6 	�    ��@@4�`�   @     @L1��5  Ca    �0 C   B0�`h� y�0   ə�r�z%���7U�I�!�$iMr�樎�k	�G�&.�� ��k�����2[J�Q��� z@[!٬���a���A��h8D���n����L�o��8P�I1G��W�1���M�i�u�
b������5c�.�rd4�Qt��a�ḽ}��\�G1��ů�a4�e�F�Q�B۩�(0]���E�A�erߊ.�(�B �[����B@o������OXuQ�#9r��9Ț�A��uU�����K<�9 b$��9	q�V�i����~h�i$��ێJ���%5��� ��,�ZVaL~M,�)���i��oaA�%&���Yp�=��Xͦ�{�5�ԒE	C�%��-��M!]��!G5!HɩEa�B�{@�%1΂�uH�� ��q����D!����������]��m�S[��QZ�.lćR�m8QM��T�Dҫ��T�ȅ�o�1mk"p ЯH��<�"RP���{4�̓4*�&�#�  �?N�T���ĕ���      �� `   B`D��1
0    !�`  B�F9*,�   �@ ��:�!��R@�#RhQ�U��YSB�d���*1������Yߎ�@2 

@a o�0�����<Z#1ߩ6q�j'2�0���(TB���,W[ R���]�Z#��;i\�aP��h#��yW�#M��zlldI���]���f@�@�[�<x�>��|�!���y�F����1�A(� -��� D�k��5ON�e�U��#�8pB���<��0�I�B!�<�\�[�9r�N4A�h�?hY)���^��i:�!#I��2X�Qsד$��Z`�T0fwC����%54�B(IB	BD��#@�h��-��N��)ch��2�:j��؊5��C�,b����_�o9q�X��b�H�Ϊ�u4y#JW����"(�T�(�WHo�5���%a2$Qs�3� ��N�:�1�G@�W|�����T��,�A5��/Z)q�C�&�c��a��d�ME��=��E˦E���C1"�j��c�H6�� �����-�������:[t�����c�p��D�&ץaI����M0�%;�Z~�~R$I%���H'z�@n*��m����c��x�Z "� �����Tؒn��p �O(��ؼeD0� `���*X�Rch~'7�脦�)AV�CJ(�(��' D�)B� �L��"~l*�-��h|���@�O�m�y�*�I��e�҈��Mn�L$�$,@`���74X���Z�F�:���z`�C@��D|��j,�m�7tZ�Հ��#Vܨ���TPA���n�\��G��0Q�b� TFU-)���L� �<;�<�H"� ��H ʀcD��B���e�l)�wu9j  !�8�$�T�vi��Z��P��dAA>�['�z��&�K-Y��� d �t B���t"@���Q@�ì0�\"�
�҈�B�=�d_������!�"=� �� n�\�gT��Hf�� �H�*]�z'9TJ`��v[ɮ�d�6q��?X�)��Ķ�����_X=�QHN�8e�`����T�h+�"`��E�&��
0��
H��$�Q(�^.�E�[1������D��ոMhjGvL��G�m$�^m�6�rMp�Y��ؚ�Bq�h$��r=2Ci��VӀ��q��ٳ^?���gҺ�
f���ZF��{���k�M�N��PI���B��
�߱�\�֒���\BQ@��ː��45��F��������׭��Ò�a� X#d){p��IX(\�ȯ�v�P@ �M�VU5x���ȗ ��2G�����6�4�%	b�$��$@�G�0�g��e�A5�LD�5s��{��v5���h$#T�6k0�x�B�BAa�(w��a��3 ��a	��(ŴV(dV;�^�V��XdĶ:T�Y�l�x��˰q�9,�扈� �Y�+MJx�3o��:P��2ٓ�OɾbZ>�@!���F8�W�d)lr��Ε���i�zM�0Ř��F�%�蛫.��6<bOV ��k8�#n�L�&�L�(΄�0�J�i)��,�ա``��Z�/N��DCh�� ��Y�*�S'���Vi���{B/0�c(��l$R&GM\	�@��!:34��U��.K������j�<M���Tu;y��1φ��ю 6�āD��J���Ĩ���RkP�Z4'���B�(i!�G��cL�a��!X�0:d���3*� Sqς% V9�BD���@VI�O��X��L�}�m3�X�V-Rz�ҬH-�3��KX���Ђ#K!�C�4&�Zނ▎ �&�D.Y(+����%]F�}
��1�`��k!�ND�ЁZ�Û�]+����p�#�$R&���e�d5�N�,[�ƙe���ث3`f5;��Tm�/�'4���a%NY��$�
�� �j�u�]��J��)F8�R�0�" ��{���-������2=����|�`&10+t�,������-|��y��v��A�h�/��}��т:�"E&�`����ZxB�D>�mi�"<�6�cEŌ<p�jX��H��!�0"*
P��)*4������Q��%�0{�B�L.���"|L�1�)�� �o�?��)�#I��Z޵�`�?$���ZJ��ɉM��1���o� �ff����T�~tP1�?<Cg���Z���"�gy���#�W���u� >V5�����Z��'�T��6���
��
�F����vjo7��9���[JBB&py�C�MO����r�l鐫����ѯ"J���s��JW2���@��h�誤!)��)���Tx{�`m*�hQ2�*�i�	�6��iXB�M���9�O!1�q������4��S�h9C�2B@@M-�D7ԃ�S��(+����(�T�4��D0�`�<���F����Wh�f��?	
P�Т#�,�Ɉ �
2b	B��R
�B��
��_�VT[�.a{T1��Il����O�!=���ci����I@9A0����Me�u]�ٺ�d�Y�r���ف"IӋ�
��ˬ�-:�ђ�)ABU�	��*I�T�hs���@��^	�4�O�0qƉ��5��H`T��b�1��D�0G(cP�p�@r C"!�RF")�_�D�*����3E	γ�@ (�@�ԒC�w�0%��4{1�����d���9�ٌ*T)�1d~�'�r��-Ъ�D��F�! s�ҙ��"mvq|��V|�%�M�NaRu���#3x��v#�\�w�2Ц��p)���v��Ӡ&>�&�O�N|�V��P�.��=6u@/��v�CBR�1(�=��\Ķ���K�
�^�aH�� �0� .v����f$6�?Fg�Č��x�%S2/&/�<t���h:��Be4���y��A�c�z��]#���l�{�"[ph���A�7�&Pҩ�!p[���E�i��D����������u�N�_��,^�� 7���n�ݺ��D�� �/n��_aHH�����"�>Vn��w"�L6U�b�B�n*��Iɖ]DI�ĢQim�M��5� �0` �@1�k�,�22�^�P�r���XTj�} ����a�����*��,�̼#L\  �6Mo$F�Cn�l[1�*h��E��&d�4p�vy�����ɃBF��#M��#�(�>.4P�-��N���ҕ$P��q_JN}}���|XI���XD��2[�	�)1���"�c)���tH�/D�t��7�xݍO�!/nY����*��vG'}a�`t'@�~א� .�B Wޤg*1r ��@u9���	� �DM���x@5q���BaB �yv�~I3,�ςڭn�7�����.��O�L������Hت#��<�-g 	{��}}X��3A&wU�&�I�����k�$-$d��ڇ%I��e��!�#Y��խ�,ԃv�A%w[� �aa]�+3�R���ZDL!B� Ka��QI'�8�F�<g�몦��5)���D����A��]	�X�@�T���[h=���*^�P���������=�PU&$=h���v���f{��TZ�CC��`�Ag���������,�d� X��KA�IF���g�*�4��h,TDT��Ix ��
4 � wr�����8A Bg�ЄR�@Z�Ǉ����LB 0��?Յ DPH8*fӷ�8Ch���b�ȷ�JH$�(��%Z5J�~�)X�=� ��Bа��H�� ~@2�2��TV�+�@�B�#	Ċ Һ�ơ�2��1�����e{1#�x���߇I(i�H�m�	MSre�6:Ð�{�UB+��؜5Pʒ�`�ѯ��(�
@�iDřC�4��L�&��T,Sa�_�ŀ2s�Жz*x �K�:(,#0T
i�!��d���c -���#>A0L�)hQ��KE�e�a5��:#d�?�ǭP����o{Y�l``��^�|�CP���N�[yfjH��sP���/*�t��y�G��J3K�`���gqW|B'�����l�0M.4m����1@�q�W�ȹh���:�rĲo�D��tf9c���E���,AFc1��_��FQ��6�V5"�`��cĎ!���<�2��o��c�%h�<��`�Hs�E��4H�cEV?ƈ�CFC��V�H�d��M�L�D��-Z�Y��=:��aa���6�#��1ۤ��AT��m� �;����H���,mH�(���4�!ǟ�����x# j �2O��@P#&�͊b��mP>Dx|Lw&,d"�E��I�$FmpDp��)���D�tN	Lf��4!1���>Ô�u=I#{�/cb��z�A�`1��"<�N�^E��!9᪲�<=~$OnJhkU�⃀q �3�y�FA����!�(ʋ�F�0�H�%p��#��
0�lC8THh ɧ���"��n%���i��F@�D���L!�c��dPFxDx@�|x��M0�r���Gq<v`7<-.�c"�1]�G#A��&�8�a�ڰP�k��<-��q���ʯ�,!�X��Rbˀ0�z�Gu����yv����ם�
�B�&Kܽ�.
�.Y%\oæ5��o@(�
8��_uƬBbE��#HIԻݺsy�Wi�SeC<hK�wB��@N}�\��1�Z�l�2�ؗty&�+�)I����#N�5��b16H9XdAgl�p��-�65Q�3l�� Y�Z�9Q� ě-�n|�,0�AZ4xx>l ���QN$�$�"�	 ��J
V*F!(�����$�� KV"�TOSh�5p��!D%���� D!� ��� �%s$A0������1D5,_��䆗?4�#�;��*�p5ʵ�g�?)O9b�`��q"Gg1L�Y��d�n�5��a0���?��Ɠ8����fO+��!�D$h�aK\+OOs�2Gx�˟����Y|�*�dE��/�"1.����&L[�B+�Y������(���eH(�l츢�8BR�x�Zg�%���@1� �aĉ].�:& 16�q�m��_]�9�$ű1��:�/hR�i�7�?��|�=cdV�ǚu6/��`3F�v�U����,�����1`� �x�D0�z"\y�W��`�Ĵ1�No���S��^���L)�\����.ZpE�E�p�{d~�G��=,��t%1�yLj����	I�~3XɏằR�*�*b�NWeI���<X���d=W&
���y0�EZ�-������6.�"�Ÿ��*<��C��x" ��Й�kHB�O��� ��ޥHw+�E�fuh8#\!�@q0���F�p0lH\��Ղ@�#"�q��d��Hw��m�� �$���8�K���lQ:]�Q�$�Q"a�?1"G|�q�Bccň�<H�p�^.��Hk�� .F�@�G���sdDHJ��D�@\����Z�T!�u�QR����H��)����ݎC%�Q&�<!YGg�J�F�@ ��V�[�K�o\Lyu�BT*��;B�UЪ!`Ց�~�#�]>k���0���)����� ԨaD��<G	eE@JY�� �#��$��Z@(H F��9h+D5Ũ92��c�U^*���Iւ,�(���M ��Ry��S]n���^�)�i�*���d	Ζ/�6ѱ>�o��v�0Ԓ%�ͤ����˵�[�~G��c�Z66r��?�//_��@��M!��y[�W�ǢӆK�9���2H��,.=�j*Ae6qȷ�_��\������W�����#�x#>����J]i��_�&&<rHѓ�8��lh�`�����Q�Gh����ʇ�	X��ٻ� �l$�g21p��޼[^���<7��ql|"�0�1����A��Ǽ!�`���l�0Q�Q_|�������\$&y����dq3���0�0��^`�`������mp��_��� �A��dl}Cv��;�e�)��`�$��	�7\|16 �o&���>Th�}7\_%��$gcŉ{Z�`xB1ā�⿨X��cT/"I�}=]��=��w�a%�&{�W+�(T���W�������.��2���F,Q"E��@�)�G���[Y�l��+!�O�:ܝ��Ѕ�� ~� ��
R^I�R���@�MA���D�
9'�ˮ{���������A�l��'%vq`�U��t��Uiu}��_�E��N�x"�sEz�s� /'�@�ג\�����+w��Z��z��Bu�I��H�V��W=��Vqf#��?�����@�1	!�RA���B��@+ � A	h��I&�8%)���8��T�9w�yd�qMy43��M-޴H���3��><얺K�B>R91;d�N(
k�/4��,�����P��c�j�͆���h�nƉ�bd��y����Κ�K#,���2��L�����X/��-�>�=\"�� ���0D92D��n��HK^�` "F'�\LSy��m��`���卄
֫0xl��a�I��G�D0�F2���\LOI1D��>�熄�D.��N��M���{��g�ō��b��1 ��$��`Q1DB;`����X�e蜅����/�%k:��V�"����q��O�,��f[�!��^R+�ge��c9�Z���WWhA����q��Ƥ��*�YV\���,/����3��;Z����ۤ<��,�Uyl���r,F��X�f��g�VO=�0E�S�?��F�}PD��Q.fL��7�/2�X �QLI����I�(�M����u?_f�H\Ĝ���ϻ�@����4����SX�q7ڈ��Ґ2z���@V$b$H�I	��B�c�hз����YCh��TƢK&lU�Qn��C<rb��
�K��(���ft���Z��(F��EQL��I0z1N�/	M
���1;�y������;�t̹��o�[bn.��m憮M˄9�!(�/� ��w��h�с�W� ��Z�l�Ā�E!b㖠��D@� �� J���2@`��
P�b�6� QE���X�����D�e�u$�C��$^�e>��:Yql�σX�DF��5���LL��f�y>S$�YIwïf�k���?�3���,��Jlm=�g�Uǹ"9�ue��հ��o�~.XH��~�K���Ƃ��Ï�c o�� �Zи�Ǉ�"��
��hۆ.~\$K�:���0	ř���d��0p�� �$�(�pqſ5p�c-�qG9� d��a�F[�$4R6�z�C�!��O�< ���x����&�t7��$M2Ұ�[lh����L9)2�W2������Bab^�,j����mSeVR`[&hU�cļ[�W�aU�o7?��P�+�V�/�V�q����x�R��	pY�P��#���h��!����9���h"�c
1��%CW�E�o_7��H|J�lb�"��0E�1� ��{u��@#H�\�1O=s���*�=��PM�Լ�[�mхM��_Φz��H��|J"�-T��.�&+���U���C�@��b���!��4UŲ�=�XzA�8��QS���K�%!5��{�s�7/O���1�F��R|.�4����M��=��e�&O�D7� ��;�.lX-�D���@�R+;D-h'�����"�����M
REQd�2Svo��
�)�э�}�Q�;������Pz)\Z��6R�ܸ�i|�)�ԇ�VQ(��uG�RV��"�A,Ă�@CIR%X,mؐ@�A\&,��$w�@ �D�)��J!)ī"�B�|���3�L*7��MF<����%�T2Ȃ���b�q#	d�e9�p ��`����0Q��%7Z#�ŕ"�?�������ʌ�Y�t�
�Yp��|o:;�ؚ8���j�r=)G��M��]�g�C�{9a�g}%[P� �Q�<eF�wŰ��D�՚�l��ԫwdE��I����M� �P��)���$.hXε�|׆�G*�S�s��VvN#�Q�����0���U��̓-��D�b��V��3�6� ��$H���бb�"��,�*Rq�2����5p�(���;�ad� �����1�`� �r�ц���-_���%%�PT�$*�RPk�$������ӽ^.�'_������U�e���%���hq�#��R	йz�
�1qq�pC%f˘W�&z��S�|Óm�8��P�j+��12���F��M�LhM@�U��(U庘Q؍�{�.�s�z�L�_&�\�Ɂ�^�,bx}�Sp8iʝ��P[�t�d�L�%��U���!G���I�E��|)9�~����u1r�\������%H2��a	E�؛U���*(�<�I�nKP�|l<G:ܡ(��0�%!��Z$>{������;�ʩzk�l UAkE_V�w���)�l�X��'��d�][gqbQ��D'S��ct�]t4��V���. 7��A��}3�%'w��*n:���%��Pdh�QH�r��Z��_k@�Ь�QǬA�(%T�}=Sw�y���4`��ƾ�1}������yD�'7�,�M���'�����dBR#UK�"���v�$�IJkI���i����z?bnKmY'��XŲ^R-n���Ŗ�L�Y����^Z�ʭf���E�����cQĊ4Q��΍��G>,>w�bj�a
ׄqV鷂o>�l�!�F(��%p^sJ��K��$�b�<	Y��>,��=X#� 9�/�V��7��o�������i��֪���_"W������sD��r�E�B����!<hHHZ��ĢW&7�+p���8��u����g��a�G^ �5�<�	�h�w��K�G�.'�-�K��RE�a?�k����n�*��F <�s0�g�����ɑ, ��hɩ�.�5p@#�[��qkP��9ԑW4�&��24�����b*`��ޫ��~x��1��L�J�#�����1�n�-E��&�l���*(��=-���� ���$���B�!U���9kz�)��%�փ�V@�@ì�v������ro�)X8��+S  ٓ��V.�ر|x�A?D+���I���?u����/K���3DPE��A�V��7Y���#�&z�~�\��L2�.������.7��<��⟷V*����v�h�w#]����/���@&�W����n{ZlAǿ-�1:YAb����D��m��_!�cɯ����S�Ɵ�Áj�B�/�q�h��~�2��K�i��y&/�3J1MNS�tEm�#��p���ޜ�C�9�d����:ܟ��`�+��@:��hV��BlG�, �E^Ђ�q�H��(B��n�V�C��BaV�sf�=ȵ݉kU�^�ĎE+[�e�3�9T�B\]`0�D��#h �HT��߳,&��aP1�Ï �n���66<���ϡoD�L!pA1vgO����!>8��Z���_W�1_��	��3����� ��3�8���X"�"!��J�L[D��-,q��f�y��/��,��������.��6V�Nڙnk<c���E�Z�e��z��Ian%�9
Bi�5(\H��!�I
�+��S�| TGQ�CŉkU�a����� �����m �oU�d�F#j���	�L��v��|5�#���z��&$W*�,L�G���YK�Gc��U��vt?`p�#��L��||~��Hf�BK�����wM�]���V�8��G��T���EqN�)2%w1h�S��Q�=�X���RD|�$�z�F�"qB�{�§3rJ��D
����%�ɕj6�[�	�m��B��7vȐ*��^�c�xۮ
�	D�0�Ń��6.'ʦf@)m�-���۞��  �-dZ)Ħ��DB�>�8�Uh�
N�/{�r3Ŝ��х�?�&r�9�m��!HFг�`߬���
���s;���&19�%v˴�b�,,�1���`ވg�{�u�'\Eh�L�h�Eb�j�X� (qLTX��V��*A�%*� 6�P@d$��(��B���`��l�j�c�+|�I������T^�AtV�*�Ėg:�����;�����9��[VJ�8%��$* xF��H&3h|�����6�g�\#T3\ �@1q�����ȯq����nlh ��<f�7�8�w�-㫫0D����s*F�|}�rRַN˼8A!�e���j�����h��B��x�\�x�D0��{3���D�x���(�u�ϋ��L�����l	%����,B���v,�Z��|O�B�!�H��vǡ�պ_�!Pt>�)��v����R�i�N����\�u�h,�
��!]Xx�"]�!�Fb�'�pG0�����[����\�<Q�x��|����x�<,C!�$�D�?#��6���ynLm��/5��X�#V��'��%��}����׵Aw��Sap,1�4�<;j����}x
be����(�
��XM� ��O�'�7u����$�Y��x6;e�Jr&����y�V��؜��g(�=�b�BsZ���)�?Y٨Dk+!������=�Lf�&�=P!%!�s�4V����J ����1��i�'VHi��[k���y��� H,� ~,ִ�����
��AE���Ԁ�e��B��*A
V`���҉�ס�r؉O�ϗ��ՆǄ��r9�i���C���9�VTK-�^��
!-�8�j��WZ�q�I?JC|���ʳzr�����B�FH��x�@�B��\�)K_�? d��P�[�"��|���Y�֨_Cp���u o�I��4�ヹ&L�M��G��G��Ҟ(�ۂ���@l�_���c6���dn-H%!k�W�9"��R��S�*��Oή�Z��r�|l�HI�1����a"�"���B�"���� ���0�3_�-�E�J���(2���
�Ѡ��g�2��G�9s�E90y�U�,�� �=7�)��N�������8�/-v:ڈ�m���g7sk�&LoN<��߅�<r��B�3������!�e��0��A�C	RH�?w�m��2�pGX:��٦�����v�{�BAc�a�T��yl��z&FhT"Իh��o�(\� ��A��|��s&��zk���!��sX FbF�]UؼS�1�v,�Z���0zz�����*�ɯDW�bO�c�����PU$�p���``����o�J= �!{^��&H���2*��_��렱X%��J��6+��߲�K/t�,�Y�'�*l�IhJ�cQ�<ԟ4Lf&�}oJ)'�˂�lR+��pn�Q	X�e�'�ĿS(n6#N���8�s��g�^.��VKO�	�P��PH�&�cn�Ԃ�!KՒB!��A
���8�G������w&�Qΰ< ��8���Ey9�Ӗ�K�&�bz�n�c����&X1��z�H����yV�Q�xn����<+��t�+���5M�c|�V����O)d��-x���cNT��O e��Fu������"{#�\���=��HSt�R!e�đ�/$}����rR��27�dBZ)'ZA;���WR��(�PA��
�}��*��n�F�NX9����$h��k��2y�҈���l��%g�j�:���[�?i͓X���[DBn�O(,go�)v�P��wY�Z��StQ�Nko��`9e��u���̷�hh�I��[L�O��ec���l ������H')
1e�_"R[�!�B���Q�z};7|�n dH�p�?S!;^%���#L!��# LH�~�]<>X��q�毟���u�BIX<����8 n��O����X3�h� [Ǣ�-�a0��1� �"�\E��CX�_���?�#�n�3�6C���Z�"��$l|�X@sxx����5l�N}]@�0�����,�[�*2!��)"#�v�hƫ�oPr�x�!D�嬌�׿��n�l��b�/3dQT�V5�wX�#����9%B<u�Vr�/�ڕ��f4��!�
���-���ҍ��˃�8� �W�
��Fr��GG�Y�"0��Yޤ ���Ş��U
`�,ʷ˪(����d��*�����*�W����-Boҏ/}�=ANIX�cQ�5���T[n"�Ӟ ��sRX�Z)I PO/g�1���,�ѐ�ąqD^���@
	Ix�i��'�|R+j��f?�˷W�ls����:���\�P���|dZR�1
�¾4 ~��ߍ������3���>j��=�����L��4_����|��kG�%�>��J�Q��"#��wr���x+�0�,U�2���Q�����#��c����3I���֭+Z��狴�U�bcN,��7��ď
�%!�L��ɟ6��x�ׇ�B�FA��&��F0�!�"s��e��2�!�N9�ɹ��߂�ۅ#��ƋR߀�z^E.�H�p�q`�1=��|�rnL���8ӡh���ﲽ;R���6<e��^�!b!�2�H"�7��(�b�l��'��=L",E��z�L>6س �z$��'��@m�@��x��.)�p@���D)��we˸�����,b�Q��b�r,��b	��ƀ��$�V� PBa_{+Qlx�v��[��4�p@�Bl2��;���d�I,Bx�o�x�0(�����!���-��#�Lf�M ��ƈ���:���M��C����xs��n���,SUݽ3�]�<$����*EE�E�R�j	e%n�(������/��Ʃܵ��F�L��:5н����z�"��ӑ����1E�~�=Xh ^���,me�߸t�/#OG�|��`�@�Ӣ�
�$��r^(~ �d3VP7�gׂ���*0@m=o0X�#S�Ⱦ�ի�褐�z�)pz4�O.?)
��D\�r��GG��!�c�*�	z\|�H������DW4��E���H6{�V\��L\m�r�����m9�����)��l��U�kQ T����[�Z�\�t-b{��b\��#�6��,���(l�~4�������3�>o�b��z(�/G�������<B<����=�	�{��}�eSan�O��
x�C $���	Y@A��-�rx��D/�X�/�>K\N��\FW>*�/�,}8����0~�G�R]�OSC2(Ѱ�$e4m��L�j��������9Y���X������Mb�h<g��'?ʳ�A�~��A�B�~3�� c��C>LKyM<��.�@��Q`)Zb��f��ߔ#�$M��(��ňQ8��b�0�	|����A �!��A�žx�PE�x(P�p.��m��6r����D$�
pb��|�C�}��H�K�t���*�gh���GŎ,�r:6�6z7���(�
6��8��������U��ɣ�_N[�#�Vޢ�f�[:��@����H�����x�e��&���Bǯ��Ґ-�X�^���s������s��eɽ]��3���A��u$?���YK��ƍ��u���?��&gʑ�Qo�2�i�QD�%��)@��S`�FTFB�<{�� `��c�_��y�q5����,�pA Vo�Ԟ@�E���i�5�X�h&+�qb�[� X Ք���KU��!��< �1�)����\H׉�lF�
�Y�`c�����Jh��� 1pp1	/ ��e��*�
��^i�h|�C*�nT��TR�K6���dH!�9���ܙz������oTsϒ3j�(݃�wW��.Z{�������Y��Ď��j��Qu2)[V=�I�bJ3��""ޔȑ�7�e��d"��	�sE��1�MȔ�b�%�(��(Pnh�   �1��TS���t��e�ў��le�&\%�q���- �<�w�o������	���=��8O��b���&`k�A0������f0+�< �3 �` < �@a�
�Q�`�I�� �e  Q��!j	��0z ���L!���@ �  �  �       `    � �     �A ��, ,�Gm"!ac��3��1����	3*�v��q�Ddp@m�� 4ԝ�'��DCΞ��D �D�O{}    0  	��! Ё� �          43 �!�   :  $@>J @!�`!� �  `      �      `��`     � �        <0  ��       f #�7 �+�bj�El�Dq2��ɂ��1Ա�� <Ɗn� h��I�+�:S�:M!�L%?�B�/@@� �   �               	   я܀Hd���Ny�`2�Bء�C�,� E �    B       	� 1   �   � �J  �c9��H``  � Z� "DD 0! �  0 ЈClC!
C@� �zC9� D@� �h c8`��@q4�2�������Ao1`b-��	4`pcUl����B���1
�;�    �I<�f9   �        �b��    �Lt(��`8��`� 0 ��`r�(0 C �`�D BhC� G�H����? 0<b�  �e���X7ejTH$Rh@�U��:�g|���� ���p�l�d�� �� � �X        "B(  @�  �    `�{����m29`@d��  A�� �z2�M�   `  � !           �� ��!��#�lP ��#�`   � � 	h�X �a�TA�¦���`�	<�π=�&��sl�r2�1  3#ă�"�!	p 
h� @3H�I����    �      �@'��    � &��x��� `C��y�ep ���  G��<�(��S���!Ñ̑ �fc,��  �J"���F�& ��������)�B �      � @1         x     � ��   Mr� %� ��
 4L��5 � !�"� �� 4R,����  006ɶr�S�  � `p�e q`�L
  ;4@�!� ��b�`"`	�]x��p��6����R����F]�,`���oE����B�@G �"����JHE  R�  `        P        D 4��!�f����ɦ�G,�8	�^��  " @ @        1  |�        @0  BA� d��q�pz� �1G�,C��`]g����-i#Rz|�`c��# ��sQ�fd `!��%����s��   �   7&P��    0         q���`@ 0  � �b,�:��1� w�@1���@C ,�J�x�C� ��^  �����2�4��R)�a�QnDmR!%��=�f���_��D��i��� @azo��A��� h���-F"�@��3]� p���B����2��@ l����r�T���Xlif0 P4��� #��� �h�����L (� @         @ 0       A��� ��du�B7s��W�z�������8��Ì@Ѥ �  � ""�� �4C� N�5(��d TPs��"@��e��b�3j��фmEX��t(�c��0�DǨLb�Ԃ0 Z�x�D� B� `0� �    �     @       � 4` �c����㥮��~���B}�h嶮p4�pDx�� �DBcYrPg6�Rπ��
!����H��E\��1���Hv��n���Ի@�:�a[ =���aXI� VNȠ��4:pε �ց�fLb=@�a5c��P&�qh�0(!��XQ�n� �l$����A� 0@ �� P  p� 
 L�  �laX4  �`  A @�: \C@  @0�!�� L nF�jj�*�����,��A	�c�c�Q�ց�H�����(����T��p @&,KP�!    `1�    p `  �0 �   g8���ct�M@  1�G�C,8� g���" L �@  ��X+���p ��$ ��Xn�CK|Ym߰`����{]
01�HS���VԀ�)o�U"��p�Iv�U�����G�$Ƅ9��D����3~�s-�"m��wc��k�dE��)� _R>�#G�{r�61�ǅ���ƚ�߁2-Ihmqf��=���9�� 
�9�UR�T��P�R��[Q�YI�(�2�P��%��6�Ȏ���l�$ֳׯ�aR
�2�H��b�r���8���� ����i������T���%����Ґ���W����F�l|L��h�/)&"�ҽ)�kB��`5�o�q�R�������ck�Й��"	���+�3�҃ڦeeQ�꘢69�2et�7�5.����>@����嫵=d�6� � �Ϙ��&���g��2�� LB"\!��.�  �(S��� ��d��       H�  ��7�nsE�@          C�P���]�3@       "��P4   _b1!�0(�H4V"c����E�Ф7���k	�����,�Y��oX����{��(�-E�� �� �,-Fށ�Jլ5�U�"{{S"E����6;��@������ȁ�jr�V1����`؛ �;����e�k��Rǜ -@3bX�� �u��%�u���|����	�YiFC�2'�S1D�)��t6������I��s_I9�-�#�g��(@2�D`q#�U���U	Ȗ|4ڀ���n��۩2��7����1y�V���0Br�"��C?#Ϫ-��Ln�W`���֝i��ң_�r��v���n�{)��ae�W}� �    �`#F/� �M%J2��D	�U<��|[a��
BD\,��� �M�R�-1P-���Am�$K�ƍ��t5����C�;��z̉�(��lh�B�	&Y�.Y:��!B6&T� ��$p��A��O]kj �6�  #Oٗ�L���0��;�M0� %����O�
�C$s��7��B���d�f�s͙�F�gY�G�UK�2��ذ��x���7�`y��kYg���JK�.��!��]%�C�vJ����WohR��Cډ��L�m
C_p+l�P7���&�d  !�f�h
( ?� ��CΥT{	��cK�F����䁕}�����cNſ��9�Õ�7���j�%��փFC\G@�(���a�XtDSt0�/\ɻל�&�I���ff0�κ�د���PdXPC�E�1&A
�^T�p�2���>���",���yH�>"~�K��)�>@O����*��KN����'�+���Wgt%z�`+8��Tٜ�T��D�\Ĉ��x�!+}�����hk�9�ժL� 1�:�E�Tp4 �,9b�G_��Tw(T�������bȜ�C�ޱ�m�.G �6T=��>ŝ�lM\�5�}\ .�5\Ťq���e+^zڍjH���`]W@���J�Aa`���Ĝ�M���:�X@)y�">��&�BT|±ѕb�Ss{�.�D���)�FX��j4Y)r,Z<����A�g錂b@���Es.�ti�!�p��aTE(��S,K���h;Iy��&	�# �;J*,�h�l_8
>�vy�Y�gy��<�~��O���pe����^�}��S��||�q"�ޜN���
���{�Ol�-������A@��qo`�;���(&dr&CHeE+�� �퀏�	��t~�P�x�(->l�Q1L���v,̴����kY��p��Q"�#�J
"�Z�I��|~+�+
m|�9�Y;�T��y-f��{(�a&dz\����;2���)��vQD�Cԍ��[L���l/V�����E�m���Ty��m����7L$(�*`0���MQ�\��X� ��6" �#���G�^;,t�Bȍ��"H�*���.�i��}�� ���)x��� r�9�uc�]z��Dg�l�L�ĞIn��bf����
Jh�L�2~�w�&��� L?��ְ0!�s_h6D�z�Z�@��e��A�>���䘽E�j x��D��oR�]��ag�h!>pǖ0˝�XP�P�D�^R�4�LP8F䍝�6+9�Hj��R�LM$Y�4e�*.б8�4��!���˴�8w��i,�������z�NC���y.�Nȭ#�~ y��"�N�?/ݩ_Nת�Ɛq {t�� n�X��(���V_u�kI��YD�"*�'�(3YFkvΤK@�XL,.�������6n"A� ��J�X�8��C�D��F�V4h�ʤõI�;�Or��Gr�ޠ��Ν@�lqD�#�t�U��F8J�L(p�2RC�2m�~\,�F�
�|��l>�ʲt f�` �2q lDY:a }#)ED��u6�
N�2����6����r�����  �*[�:�^
v�.��g�
%@Z�<A��E�C�j6�jH�@�
T+yb.x_��x@͢�n0�h�?����Ľ��e���IG��D�O6�ͣ&&�u�\������-��\e�6RJpC�K�pVY9ݍk��<cI?D�+��缒}��?o�I DoU;D��[���9F/�&�UZ��ĩ=���ro���C3��g帩,�F�g��n.�K���M輪�M�Z��@$����N��
W���B�;WbŘYd�Z!�,�@���xh��0��4t��E� �@� ��)`E�-�$8��p�;%��Dѻ��s9Ds�1w�]\���.9tr�)$^�6����~-�����i���$���<zw�&x���F]Z27��vZ"ѐ����ϫH���hܚ�$�s�Ɏ#��������r�%J�n���y)�w�Y��ֹ�;�Y}���*g��g���Ŭ��nOu��]�ޱX�˼F�X��B4a�O
���3�@lȇ/O ����K� RGa�z����VTP�:�}���T� Oʕ`FRy&�XZ�
��
�S$�$���$���e
��yj/�u����*)��(�@ɱX�����s���?�3�8��d*��e�e�[��l�����E�v�ގ>o�QI����:U��[�~��8�]\X��"�	I�[ުi/7�gy|�i+k=�ɓ��+����
�m	66�JS����5RrX�zwnȝ�̨�έ!0e(�62�yFŹ�`wKz>���$���o��
2����'�dnVP@w���d9&�-SL=f.SQ���[�FD��I��8Y +�6٨���@I_O8���R��t�Ĳ��"m��7 �Y�(JA6��7�}� ����W�
*t�fR��V
� �\
 ����[�QI"W�xQ;��U�z��WMak�D@xjՓ1H)�L�Ѡ�e"c�
�dO�^9�O#%cD4e�<�me[���$[x�
�Ȁ��M��ް��%@�/��D�}�D�d�L����J0��^���Pϟ^P4Y�	�K���0�Q��0Iw�K�Nj*qB��~:�,�R�NM��+��*Ol����,�'{+��8�[���$I�q뛳b�6v��fRdX�B;��% �MD�C ��񃊲b:0U�@�aF�rE1$ r��Q'f$�P� (�)��tٞQ$V8	Jܱ#(j@�o�&Y%7��cE��P�&�()�Ń�خ�)��{h��J)Ч:,�
��r��7��e�'!p@�(r�i�T 5t�7R��7!�-Y�0ED������K�6���Z&�4CL�8ˈ�بQ�x?p,l�wq��Z���*+��t4P¯��`���d��D��R�ypB<#���� �x�7Ώ�\�$"�Ku���BR)�7	�Z��y�i�6��;@��	��!�r0$Q�|�/�-ήTf��^ �Z�1":#�o��
<�Uc	
��J��M,t�e�⍃B�O�*$�b�Q3׀h�a�e4�-�7R�m#��ЮRR�D�P�!z�ٓ���䌍��.`ѥf���	<�S��ڦg%����""E�a�ϙ�,s7�a|P�O�r���^@�g1��;&���U�`����Dw��������L�CH������S���U����W
���W�Ь-��?TK�8G�>ok�{(�����O_�j�����xѺx�6)��K[՝G��FV������^Q˖_Y���uU���4�w�e��1bw�����󢵔n~5������S_&�����w�����	��,-B��5
���6�^�P��xldC�&�`�KL��GEaF��*V��X���`?����S�{|o	�M�AyQ�̦�L̄�+�	J�,J߾��`̔�V#�+8e����@�s�r쪙%�)�x�
/�5�������o����6`M��t'N�m��No�
�pC8�@g
V|�4�A�T&~����7�j;�
��'���j�R�qfk���5� �L��Aߜ��9�=\�ri늘T\+3x��x8,��k����Uz���VZ�l�s��(����V\��L\Ҥ��L��H}A�z�\Bӆ�pbXD�h���<����4"�`t��x
���+�%���S���G�X>��6rJ�K�{P���mG$j*0E�K5�Z��;���O��u
�C�3�j���<M�R�=�xI���7�q+���be�6���^X��=t-�^�x\��"�Eğ����{��קɇP�SɷaT�
��e�����:��-��O��� ޮ<ut{(Y˰U@��N�m�I�6[�\M������Dq�Չ[av#^�<�_�6#����w�ǘ���x9�|A�T�I�m&�������C��!��S8�j��/�9��� ������M��_�#B�Beᒑ&X�G6���'�ܳ)��A)v^>�x}Ȏ�c<J�gH5���E��V��#�0�|)#��X{$��g�r�� [G�i�g��2Cd�
�MY�"�0�6[#��8m��/�"jx�!��Cp�A69��&�L<�������s���:���Q���GSV�y�wJ>�~.��3"<FT�,���;�aJ�)>��-~�vA�w2�_�QøG��� �/��7V�\��Ɋuyϵ°�G�x�Kk4w�V�b:�Z�י��b�ʢ��BL����L+�0�( g�H����/"�%<�iJ�7�<G(-�`�.,xc�B���;[$*�*1� �vTM��s����k���ה�(T3���g���Afz�i��B��Pe9Ύ�Ü?�m�(�pJQ�C�p�	��dE���v,c#LZ��-d�ZO��*�G����J/��{�̓�E�c�V`��	��'+q������'�4��wI�VV�kX�LT��:<	�Q�p��:9�H�
Fa��(3��TPĚ�����%H��e6Y [X"��v��4OKg-�J���ui%7��&�"�<44ڌ�Nd���*�"�
AM�L^c*#��P��)�L�&8,HSU�j�`�SD��� �Li2��_���]���n�K]"�]0>xB$����|T�����"���ey��ٖ�A@�E��^Z�^[�={�p��;üqs�)���w^9ѯ��VG^+P�.�`��{�����w�C��o/-"P�P�������@�P�Y� q�Yre=g~&�%�I�>��, �F��M�9�r�R��3�a/�/g�c�b��7aC����sP�F�#mK`�J��a�	���v*R�6�؋�L��U�1�R�(%(ܹM/m,60   ����f�\�r��М�lxQkDt5�5
+W7�E� #�pw�\5	UC���K��L��C�ֶߞ�Y$��dE2P̛,�)���m�D_fK��!��m�؝����C��֍	
������%+H\��"E4�4�H���$�@�*�/�	�j��n�S$@�B��"��i�h�i+��W)����,�So����,l��jBl7�� �����æ���&�kh�G��T .�9Z��GR�]EQh��G��ef��94D��%���*NHG�4p�)[��_uSU��LE��hHd%��H�=I݈/]��l��.&�8�;��<Ep&j����aB�/H��q0xx�2�s����&�-$���?�U��7�����
�oH���T@0��`��C���iA�q�Aj$�&o�11�)��k��c�T N��V5}c�õ�:B��#!(hs)M$ȩ]��sMB" ��A3���0��4Ç�U-1��&�F����f��̐cP���qf�S�&�1�Qd�K�Ԣ�H��t���P�����e���(I�S��*&�<\jt��4�yq(�@)֑�	�U��Ңh�tfM3�iC��t9�s�N��J�$E"��Б�]9��ם��f�IM"�]��)�ͭ�f�s�om4M�H�ω������)2�T�۳X��"i��`hK&!V�ェnd
re=Ј�{���%���bV�N�\)��\�}�
�L��
l��[�nj��L�`PWi��Օʑd�zI��4I9�&F7��mF�bX+���)Q	��c�,VRE�͇�����b��̈Pig����fF�;��詰K��K`�\$�JR���^"���]��O�@yng��qb��uc��PT$Y�2�p�(n0),�G�l�ؼi4D��9�a��B(8KX���]�}</\�	>;M@f  ٫�0�	81ev!llqթ�_`U�Pz�s�� ��A4k^9Nc�DR�@�tuH�V�@��L�h�)m�'X�����F#'�R��#W!�@�57�ܲ˫#�ص]G'�� X���"k�2�5�A�/�A	�(�(�x9B)�0�T8�,�eY��@;>�@<KA b$/%�Zj�dD��ʍL-4[֓I5�@TT% �HH�m
H>�k�T����L���!4d�zm������BJ=O�[5������4$�3� �����`?s�|1�4�ƂC�z��=�o�7�ϫ������!l���8���>׶��0�v����$S��<{S�K�Kv�FNV��6U��җ�J���8�qKm,�6<Rq�^�1�;{%�)��P��MB�S�Q`��}j{�%��Q�Y��sㄅh�Z�$F4   �  Q�          0     `�    @          lB��� @ � Ejm0 � z7�`IlR[���`.�&�໊/b�u��j�K�/4�L��~�/R��N{��1x���l	��X�����q�F��J!�Q�`��u�
��`XA�0F:$ة$?���$��$2  $�2�r��=��j�DJ��g�W�*���/�ewD_y�L�4�4[F.6�b���I\k�ۄW@�8�!�e{
o	d�&� 4���+΅�
R����T���4|�"��}'�0�W�cQo�25�nI�)3�T��-".��o`���#��I� lbr��P�m��H�d�,��ՅXJw�i6��oY��$,7A�.��S6�c1�y;�̈́�!�� ��#~rZ�Y+�E'�&���! җ�A�2�	Ѿܗ���v��A��Q	��z+AI+��4khC��8%_�V�m��_��C\�M� 6��a��dp��*����Ŏ���V6@1#  �8B��n��.�)���q�gG�?Ć�xy��"�?����ƺq��QPb@�yތ�u0!�)LZbdlJ���������|9lcl���@`�vA�n�2��C����Ǎ��<���.A���F`��%��	Ҕ=U�_h�#��Y�J(�Cp���6��5z��͌��8QKͲ�l:?R��< -���c�����/�M�X��朖�vBp]�}��w��市[��=Y~ӡL]g1�V9��Qu0�����B$Ӑئa��D'�S^��Z+�>XP�U]��F��@.TMm��rI�zIS��ݥ�E�לX�=����#��%����⋉U��y��(��*���e�m�P({��᷐�t881��Ê�$��� : )xΘ���Er��D�I�?�l�s#��̟��[6�Eq�wq|����ǔS��������pT݄+c���@CM����������E3�\�:;�)#=q�'Ͻ�a�K8��T�u{��I�&Ia��7d��H�-�����aHǺ�$�j��KL{uV�#wh��|\�%���Ⱥ��68
�\�_ ����Y�J"�b� '>5E��R���A �G(s�d�dKQ:���� [R	��e<���+sI��P*c�ǉ���9�m˔#r�y�e*03Ä�q������� \�E�u���u�Ň�몰�X,�B�H���mQ�z��M�,Z*��RA��U�	�f��쵡)Y�D�̱Fi��D�Fg]^�htmm0:(5�ҟ��YU��vk����PznlƠ=�/��G<��o`��.���_���`��P8!��J52�$D�����5�W�@V��Jg�U�/��A�X�b��F�,AP��� ��H=s���;^� �~���(kB�2p�$XA�Յ���@(�¹y=�T�����s���! ��2�eB���'��QL��n�u�E4��Y�A�tq�Kx*)����9~�b
�s��l��;�pl���J�!"��u+h4,�r��ԑu"m��:�آ:!�(�eC��G=T�f!��B�2)_g%�I��׺=�B-�N��z���e1Ќ�M�L2���!`Pz7�:����[��ѹ�sC���k�}E���2%�$t&�%�Wʨ� t+��!cE(�u����, YR�*�^��h�%z(7���Ǝ;�>�g�  f`�d�  �!� �Yh�9�K��)P�"�0V���k<� ��尐�9��Q�N���w�CQ<4IS}^$WM�ti18�S�X���ս�@�$ �B�&�l!G�\�`��4i���EYyVڻB��X8QW.I��"�B�(J��rRC����mcg�?(�+0��k��_�^Aվ���1����h:�du�[� ���-:�soz��R����eƑ�g������,��X�!y���֦yTua�Zx�N�I�ӸG��d��,��$x�n)�LE����Xy,��[�(�P?���l �'���]JEV6(��Z�Pt���$�Т(K�>�LB�Qe�b]_�X��2�n)�c@h�8r�t���a|xD�������}P����Ùy�U2C�g2
s�����w}�O���^	���`�.J�j����Y�ς�����1�]��]
��	�]y�}��X]a@�;��;��?LV ���>?@�oo�e�J����(y��9�bOx�,Cb%	����(9�؊�� �3^V{a�C �0.��l���@�7�`MA^,"A�Y�<67,6	��Q�8�F�,���ȝJ1ߢE�O�X-Md��HH���F�Bf?#@��I�R��m�<5�c�˱g6[r#�ow����7�q]B���'D!J��IU���[���P���w�{��;=^�ꨕ,96u��7����/�|;߽�t.�X]8'XW�P�-|;��G^"tw}��wB�T=��C�B�����=xnuy��ԵPϟ�C'��9!�����Dx� s?�<HPp�˹�BF%�H�N�(�#�,�� ����ɷ� /Vs�5�%s,���.��Z���@�Z�k�j��V�Z��իVujׇVs�m��տ���D���V�+P׉�5jq<���F��(o8�����הu�իP��oj�D�Z��ի[���u+V�2�}j9�b�q]s�㡤D~���Ys�p�]��RD�x���1M�s��i1�38)O��! ����s�~b]u�:��c�Eǂ\�~�뮽u�Pg~w�Ո�]u�^�:����F���l?띅V��o���/�W���j����.�ڞy���RLE��;�R�6"(�4�Q����TV ���4G�Bșd��!Y��oH��K˒�.b��s!��9������뙯3����5���]u�뮠����_�뙞�+c]p9��k�k��$�� ��"1"�35���.��KQ�6H�Kv��"v M�fF��s��luc���#OJ"q���1勵��$qg3z�V=���(�I��y����k�y��g�l��5�^���ϋ�k�JFNfD|�Df�w,FE�b�	��i�TH�ϐ�ؗ���k<&-�_}������R�$�U�h{,�sx�F�nU�8��/=Ɍ	.?�Q���1���%�""'V�8��4;f�ҳ3�,Fd<�3:�%)��`;7���g�H���t����y�y��'�c�[ZFǁ�N�i�u�D�{��C-ES�4�GȈ�;2�qdT�i�ȍ"�^$T�DT��M@ȫ�Q��IV�P -H�̏�����"2�<T[X�.?L�����*�A�Sj�o��y��حh��Q���w!�0T0�E��9�G�%�.,�Dy�0R�eb"(�.�Q^��ȟR�H�FDA�F�O��1EG�vqq^��9P<�#�d��>��
B�Ȁ�����X�2D)<٨6ȏI�D�:D�����G�����'U��������������ˍ��z���K/T�)U��lTG��3���7��,B$,�i�,�I�I �Ҍ���+�p#�9l������!�3�g�	�h	GDG����2ͪ3�
�H.��L�d#��|�$��#��إ�=m�Y$/dBfȃ�6�Q6Kb�K!C�fٲ[G�8�j�DС|�$@��D"l�f�$�	�ʿ3����`FӘO"(�ByF��L�,��"$�q8����0S�㐭@h.,L����؄T��CdҤ��T8i��gH��<ūK���L>�a�WZ7�D�b}��!8v:A$x/r�A�m
�ш�H��Hc��.�q%�0@�mAY�K�m��l�ȟ�I%��El�Il����
$Ed� �` �.
S� �dj����L���q�HGT �8s33�jD�!��(Ǯ�C{�$na|b����,�O,].�g��pf
'�;���?�0��ً�s�I^M(�C��3�N��M��B+h����.�mX��4���Zj��ꪣz����0)�@�d|ڡEi�fA���p�驐v�E��L�p�"7#QCF���AG�$��)��#$�4$"�q�)�A�i��QB!��P� �ɦEH� 9
(hHQL82�C����=����@�����C�j*Cf&�F� 2[t�5e�4�'���n�ZM@�Y�1j	ATd5�R�1���5TfbL�����ޚ�hQ)g�SF��}2�-SP,���`�BH�yP�Æ���
<r�(��bH9�8da�
QEB�9e ��4�C� �(K��42# �EQ@�  ���� J�5x`Ӏ^���%��yD�m\�`�H�M�� i��*��J��q��=�L�&to)��I"Zq�D.�zW�Z	j�?V��r<Z#E� ����iM���'�ڲ���BE*g �bV(�N���e4otE1Ѐ�a��F�H$Wc�_�e//�[;_�m�>���,�� c�	(S�~�m����?���J��Cq��t �rBA&�0F��!9X ?� ?8J��{�-[�F"�( BP�(�*S��ke���@�L �� +a&,��xf�� � �K]7  ���!6�}�b:
j��iN"��)*:�$��-��w9�PY�I�QB BR�0��EP�i�a!J=��#]�1"|��5 5�堥�!"H��ٷ�6����M64�F�B<�Ъي��\��������t  ���� �R 0      P����0 	�0!��"2@   Y0   !(�  A       P�$    
��&	�,o���W� "��U�!=PmѨQyK���"�ܳN˺�g(�*Rl��lQ��cR���╴ <��[�Gh��Tondm�Fz{Fǩy'$�I8���zҒl"�]�'�(��Y�++����i7�4H�K����1
�N�MoH;�-���
���n�̾�$Pۛ��6��(b�h��n�"i�� 0 -CU$I��L/��;�7PPA0��.�Ę��N�Sɟ����=G�����<W�bR��ܶ}�|���R�M>�4T�*�B;A��7h�T~(
7>,� A`��b���q8��:4N#9#�q�C:1�j��oif�� `��A�*J����Q!�:}D�&dް}G�:eW��`�eC���٣��B����>���S|f�@?1c�T-܂�U�烛��&���2"�lCS��y��l!Fz,`�Bb}>����C  &�y��M���j׏i�Y�?�mc�QU���Zdc=��K�P�D�d�:XB�����m).U�b�m?��{鼊��;� /� �e;���� �����F��\>񒔰������:Ξ
�A><p����_��Q�h*,/41q�-��$a`�o�R�l!,��%�4��B��=�I�!�!��l|�B��8H�l����wN��FJ���(�2L���V���u�� �"I�%����p`� ���gq�-����C�{�<$�!���)Q~�-�4�Q9�� �A ! ��FȪ%��@�{�>x��c�p��:����- �|�&��R?��h`��8�Pl 
��I���ɜ"{p�`����xÇ���7"�2|2%
&wAC��)��Q�T��|��h�Y{9X��s�%����X��Q'�z�'AiFی�X%�S�u�#�<���� �mo����Ne�]A����X3�}�!0Ja�M��������2  ��|2P�Ҷ$<㱋��>*�*�3�Ę�j� �J�ㇹ��X*l �Ѣ�Y:t���w���aU=�{�vx@qj
 �7ݣF��� � 8�.���B; '-=ߡ� H`L0�w�z��-"�JԂ��G�؉�]A�ZW��[,4dt�q�B���:ɳ�25%���1m�k|8i��   ��P8�d�
װ�|h�4Y
��ɞD�V�7F�,H�ε�G1���3����(��v��h�<�,��BK'���׭��4hҭ.:v۬E»/��&'��y�d�I^.@V�A�Aos���E 	�&5ɗ2�����˂�'��A h�X=fn�y�6�&D���׻ͽ�:Z7�:���:&�S������V@^Z���#�G�]A�.���pa� L��!rddj�N ���������Xp����Ч�f\ɕ��`�� �&1�A���l6u����3y5�R�#�8ѓ�F+�	��P�u(��vE�]�	[6��8\�Np=��s�r�3�8G���^��=*���
�S&�Zʵ��<�y�.�����C  ��4�Z�N��YC�;�5����
C�)I@(�1,�� ��ʄ��0�!I2�
(���)JMJ�LP�-D�H���T)H�Ib5m
)4�$�)H��\ح/b2�颈*Yd� ���B�2��Iq �b�=���$ H8�	�)$d�H���Q�de �Ӓu����s �-���KD"al�p��Q|o(炅Ѯ4�x���c|HDk�E���¸Lq&�xA���^'>"%������.=���
��;����Rǂ�"7����Tb2����@��`�:�U�O�o��-�fx�XG�hÍ��Bʕ�T��6U���s8�ɛ�$�X�L������-8�xu�������[E�8x�"��	�yQr\��19[d��3/�SJ�t�i��Cy�}��T��CQ�5�w��L<CM�F���ĸL\Y��,(�5Fn�J�Awq�wS���gf���J�R�S�P+usu=�7�ݍݞ����F�P��Cu@n��+hf�h;�E�ƙ��x�w�dx�W��m�oݒ�q�;.9�Ì��c�	��X�+�׭a�7v336�*��$w���3ЋX�X��~ ���k���N��(�c\&��P#�:G.<��	�]�8�S"��|ab����$v��0����>1���o�|q�����#OX��Ҳ�')����G����(M����z|j��2ܱnʀ�j��S��B����.�e�1┩�Yv�=����z\�R��������n�����vT8�ҥ��*��Ж-Ug0��/<S�u���4��1�W5�M��X%�U�zp�����X�v�R�����8�-h�D\Ik�լЯ{���щ�fjC��� �9��쉙�F43Q�(�.������h�H���k����*��� ���'礟%��v���B&�Yl'B��V��T��k)["Ԓ@`8r������V��)ajЈ�,>�KYQQe��`Іؑ;� v/��z��d��Cu����D��N�G�[6�j��%;D��@(��BK!6��P�B]Ť��Y!�%��NF��8Hp���. bj�qqF,(d"�:������#�8"�k��������Z!�u�p��D�AZ/
,DD��4{ l-$�D��["D���"��R:��7qI䟢jT%��$Բ���tM(6Kl�$���&d�	��"M=�0���/&"t��9����1��M)��҆1�(����d��`ۙ�DM�f�a��L�}�	0*�م���f!����Q�Ċ!�p��ZaÙ���$Q��Uf3
I�K�8��;�s0%�d3?���nB a�"�DG�b�*H@ �YX� )&MPE�U"$2��D�:�EM�%:mG �sW�Ah݈V����)���2PM dݐ7f����vV�� �0�qM83%-�D���h��A���� *�97q�)�$�87nb��Qq��d��R���[���m�Z��M�Δ�R�h����[�f��M�a��L�]�{�#�	i*/		"DԈ��Tscjj� -2$�a\R���jll�$b����UڛS)��ڙ����"lv��{3��L��NgS3��53"�[Sq�)m��)8;8���&	��Q"�'��SRnI���|[�E��8�!�-!b��{p^7+gG���ȸ�d$E��C�2r)'���$N�h��6����cF��6�о+����QPf�B��L�Dܢ��)���!n՛�
��ɸ�e�����g)�ۋI[s��{3�lh�ܼH��f�L�14�̉�g"D�x�
R$E���B��0,�͉��s	y��	l��
$DXq���6���*8����֤�+�㍐F[C�c!�3�r�m����4�A���LZaFԊ�4��N�%"M�"�V��	�M��S
��!��R"D�DI�%A�5&(�`�g���E���9��8�$�Q���P\q��dD,;�G6�;��C��H�>�q�C�<,*��2R8s��R20>fff���$.�`�	"��Qj`H���&L@>3p�a���d��qA��Y�cI�D65Q�le
b�����
PH�n0�"E��������"���8�I���4h�Rt/�@-�x����Y�����@�4�'��X�����H�fHjW����Rdp�N��l8^�)3�f�Qan�#�'>3��_s˯���]�aq��X�e��  �`p�
>��q�@P
�6V�٪�����fȴ���l�MEKk��
q�M��6v�0�!����9�>M6z5|JM*�z
xR�׶R��6���M�T�����B�b����H��{i&���
O�P��8����;l�ފ�oT�,Nv�=��҂�E����o$����?ݒa�ɻlN�7��8�,�=w���-��u*����Q�J�>���9��^Ǔb�E8���I�L������]�B�]���U_��   �    0    �                             0             �*J����Qa�o'�Q��$l���#Ю;;1pYpZ���\�I,��	�+1~�KZֳD �Pl+�N~�5�9��{�
��Ȇ�fT��Z��]�;�'&��F�E"�Se�_�t��:ֵ�ZF��H�3ORֵ�0�w� �Ҏ��t�v��P�R�Ŗ��,QkZ�"u9bJ&��&&wB�a�hє*�����WL�`@���S�(��!%��%ІH�>��2����J��WN{�Ĝ���4�SV�6X:j(�%U(��$�ҁ�P��!�%]�խkYEG(�:� i�t"G��"��R�\����@�����|}Փȓ7A�
�a�����Zei��е���*o&�:a�4_N��ܘ��I���"7(��
���DUD}��z�5يI\J��H�a�}A9"!���%$.�ˋ�����@�D�`tO����X �
���
�����a�l�0W�i^��i{�0���ПP�݁���,����5��[wɂ@���Ш�D��S��ӂvE�rO�G��
o.H���5��"\����}�BR�.Tʳ,�!<�VL	�YWF���R����d��L�ɒ9�Ld�%���A*dH��5.�:ӧ�@ץX$����j�˼�JL��~��t�z��u��pJ4��9�*�'f�T��6���2wC�:s��:���H�����@8�$b��DR��T�%Z�����!.�~]-8  �Є�Q�%;���/��/;_���߭*|*��������ݞ�~��cD��<��]�oqv�����D�o��֟����r���n���"�v�>���	������-�S���޷��  ��&Qe�֣
Ku"�s;!j��즮�ߠ�{JM7�<�Q-'��#�*:6�N��a�ܑ����6Ž{[���kc�����n�ݍ֤5�������26��]���$��\�yS�PR�e�'�&Gѥjn�u0߾����ݪ�=���N�q�9H��o-�X�6��-v�Jj�Q�U��'@_�Pm��]��Jv�j'�BV�-�j�೔jb�+�5T�~��q�`����$ w�nQ7�m�r��\�-]ˬm|��  � !�                    � �  0�   `   �     h    񜘓��%�I�p��pƱ�xJ�/�HD6g%iX�R`Mo�bb�y���ѳ��:����Bz{;��Ơ�1���Z$���H'H d��&C�%��M	���]&�6��M�LB(ME�-cY�q�Η�^��8��zW����R�cX��0ԵsM�o$�s��IP�A��r�V$B'v��TI7��l1<O�\z~��Cq�7#A�
@�w]�B
��t�t4(�6�3�=�K����8��N&W���J.��	����Ab�z��ԓd5�_�ۙ֙_ܫ~+��0p�5S�fx��@_L'��qg �1��?��Z�g�K�H�7�oJ,"�rn�,L&����a�E#B!A�3���Ra�L�2�j(xK�lLy����9��S�Q9p�x:#��$�t��"Q�]�*-ͅ�nLP��vR�ĭ�e=��sX�7M�/QKR�Ę�9�E����&h&Œ���J2M$t����2'P�Y���e(4'�E��
��c^��l�̢$��$�q4�T܋��lL��mw��`oO��=(��?�U$�/�aEj9��SZ�
zeM*�GS�2Trz�:x�g&�2��]��.� >LXy*&����p��DJN�WQn��&�+��P��G�"h���"M%��e�Z�,��,��n��Ri�A�WDFh�ۄ��>�\��'�U����aI,�p>j��+ˤ�F�Ծ�U�J褟�3���X���.	�x  �ȵ�L���Q?�Hl�7.��w���{�.o�t�BC]���{~"z�>e������X=�^}>C#_�;O՘��{��q�o���oO�1��{n~��_�_<o7ޙ��ӟU��\W��O�#����n�{L_��q�����]�o�  �����"4A$�)�Uu�3:�*�[�q��Wt�\�C �U�r�"��LLL����M����`̨���v����O�?}��)U�ݭ��M;\�ܫ��V�u��(��\}�~&M���u�דZ]��o�"����G�e�
���F��g��W�ql����q�w% -V�~��<;l�>�����~�3F��R��o��!��	���!�*�h�z�ZWA�.���Mi��t�S^7�~�1�>Mf�*�7w|���v��a���"�����kE����~N����ȩ���[}��_�  �              �      D�    �    �   �0H( $   D�    #<�Q��K���u�~�.��j��]�+�LkLD�k(�!�:9ǽ�č�L�=IbGc�;񴰙b��� ��u�|���p*�M��K���6�:J�,&X��a7�ıtx}q5K&��&$������Ek	sֳ�ↆ�B�4����5sW7�<�B���C���kX�G�y\C�RU�!�I�3��S�������%�F�j�;2Y�@ȊO���\ ���:g9���$ŃC�H�,jYj֣ G�#81�l�F�yD���|�+�Kh�M�����(���oM�%�%2��/�L�<��1�����}��,����M��=�'!�O�&X�j�[�4L8A���"4�:� ѧa���"$iۑM�d�j��v�9��U%rEɁ��0��E[��X3�6Z	��y\�_&��t#�ѯ��cЦ��{�:o�#T���		V]�G�L�L��ʥ�=�V�$��N£���p������N���� �v�`~h�$�M��D�$�3�Mj��g�[��Gb�&�E#J ���+QD-*�|;f��S������Y֔�����l�_�mS����Ɏ�A\��m�P���(���E�ˣ]I�0^������pj8�f����ȸm[�x���==��
��9)O��$��@�'�Y�,�LH���ra_E,� ��)�N0�H��"z�=)�tgtJB�E�_��i���# ��5��
ҽ"�T����T��Q;^�5�[ZI���	\�3�U�4�A��A�̘<�[�"�U�|�>��cI	�2YP%@��`L��AAu/�'�P�p���\����w�  �#��{(CHAd�i�I��)u����v�.��xH_�9���j_��ʈDT��������替ߗ��ڗ��r���Ԏ���xMJܗcߚ��h}���M��a��-|  ���?OŀC���1K)�>q��MC�
B��w!�[���@h �D)�d��HH ����M�B�!5j�J�(�L���U��ED�4*�� �KD  �s��&16�7��~ȧ2��/PZ`LpP�]��2�B@�Ȣ�p�U�b�F+�z�^�İPu�"�Ɖ;�Z& LZ6˹8>)���X�(v��^�Qj��R���4� ����$��T�4ʈ�kT_�c�b�[q$6�9o=g�N 
��I3d��I�֘�0�J#T�F�@��z�M���Ool��8�ԧOĦ�)K�T��
�*�E�y�
2c"c�� ;Fy�@Nq/'i���Ae	�Lľ�'ViN���T]dmҳ5��kթy�ڝ'6ni���ly��*]�� q��Fc�q�s��.�5%1�;��J���!ǐ&�"�mbMv�rN�UZ ��ɕND~�Y"p�#��5���#{]�AN9Y�PW�n�FM�|�k�<��R���S�%�MLb�c��¼1���&�E#cح�  <�.El�ό]����    �  (��X� \f?���k�5�``     ��   ��4�        `  #&�a   �E�ⅆ�z"ZZ7�N��l3��Kڋ��������p�h�f�������Mg=zO��+#.�K��R��*��:f�a�U��K.���o��<Sy5i_ZA��P���b�fhHY�����I�N{1H;�$��%{��i��$2j���	Su�U�40��V;����_����'�i�`����:6��0/��+ �_��p��K��E�4ZhX%�B
C�v7�uB�@4
��5%�$(�-G�Ԛe��1l���@8�n�[�O:"�	�����z� 2�}v(���95r��V�D�ȟո��-_FG�&^^	� �Bj�]w��(�c�b9��
2�D�"�Q�R8quW5JU�d���ХYE$������;t>����
�Č$>�\##�0�G�K�*�D"��Մ
��)4)��Ƴ]j�AƊG��Qy \�4"1"G�^��~���])!�g`�d�U��Ɂ�La~sB�+(+#C��x��1E@ ���Qi&t�ы&�����n|g��6�b�"�+�c�C&rx̝B�.��m,����P3#0@�A�@l!Z6eMԦ����ɖx�v�&�XA�(��킋!��#F��$Uj�ғ��&mmP�aȤ~]h�[����&���-��1>_pS��S]���Tdd�*����L���������(�h�}0��Ь��<�nd���`'P2/s�1D0v��`��V�*|	h/���b � c�{�%D���� �y[���<'�=�ç�X�w��v-<6vL!���c^�A����J�R�d��|�[|�ףUQ��mgG�^�v���z�f�E\�c�"x6g���<,N�C,� k^a�GH�U��Xh�N�J@�0�i4�:p%`�aX�v�P��@��*BR�.��
��3�8!�\9Ŗ^�K~����	%k�M��L��,�j���Bp��~,\�X�Qy�G��-4;��Q4�
9E��թ���C3=#|��Yeu��L<D�� `�KC�1����A���y����Tb�Y/��qR�A�{(���'l�����!7X��1_�������&J�XI!�C���@������c�F�
�6�A� ����o� x���6Ė��Ծl��x��N��YQ_�#�¦��|��P@L��L�����%�7{��CE/�(n�b���t�LJӉڢm��Q�7��B���J�ϴ8�DDd (?�D 3% /b�P� �Ԅ� Q(P��4V������I� XQ K��QAhe�I��Ğ���o-PHH#|$>�"�"h�C��b�}&S�H� ��A�!M��Z~�\D)J����t�6Q�LrG�WdT� ��2��l�`�&QFܑD|����:4)�s�P(_It�\|U,c�F]���Ѝn�~���o}Tf�&H�ş`]�C'�`��0����q/�v�Y2�Hĩ.�˶��Y#z���~U��Y���H1P& fD @-f
dѐu5�R0����4����-�M�=�B1��z�l<�����<XH������q�՗K��94�ھb5�C꼆�1���mR��!G�n�g�ћ��A�#1�v�ڏ�,p%cO%�A�ѦQ`�֓h�� �0��V���2��}�˻( ,�o��PF8�[����Jې��I�K�)��A�w1�|R�n�C�U���Z��԰`�,4z�S�DO
�|#�E3�V�0)�ٚ�D< @+�B�-�U��~���fљ� �KL�T J0լ
V@�1�n���i5��\n�iR�m��3�j�#���h�UwS<�a`��4oꕾ�{2,R"�����Q��>T-�j:Х;9]#�G�n�jAv|�^�����NVk"�?��d1�./V�]˙�{(�t�K2a��6[F�ʂ�Q�����`�X)���3P����aəA�)r.�-0�a@ ��]3����7t�ZӍ��k��`���.���$�:�o��\����z��'g8$���_v��E � B����m� �K��'Mr� ����1�	c�t
 ��,�!��{(��4����0�G�5��y
��$�X�D�iueIF��[rEb��i5Z����F�d!m���'��fg����#-��Z=@�RB�3>5����W~�A����	^_d乊��$5{�@R�v6�7�yf�;O])�Mm\E�k�h,�[a 4����&,�vP;�%E�a�r�����"�(�9B8�X5�*�p.�*h�U�1�9�Γ���Q�&��	AԌȀz��P�fO��z�8������[c �r�&"E2�v=i.Q�y�l�X��n�<[�h�)�8� +��>}"�2�	G!kE�����i딱� щ��F$8[p���LN־L�&m�Q
q�����}����'BM
o�B��yS�l�p��	�d�j1�퐶���`@3@un9����g"��C귣a&;� M�(M�.�u ,��<�c� Q� ��� �5�I���)b�� ,$
 "60S���D`�@Rk��X,�԰
��naA����o����|�s��Ϗ��^2�*X�"v,X���%�Q~'>�������zQ�'��$������ݘ���@�`�$]H���Y�E��z+'��س#�?�!Rg��|9,�2Kf;`([�z��!�V��o�R�}_#Q0}En�{-iKz��C�|qe��w�Ug��j"h�ٍ�b�p� �*����M���]2�~"pJ�	�K�/�" �6F +��T�4H`���� ,&�̀Z����P,r 2�a��5�l�܉�A_h���(
G
�e{��@1'"���Sh���'
�a[ �0���&�!"��1m��RK�E��&�ˌ+:xT|fV,�D���S�r�bc�WS�����Mjs�RҎ� ���O�)lXE�d��g�/
{�c�  �mcA�_0XH�6�ێ��D4w�r��4m���/�`�"��y��� �(�6����^O��~�*����$�Q��M}�jٳ|�CѪ�
���QHB��J�"�)S�H�>�5ʭ\�Z���*&�U.��7L�=�+�Kf��r�]+CڞG�>{P��"�|���*E�3Iׄ�MŶ֜� Q����4��$�^�Х���;4��D�^~H[ּ���G�D���gcUN���Yd�Yb�mj�rœK+,�#�x�ٺ��J����6����n��[���\�[��>iI�V��F5��O��וS(���-'Q��V5�W��$] �It(Q����=-'�?�KI�i ���B���0��T�{�/�{���4!^��E�1� ) !"���0�f͠VJ�4�R�jo�$�(,�H!Ȇ�@1C!!��(�[R��{�(�C�A�	pK$6@$�8^��E!��,S�A���G���7�C���	�H����&� z��f��O��	� :�xE,K�=Y�-7��8��[n#P���@��Xgc��6�����ʈ�U��0�4�����@�ߢ^a�bm��Cڨ����ǘH�
�� ���"n[��ֆ֨�����ѲQ5�뤸�?Ln�G�)�&^%��.��;��|"4�y��<d����%�*���%����")e�đv�f�[�p���S)r�\���I�z}s���-��� [�Ì�ZG�e��כ�,6)�->p�0�h�p���R<��w/Irp�C0@�0�d4X7>Ɗ6�B�ŗ,L�����/�ǈQ�|d�Μ����,R�0����f!��_�8�B�A"���>���n��cH9��m�11�3�`�y����ׅ��/�<�.6$���B�Wʯ�cM�:�I!�埾��"�@LY�QDU�#�Q����NB��ذ@�/�̱wԕX��ϮLz�%'�2j<2�B0��}뼉=��匆�w��_�A>n#�;&G��kZr�#���W�aUq-2��?BZ�C���@P�)E��QVQ]BȘ�O��6�s���b#lD63�D#��Ao%��V̩j?��!�R�%��rF�pG������5��>'��u���@�d�}+8"����$#y3���>i���p�S�����k�O�AE��H7��<����[r�}�t�Z(�Z���͘δ$��0�ιC�W'd�Ţ��]K��([������}��~5���.n��TC��&cb�4Y�*}�92�\�Ip:�2��)��+c�i2�H�"����<;�����d�v����b
RJ�QR �렇��ш��ޙsɯ��en��>��5No�r�p>�IM�j�Ra��!K�j�BE8"�XU��H�S�Ie������ol�d���v�����O�K��~e�̧,���E�_<X�b���݃�?]4�w؏0�I�x���3�M�/�,�7ϒ�c��v���#;lǫ������a"�Qh�Q�8B/�8�o�y#D6|'K��b(�G�+�,B�(�E����[���K�	�����a�r�ߥ����4l�J��Fx�ۇW���P���8�d!!�☱����4�l���D�*{#I��M��Mȧfﳩ�r͍����8���&E��t�+��d�+�LeW�2!l�d�`�G�ђm�(}D������]� O�y��D�=E�E�O�7w��%
Y@�.�����b��&J�g��d��2��+c$j�Q�T9j2nV*��J�r�2H �HZ�������O�{�u����A�B`����R�hy�>��J]/�81	��}��$Igg9zn��F$�-��h��k�\�����pq7^.&�QDҹ��7dN��V�;�r
�J��,y�<ݺWK����4n�y���d���T.˨V�j@�
*���$�I>�� 8>��s}Mԣ%ђP�,�j
�Q�(��<� ����$��c��$Blk����~ݔ��M
��T���aeot[e���/�r���f'��{'ڲ�MR{�b�,�]�L��m���7��34���Wzp��c�D�M˰)5��eZ�9�- J�ۜHZ�ewB7��=����	>�&�ȑ_�;/�#�bV��N�tumSN���|g�/�����G�@�ս��yJl���r�*T%����h�e�kRl
H=�vLM�P{.��l+E�7�:w?Uz �Y`�J�4Ǥ?�Tޕ �\�C�qY����ۥ��k���U#�s���C�&ZE�y��1Ի����� _��?%r�I�Z���:��r�� 
Tn1Կ���MJM�I�=� ^�zd��"��5�g
#�HSP  %�(��_�:4�yG���n��K���X�"�����KC�zt�;ܶx2�PNl����+�3|U1:dP���BC~6��/H��|�ׁ!V��L[�#�����Q��d¦"�޴��tK�H�Iy�lT.
,£ �"�AQKz	�fŗ@��RJ��JbC��Q���� ��AFR�/YU�K�����\���}}l
�$Sbcdy�A��o_[��X�Ae����ZMc*���v�ө4/ f5I�/hĪ�S��EJ��Na�ٖ�y� 7���������7.DcrX|~�I�=3�h ��Ul��������N�u	kD�Bc�E��{�]�#>s�ѵ�c5�?���_#��ZP��R��9�&RnL�vϠ�&}�`������k�}�Z��d����V4s�ӳ$������L,�x�KS���=�a�æ��������>�&�DYϷ�1l��YϲjE���Zc ��m�Zd��m�6������>s!�������/�ۅj�u�,'J��城'���zF{ɋ���
>2'� vO�͜�sf�L�ڲ2"W��dy�:Î_� z��f"s���)�p���PG�����3��(��eez'���<{h��4�����KȶBj�� ��G��)D�X����*
��Qh5�!"����b��ÒP4�PZa�R�@Ib�p��d�*YeI-?)B(�	LU+{k
A�S�S�	/#�D�w%s:�I){�y�~�Y���ޢ�$��5N���˼!�P Ǿ�24��Z�^$���eA��F��-/XpGD�Z�A����H��V���9�O�2Cӌ��^�S$|���Հ�){TT�&/F��b�����gf}��ֹ���n�v[\¹:���g�\[̈́6�Rư�Nz��7u�TT9�W.7��kg�?�H���w;V����I�f]���nQ�A�@�슿	�<��0f�ᐠ��� $`IП�#�D�@��w�>aS�N"�xt�l�;ȱХ�HEvy ��׼��B�]@B�Wx���`��o�gx"؞"����l��%��B���QE�fTEh���X��E�<T ����Y �j ��B����{�a|��:DO���"`�<�r���2 B�Տ���<e�ղ�$k��Ì4.ް~�s��Hz�9�,�ߒ��ݲ˙��:K��C.N���Ww�ń7tH)��?�S��N�ذA!��bL��#��T�T&��+��<Hy��0Iw��Q�T�r��Qy�,}�� q3\ �I�\��2�֔��ZOnh�"i�5�|^��>@2���u���4�y1e��c�4���лLD������r> ]��JY�0Yx�]b Z��,��Y���k~}���A�E��Q(��]Hj�h�[�T��@V�IDWk���`y���+���~��IԄ]X]��bI��B����h�� �.�n�i��O@?�g4��Dg0��dd��1�~��JB��>�y��gGh����Ŷ�CqF �F0q*�O����	���X���&���>fg|�P)T���d *h � b�u�&� �(LB�9y �D�H	�#�:e����E���<�����.w� �al� ��FB�P���-� HS&�ZmezUd-m����d�:�(�:���a#�e�cv�X P@�d6S�����������t $���0%�O*���*/�k
,ߌj��n>�Ʉ���A�D�Am��Kɑ�Z��' S"�&e�"���5�*@Z�G� ���Y� ��<*�G�gc%=�qI�y�yAc�/�F6��i��O��]�aM�Z�/��ɵ�@�0���]`]����Lp\T��0:}(}�(
�ٲ1���F�ǵ�4�·�@m�N ?�Ͱ<�K!��' �w ��t�x�����q�9t#��]]�zз0]M��T��tK[��al��?2}�$�ilW+ZC�|��G�NY@�d�假��-g�S|�"!|<|ܰR|��TJ�U�J�؈������&�-6{X��"]�|��@[	V�1���769�N��$��װ�%�/L��~@Qwy
�GN��T��<A���u6����=�0�)JR����)6 �LS5�ܚ@r]\"����9�<BI��Ī���~AVK��)y:�E�&T(@��"@	  �D�i R�A@@�Z � .�� ���èB@�
@��� 
(�(""� �⌉ � ���@�7��$�(
��� ʋ �	 4�%PQ �� �� �w"*�
0P&�YX��V�%>�1��z�d�W�A$�2J�٠K=� `� �#U�`P�u;Q���߮9��)"�(�F��I�5jC��	��)0�N�����MT����۲�&+ Y��mc�U���L^� ��1���v��I`��BBL������T��L�+0Uޙ�pG��AOk΀���št�f��B�� x�2�0��b�B-?)�j�.�BK(I'�e1�
~���Y�%*�T� � �+��J�>�K�Q1�%O��������>�W	�?r2�V=Dbq�~T �=?�:x]���G�KĹ����_	�â�l�>)�<~��1GK$gA�x'<^
\�-�Fv3�C��Pܜ���:��!��@,�� Ez J����v�O���yS�9��tfk.|»�%!�e	�<�ac���UUSC����"lT�alƥ��[Z�(��XՅ�%�[��=EL�@������lh����[�h���!@���ˉ����C]�%����a`��L\��\]��^���Ԥkaq��zK M�#P\a��H�<i��X�.�*���ٗmX^|:��X�T�>>w���`�	���P@�٦�6օ�Bl*�wrҝ����� 46/�~@Q���Cq��#��� m�
�� |��lb�H���/�.�� @��i8$υ��莇�F���m�@1 �k�_�\�@Y	t�/����0��z�w�w�*���y�{G�:Rv1 	4 � H �PE� �) Ayr�-� ���2h��J��hP�,�,�
BM�U�m	�I�L���M�J�%�����W�!bA�
B�`�uH���	%�%!-��S�7l��jI�O�D�3Z�q%	 �'*y������(��� ��>J~���uQ�L�+�/6�$'�X/��!��
��h�t�"z�H�_I1f�F,O��Ahͯi�#��Z��R�^Z��v��[�y)i�x��i��e����B���D7��K�hA@��x�%p79-i׸�29��79���D>`�P���YcS�#H;� Gq<NZ��e��gRqko��<-ݬ�`t�u�1�d�lT<������܉��﬙���h���#���Ǡ�b���ԭ1,��Tx܊=Vx	�����~�t����0�v':���ĒH=�.C$��]kL�
v���J��R<�8���?���D\M	�5�u�;�C[�	J���'jF!M�b��.Vɍ��O�rcDc|�F�S��I�)��bi�j��}}^�䛣pq��dCAm�ܕ�e����V,F2��69��ό�-��2�px1�%�nb˨q�q-\��M���a�(~��Kd����jW�y���29haɷ���L�O,����Y��s,��l��;�#�pq�>D(�EO�^�V�[]��$sǒ=4<��NH���c�=�:u6��'�s�����[�գ�t/ɋO/�'�?l���^��3g���[�$	�8�B�QKM�G+ R���]�d"#!o���As�>*���i�!X��U�P��b��tO�)� ��d�
��V�d,��D%d�[Ȅ��Ԁ �,��.D��BȀ�@Y�  ���\��d*�!N��R !QJ�
SPT�j3slF��I�@�����IϨ���{ցP��*H-��(�bH�$��b2�m�WVb�}��A؎`�%M
%��Nz��ƃ�6I$1U��8�Z����\kP��re'�7�+��A���2�k*�荡��L
l�R4~~���^~���t�;���|KHZ΂0�h�$ԏb�/��-�ym���߀iڰ�]B���`�ԁܓ,��'i�LZ�$�l��i��t����E�Q\+��!���q�\ϕkt�Ue�����k��؟�QՄ�R[x�����l%�V6���ڗݶ�Y�ռ2F_�bd1[Fy.<�W	�j1p[|BeYՠߞ�U}ǋύ#�m�h,)���*�ڙ=��X��J9�>%ʧ���3���ȣ��OT�\�>&x�ƌe��W�r żN���ٙ��[+���kf�b���,�T�~.Cf�M�Hh�f!��L�H�9�B�뜸X�z��j���P��(��iHv*/׀����F)��S���J*=�	8V���I�a�.����+M��w�?�$t�5Q�߷W�c�����;���Rv���"1oF��ʰ�L���)׋�[(x�w��-�Vy�KB+Gw'��F�SP����R��#�kD+��6��fu����1)u�6�?U}Ɩ}?H�����x~�G<W�Q����{"��s�E���˛
_�Xy1n��)R�c(�Z/Nl}��c��)���ׯ:�����c#r�'{����go���v�Rdbo�D��z�$�2��@A��]�4Z�.�-$� ���5�@ȃ^E��%�F〲Sz@��3h u��@�B�R�,�p�J �"#��R�)I @	�[冠#E!� D 4 B,
!�mp@�@r"'|����k�1��!W��5�ϬI�E�Μ��_��RrUc�~�� �(\�UlY]��7�WKk~�PKW�F��u�aήFL^L�����J�P�,��b�+�UF��La�S��
b���X�.,��DÓ�Vc�,�� cm���'��e���/ѭX]�]��q�y/C�ϏϞ6�୙�I�S�?��X�X����i�w�i�.��呿�^3/�B�GbFƌ|�)k�LB*�^���������EĶLo�>W����N�4�:&'-_5�m�
;�I!���c�ˑ��/z��:;��ͱ����@�*�b�b����s���IpR����!�
�5C:���X�Cy�T��]$��3�����x��x��f<�����;#��G(,H
L\�h���b�����G��}s\H�c�ÑR�0+s�m^�]��ůQ�ׄ���_vq6�?,���Ǎ}�r��s�6ؙ��X���v�bj�c�g���ݹ�"]�iw�tԎ��i��6�dn�!�r4Q�K7��
QXӁ��q���(�Vr��G�F���Vx���֭=6��_5�/�)6��* ����A�5&8�+��D=hqj�����э����.״��u�R�}��}��+6�HT��S�(��9}���G���ͼޔr�� �-��	]��DLo���V�Ԡ�]ge* �P�.qk@d
�E�h ��UR$��b"�`ZEUSO�bDLpZ�AL�I �$���BA$(Nx-�(�DE�|���5�k���6��Ѷ�w�Ģ�A��8���@��?�4H�M��%��o��D��~=�	�D��H6�轏�e�3�G����G
�_�7��(�Q}�Oim^�5G�cȸ�_�}fx�-4�>�:˺�[(�O�4�l4n7�M�+��lM�o]�8�.5e%3�{y��n�,���NQȴVQήy��8w$��q��''4��&���r�b����G~,"���W��K>�swP{����pW��[�A�L$O������2��=|,<"�-�/����6��0��#\Aaq�zA7*YՅ�v��c;�n,GD[<y:��e�Ut�4����ԕ��SCT����so��O�\\|�[��]����ɷ���*6G�g�{N�.8Ȇ,Q��d��of�����Fˍ\�z�(�&�*0��>,=e�G�J�s�u��o"N�Ug�����*����b�z����y�� �����|Q}2�!+N�u�����9�~؍�뻁�#���CS�1覯]�x���Gf^�Aqa�襭�	?u��_(y�>�O��b	�|�&���3�c��^�e�Xp*�;�i�r_/yQ��?bKSA�E<y;"Yۍ[ˎ�8��.{�kKG+�E�+4dE�G���#K�w�<64�W��9~?g�x��D�78�h�6K=��u�
$�<8NJ����EG,J�Cv�B�,�%dM&�R%	�	
����!BB���\d BX�k��`��3�,���fn�!I�
0RR�KrH� u�*E�b(JU���O��C�Uև�F�4e\�`���w��ۂ���H��q�1vG���,HKp�P����G8 $R�S҂J�ũ�f�mr�Sn�� �&�٧���Ն��P���������Go���"T�	F��ȕ5�*jA�x �1DR�Ҵ�Ìa �)��1j���sQR�M���.x C3�:��+����n�.��Ϣ�^���T�,�!�[��,�YS��{5(,R���QG<��<D,����8���  "�����x��qZ�.r� x_kp�D�}la��/�� ��%Tv�Ϩ������0Zم" �
 �2�� Yh��l�/�0a�l��B0+d.X "�0a�����A��0�s`���aN�@ DCZ�񞇔
  `#��  P �A�  �   `�� !    0 ���4- `  p �   �	̀#*�`,�!��|7���  ` %��)]߫X\E6  ��$k�`l���0'��M�o�  �1�p#� ��7ƃ�c�}�B 4�4 B�    � !@ ` І��fA��pgه@X�_'���8����@�$H`-���%:�����Ü �(� &��5�N�-ŏ1��` �A1 ,�k�]D��`@
@!�P� .�CO�L79��, |S�0<�3�`) B
̘J�®'&��L�h�_�� ̏�Ŏ�O�*0$��P4��+}1/RMa��62#RU�fA����  )��H��    ��  �     �` c `� ��             � ���-� �~l89�:�:�xU��W�:��o�oXi�vۖQ��'ؕ����������ʞwZV�l��ۃaf��%�>%��i��5U; ` 8�a�B`@@D@�@   � `   !�    � �    ��     J1΢���`4����A;�v�0��iП#L�-��� 6:\vϕ�N����?�+,d��$$���`��B�%Ȣ�ͅ%����7�0I�� �  ��4�cZ� lB�/ A�� �   00          ���@    �D б�0�=��L.`�<��" �,S�9x�d�z
�R 1�v��   ( `#�,p� .�  8 � a����#d2���  @j4�`X�!@�@e� �(9 �e�c�ý�n�@]�Ӵ � � �� �6� �v�n�    a�0 �I�O� K[�7����            0  (]�[�       ȶ1�i��xh��� 2e�4b`���u� � &:�|@� \�	  S'$��FVC$�
 0P 1 C#�!l"����0 L� a ���70& �I� �'��#��n1dp0��d@F    1	d!"�� 0  ��2�F��`�	� 0      � ��$0������  @  ��� �X �%F�����X�b @   �  @ C "  `@ @ � EA� G��0�  �z� ���d e��0�E�2 #J�A�!"<�� ���   # �,�  ���B0��R  	���	f V��VULB(�0��5s<n�lķ1�T��8�Q���8�E/>wT6���$iӌ�QB�� $�ͮ��&��R��59�?�Q�L�O!Ȓ�I�u퍦G�C6�hQҩB�V�D&�%"$,�T;�'Zb����d��Hk��*D���\�S\9	*��HuԈ�� I2(��F�!ϡG1~�7��Y���	�	^�i���Z"�{W�Fw?�xGs@	0�I�)��$�܈��PBB
)놋2k8ؚ�X����V1Fי��m��k�i��u1,tC+�/�8�ӏ	�݀��ezr�Ta��6T�;�[\CERͺV"Ea�d��|籵3Q�����ыPA4�.؛�q��M	V2�k�+���h�wffVEW����:CJ��(!��,L�Su'�*�2Q�A[���Z����'��QX8����^	�D�/���&>�Cg�:؃.4�j��L��I�@GR"�P��N�iSF@  
 \F6AAc X �@0      �     ���+@�)-��A�     0   z6���RW���   @   �H�U��  �iy6'�ze0. ���'��I�� B!Q��ǝl�{���'�~�y\ C(�B��3���-�4�<�-��,I,ʋr2\�CG��u�,,,RR�pu*9�#��տ<�.��1+��6�*E6 �a@s��B �V�i�H*��^K�	�[)8Ȁ$'�v4�x����݈8�x۟@nQJq�l��!�q-|�S�&�b�E2GPJ̱�E���9�(� � �#Ȓ�>>!kw���V����\F?$h�4L(��s�|����j|���4	lb��Da��.���;��#Xɞ0�S �(�W%�6k��6���`�
�k9LȨ�@�䄮 0�a͉6�QƂ�b�I'"��}#�� JUYu4����Q��#YR�����H��ã 0��6��� �m� �hC%4=E� C������Ѣ��A+�D� t ���D�܈��f����j�Шb�ا��ʨ!p#St�!Gh�Ɖ�L���K����ʚԦ�E���SO_��&��CEb����UE,��w���K2���V�P2�b(d� ���E4�D���X��|n�.h}U�q�f'V���;Ec4���"a� ���A�(�x�}�Q�*����0AQ@� t�0�����24#�S���[F������NA�@ ~�LO���i���a�˞%�n�<f�S��W]g�v�Z�"!;*j�j�P��C�){�g���l�< kĒL�aPBR��"cT���he�j5�1�/@ "$ ��� �<"��3z���hەLȨ���Ѐ��k&8ky��+�cio���J,qٯ'��%_�" Hd5M��k� `p6;�����|R�;��,ҩ�
&��؉���\�������6i�8̄���\3�*4%�m���e��<<������_Y8��UOq���9��IF�A&�bdM��y Zb/B�21�m��$fd�08�u���d��6
6L��0��x�H��c���"٤7���h��?4��$e&�P&"1�������`�DN�Z4m���11����D���g�b@o�����A�d���TsV�(\!B2�0�G�s
6AY�VdV���]f���("��@p�^�f^ON9h=!�$�uɁs�:�暮T�@ԂR`� �P,�'�qu�Hv��ҕ S4K��8� �߅�(6 ƘE���c�D�2}��FHe�� 
&�DgJcIA1*30�����N�i��e�V�	d2��h�pA�>��hSe����'1��Q�HX$�X| CLs�=J�[�t��lx �Et8\�����E`M9X�S�f�9M�9F1Х��9�ktV�}���&X2bzu	�V"���	��f�:Pmʐ�t��@����`��2f�w��(���|��ݶ�sf�1�Đ l�d �2 R� f��u�����[���thoV��!A�<��i(�ǎj}
�CG��%�%)
�<�;B���~�;�$c9cY��nV�4$���6dŜ�nI&m��!qq�,�4�H# �������q�,�d|��²c���
��␹�X��WC�� H��2��B�!�`�W�Pwp4��`P� e}d(s���u�	�����,�� p$@|.Cɒ�����"|"l"�!� �[7��9o��R�vL�_��9�S�nc�I���>�8! /gh�jF�F@hJ!�8�'��i��!Ֆ�<�Z���p��c�<"��R  Dj�̓�B���o�%����c��B,dY^~x��Πܡ ` �A  (P�Hݞ��V�T�p lL·�lB��[,M螙_.4� �5�S���0X��"�{� �-ʉ%�sR�������E�]�;�M�n(UB*~�L�4�Uk��u4���ǀ��uM@Eb�BME�0��kS�U��LP��<�O�<\�I��U�"�7�8>���2�4����W6R�N��(}A���` �FEc�� ��m؂<�˚䫔�P�0���H&4��T��̀#��BlI�!�E8FF�D�(��R1���(, �@��z��|��ツ�U����8��E��'�a1�)���hқϣ�,����q'���U�)vAv4�<�����<E<t���n����m�Vl�b�����nC�O���Ok/�( 
�ր�C	��0��� ��,h��`"���ˉS�t�h�Ha(������,���:҄A9"*w!��xu�$H K��v\9:i��VΞ�?u�&�����[!��CVMA&'TΠ^ȫ�8�O����T�S��YR�z�Suކ�_��r�E�cW�_a��$Cb�������|a��Ji̻[�>��!��[����!���V��- �)�@�R�O�)$Ҋ	G�\�S"�܆���,kN���8g�D4_O�\�B��&S�Ad�~���0�T�R���%3"�G��cO1��;�� 8 �B��2X���_��:�|U�>�3,�e.X�p�C H� �M0F�Y�XY���ՙ0ō���S凋|�,��7#�y����I�]t>c�1���E�Q�DX�ʋ!���P�r|Y��%K� �9rz~��kY�h�ݷ]Rl����C+�ЄZ��)��dČ(�^��'5""Ǌ�z�A� ���<�K��pxE�-A`i�m�{2P��cy�9D����������g�(��6?b`w��G�ЉmL`0 3 ?l.j��`^�p��$R��6���X!$sD��WȪ� 1�  v��}�KC��ܑS�I0�Cd@93��ٴ��;:����B�w�f\S�|�e�)V3 f����'O�܀��� �+�H$��`F )2	ac{�e�q��mS��RDmB�����|ڇ1�K�`T5#�}�o	N���� ��"�"4@�T���
8�.�����0"Y"` AHR�~�DU�R7�2g؈�e���*�ǩ"����R	'gXr���I�j��ǹW���Jod����EAJʦ�UC^O��fa�=!Ј�1t���@ ضQRND 6M�HЋ��U��0�2	y�0�=��k�"
0wP���   NYcGA$��+�I��� �j�#-~�B�}�����RXۖ��,�HJ��Nh񶉛x?	m{�И�e"������R
�4��4Н&*��=�ߌ�(Qx�.�vao���tiɿyH��1�G���hѰp�6�>a�bQ��w�:�z-�V�}/�D��%ċ���W�~:�&2I[f�P����n���d�hXJș�E�p����8t	^0�� ����O� ����A�:#��m��  ���1�#�<Q#E	�h�p��!�|@D L�譹��$h��OӘ���I��� �!Q"��@�!�/o�|"�C�� c$�5:�2�0��cӛ=6���F�aHtBO6QAa�f��AD+TH����u��	��ď�θ �$/O/��
"o���д� ��G͒��<Շ qz=CI�T��D��=��FH���r��x�4���tH�Tu��#�2�X�"��a桇�	�KA� h���q�	'")*�6�����Ms�W�����ju��&W�F��"F�RA�8XZ�(��r.A�$e.&�C�c,�J b����|�$�P"�(#Z�Y~%	��C�-_ϑ�W���[ܒi1�����B�$���&ϑ��DW� �$�w[�I
�${1Vۀ&:�Dg]��>Z��$��*�(H��L�&樒{w�L�&o�d/8C<C����$؛z��b�	! БSD�"(�9�A$
�:M?P� �AE@�-oh��)������^F�_1;������l��x|Ӣ`
҆�uM�'�63������1\Ã�e�}�q�J����ڀ��k��� ��riCH��Wk6�~7]>L)DB��ru�������R��s�ױ � �����*�����YsB��h
��v��&�-@��Х2]z��^4�d`q��ړ,o�-]��I��k�F���pDP�C9�2ӄIIU�%
���,,�%�0A��j=���*7��V!��Q�F�f�8�Ƿ^�"*��t�|"�X���+�A�}T�A�@a����/g)_MT$*��K����5��F��A��I�#�+��'�z�*���!��LG�b�1%�8��։��̕[����W�r�@��<]��D�:�͙�V��Uo�Y�Dǃ�zu�<! ��[Y%��P���25x�a5��/}[]#پuq�Ai���$Lq�#��^��"�j4M�p��xYD�"�,��}q���%�#�?Y.Q+#��EV߭�Ko�$bi
��Ɓ�.��@�հM�|Z�4�DT��u��H�B����}|Q(0��ko�e)������$���m&eZ#�_r�il�!M��s��߳R�"9H6L��Ԝ���.�՟dsϴ���d"��'� 
,(�<i�b��nc%9&R(� K�#��w��,����eZ��e,�kL��ڞI���������%�xaг$A���Q�	^���R�t�rA+ؗ��ߖ>�f��:)�d�pI}�&�����3E���tE/�GC�l	/Ȁ=/�͇����;vҌ�e>߃�2�:m-#���]�Z���&'7���2�c���7S�+�76�˧�o`��k���d�>��RjW���1��@��2hY�U�l�T�@*X��l��Ie�ژɊ+�E ��i(�H�	�(�$Fs�I�9k��Y-�O�}J�W�!�hkhєXbX��_���qe����*�֗��E��񯣊�Dx���]ը`���`8B���	1�$O���Z��1ew�5�x@p�g�����V<�^$)���h�;:��бn)\KIr�,6L\m紛�e۱t������S>uQ<�e�!`7�1����Jn��t�ׄ����>�����/-쟮)Z�J+��TU`�@���N�� KMo/�@dQ����x�D����,kZ,\����ά>��H��ԏx!0��g����k���&�,�FqeϮ���^3��g�慼I ���'$H�}�@b!��c	��Β���F�*bo*�Ҹ�!��[`U���44m����4��,�[�	��͵GG[� ��4��3�)!���^��Y:�ޥ��*!,�뀴��-�3q9�;ʺ%N�S��
ŝ��>/�܍�#��Ed�m�Tx�GFͿ(oW������F���X�G��XH�{��0y���.[�ŷ)ޤ(��9�O�tо�yp�2�d{�lH�ciNmK䦀��(�E��Gm/�Mr����)������Z��d�Ǐ)g�+����U#F�yh\��EJ�oT�Y!��3�"Ҩ��P\�F�?��Z&Ev4�s�9���5f�yMM+Z H��n}�3��DK�� ��g(Q�TewR�C��Qn��+�)R!�@�(��%�62ŕ�C!dHo$�AuZ���AE�Mh�jH!�?��!�	l""��V���p��e�{����]�<߼)�Ua#�p�9����w�� ApDZ�_6'a��-k݄���vI�-�>�
�v�-e��\��E��[�`bbc~M����H�Rd4n�����������u�;@�� �!��K�'H�N5��?c��s��;�˝��QI���Պ����Z��B�T/Q���=�BA��/��F(�2�=��#q�@��5e�f�������Œ�b��`u��*�RW��XqhP(\�,_�ׂ�Q'^���D��R�� �_l���$��æ&�K�m��b��%{��Kϴq�`�QbD�$�Y$
�q{�V�Ū{)��֦�9�a�D�B��o$mj#�l?/5�^?��~�N�n��p���#!	ʜ%!��E�;���	fG3��_d����Ɂ�1 C���e�D8�*��4Bі�v���WX5{�L�ǰ[#ԭ&F"۟4�LՓ!���m�g�e�ϥ��+Y�R�*����!���b�� Ľ�д��H��2�;7���c��Lo�7e4�U榴�^��ͦA�(SX��MB{�4bX�b[��!�0�Z����-hk�͒Z���i�ޜ�V,2�,�"@�G6s@8�(��"|��{��|qЄ\�Y4�r�̅�;�	��
1E���{80[��	�u��Ɏx�dB?��E�(�T��%� D1���/9����	-Y���4U��3��
�����P>�X�!�,a��Q�Ǝy����X��"�Κ���O�������lB�"�R�$m�V�-)p`��Z���
�"�X��8łY��xX�b$�J��ʊ��7�LQp�-�n'8�,�W�V$���v��|���P)����U�6H$Bc�p8�bZā`���� �$��ʔ����@`�g�͈(�����c�@����_0DC�xņ[�8���|h�4R~��r�_�;j�c����[@��Oo���$ȯ��̬��Vh�1��֐<���d�`'׊I@+6z��2�_|^�%� �F�=��6�:byW�X��Iv'���	��h�Z4;�.K�d�ͩ��u�lOS8�7���PG8�-1�Gƞ���-�1�*�Id@�D\����QdR�n\l��D����8�F�J��6k�[�N�=X3!��"���9�7�c{B֚�\�pZ�-E�s���=-ʎ���!S��~sj��q䃖��^�>��,����FV��ǅlp�?.B(u�����q_�C��R�*�*�g��?g�5����01
r����;�
�>@�ݣr�V�z
|���!��>�g�S���l�-�En�5!a3��EX��+)(��J�5�)l�-���d������4+�a#`�1�!b�| 0����ڈ[�y�Vv=�{�r�|"� �7�/������q���}ǆ�&"<ޒ�[�����A�>[�mCV��>��tz�_Z!�B8�Q2sg� Q�5�/w���G"/�ʦM5��� b�Q�F!6+���f���T�\��-��F��AbG�hB{"�c�=���vSRÅ,/AA��P���@���A8@|lE����Bf�G�W�.�����\jr����߭ �u���L�ŋ�.,k珈���� ؐ��s�� e�����z1J,o����(�C�.��cc���O�O���<Ǭ-i��&�kD��VB,�,�?�}dq��� i���}TE).�B�{��kx���EJ��`��DR4����U_���	�������.����_y���*%�Bܶ��ZV��H��ūL�(����y�<֠�G��1M���+`HVҀ�(I"� ��oy"�(Z-)VXrd��n�@���хx(~�L�ի!�qC��8��1���G�^���!���F6�t�d�ᾄC����@C��;AkZ z�V�H��H�z�B�@�ʒX�% ��%X%Ak��(��B�,���K-����!Cr�b6�P��6!�E����Cpw�W.��Z�����iG��>_�u��EAr(L���(��[�ׄ�L��Ѣ|��lF�ϐ��q �G\x@0�rC���E�u�����ω��x��'ڊ�x�~ö��U�(���LL��e��d�T�"!P���Ϩx�J]�+B�uq�:mYد����xr^�����ob����ܥlU���+cҾ��Y�/���=S8$� 8��\29���Bj2�����x@�/ED�za�9��ūW�Ďb>�kxu{h|�R�'k_!�F5a"E�l^�MI�.���U��j*�g���(���D3�*�'�j�Z��Br����1�1���k�?��Gk�ŋO����`�B���@DD�����0�;��}��pA<��''�ꇊ�C�j&�ao�o&�d%b�&瘝�T����C0���U�������������l���޾oKC����!'��Z�9�.@���P!�ꐰC�%�[�,�
@Kb--� ���S�,��E��\�(��c6�K�mF��Y���?md<�@��">��?{������<|����9�NC9�d?����� 1 ��%*@�2�B8=Jw�p���z��X�^wŬ�e����+����.S��xP������_H_{��x"�E���&4Z����;jIm�1l�S.6N�����	!�s�}�C�%���V5L�$� �(�V�0�Ǻ�E��$n[��t�-���:�:aU�\LHO>D���7�]\,�@YE����M��U�ǒ&>\Hl�{%��W����T��刄�S2񋴸��kAt;������=�V�Y_.L�%h�|����U�I�x���=���`*��N��ʃ�xR9<�2�P��nV�����X���X�kYo���P� ��XTLQ;��\b�s�4��HQ񷷈
��l�؛82�(���ף�-h�U���M�&�(�A��pYAAg�|��-d)�1Y&�R��� ��f	CcG�ג�S�� ��3<�WA��#�1 0AB�D1d$�@P�	e"���$8� " ��
p�\P9��Bq�& �H K{b�r�v����6R��B�CDt�{By�����8���3֔��-��/\�����9��mW/iD=��$4,Ah�$�k��
��X..;ͱ܉��K�>$3<Bj������(������KFwo
��ȯ6�1k��$����|�r`�c�ω��Ks����?�[���ѐ�}g,
��%҇�#%�3*EX 8T��ߋ�k��\Xl���pEp11�H��>c�ł'��=y��VK��@�M���N��G�v�4U;�_ґV����+��т-RH�RvV�~k�Ŕ��\�e�5�-����s>姢b��&��kUH�A��x��Rh��}V/J���\*���DOd�k4x�D��%����^�us�)$���bE+�s>�+���]4?�-�ա�_"֘ ��⌆~�qG=\ ���Q>�����Ȭ+�2����c�(�P!B�hH| ��(�5��ؙ9& �,�����8�'z�B����}�B8)����_���,�R��EL`��t~�S��kA�^1�?pG^̻VGY��YK\h�k;d�T�~��;&��A"5���ŧ�,�A��k���j-�i��)��`YL��`�!��PB<!�Ak�N�R�3Z�p�����)$B��	�hR丙k4X��m W�G�4L%Q��2!1$4`��L䑀"0(�A,�"�+ ��aB 4��B�逶�P#�v���	�߻��`�i��b�aNw��Y���E��JǊ9�2��b"2<��D�1L'�X��uĉq醂��щ3�qcG����T5����B��խ'���y8��S\�ͩ��|HL��O����c���ޤ��yƁ�שi�!}z̒#Š}G���H��9vkj�'�J���Y̸��m��*�$_2\��/p�`p�]���x"���k�><| �*Y���0��Ne	����	����I�Ę�D���4D�`��|��Xh"�Z{C%�gFЖ/��V�d�5}�as���p~vt��e����@�y5_H]��R``��NL��1j�!P���#��Cr��q%q��g����>	
��*LQV����)F Qd�9k���������xA<�-�B������O�)bҪ�'|cL����*�[�r�I}�`��M%�3V@l=�XΖ��gֽ֢���,W/|�����qk-����/@qLd'��'d�ר�����LAlqO�d�s���$�b�A��{�Q�&ũ��{{��3EHX�'��_C�D���Ҟ,!s��� ���ӿ[�ߕG�Z9i�?��e&͟E�E����pyg��9
���F��&yM���,Obq����
`�bX�WR�M�<����h0��!��.N$-B�O5d 1O�
���hqˢ�����mA���H@�# qq0���(֞M�r�F�Ы�)��ٖ�^�!^���/D��YMLy0<��'����
�����&6���z��ւ$����c�1-q�-��H��K���+�#d�z��YwH�L9�!�]ɜ��"��O��
`;u5k��n�J�rg���4��hr��;�P�E%7��
@�Gĝ�$<B���?p2%� Rb�(!E�$�_�Z���Vӕ9y��<z�NE��}����/�W�E��4�}k�0$JՏ�^12;�LR(����ՉO���֑��؋8�a+��l�FJ(�t����$�cΪ%�F��[%���{t܋��ߚ}V���ܘ�M�=x�S4@?P� �U'�_>�`%4�_��������d�Ɂo*ĕ��V<):1��*�Ru.|������X�#)<>�ƾo�i��*��6 ���hф4����X��9�N��p|�N�r،*π2uW$X �V2�AAp���&�� C)@fYu�6�W�x�����H P!�C*�?���f!?�V"�|�����'�����)@o"C�d�&EWmvD��޸u��V���_�YYL�G}��i�7�w"���*TȲ,�'�Mtw�L��|Tڂ���Q�{F�S��7�%|�ʐ��G�EU��VcQ+�X���'+��`�Z�n)Y�~Lr?�vҩdy�E����^ȵ޽�7�+O�h؞�J,Y�4Y�9w�b��yR��ɺ�LX�bYH��PIBvIɔ%*��܅��}�����`��Rx����!G�����B��[D� k���{�j���D�޷�0��w��D87���r�!��*D.28E ����a�VGq��T����KYe�a!L&A"��E�;G����,K�[�\�!Q��LY���e6ő�#h��ҧo��_�0	�,q:?�d���ڼ�
q�!t�a�<<Mɤ=ѼN�$r2?I�.��
1.��g-�хg!��H&��	h!h!��� �\9��[��%����/z�'�G������m��YdNMN�}�r���h²�o��V;��k�X��j{���rF��²�V��cP�����V��eG�㕫��OvĬh^Yu*�>��}�"�� `���.����46\�j�b��cE5�ׄ7�*4�m`�CT4�znAD~�{
�|X�!sg�����@3�U4�[[b)� `�`2�h�G�D�&Q���g*GNm�d"�Y�yXY͊�H�v��L���|�@�ƿ�rX ����\�4f!�^�%�x��r9�\H���N�C�)���pA�7{�8=>8���2ȕ\P��)�nL��dF�KH���ĥ�*��}� �E��\X����D�r�\!��62���6X�ι��ފ
@�CǷֲqDRٲ�l"|�X�R;������q��!����3dر���,$Y���)��O��ھO&�ᱲU�W(xX1�1ڏ����S�/�k�5��c�X�d�BLB���l��9J3�����0?���c߱�����<��c��|�Q�ĢXLM��Qx�a�aeP��6F�l�Ǐ��pW�p�]ء�fNJ��u�4�\�8���!n�p#���X�?�ߎڶ\Ɩ�N�x�Nge�{�+�x�-5�u�����*3�Pɩ߿r����Fo.Zqҁ�Y��o~N�����t|��7�fX�o4B�_��|����V-����m4(�����X�[�uC�?d�؜��)]˗~�!	 ��(9D" ��JB
$�3j����eL�"D�JA�]��;?�X�WƍC̛LeM{�[�kW��&1�?�A�=�KpL]琜π����G�-��w/#�Ұ��l��ֳV�%$A��_1��]�܀�G"�>)<���D��%:8�q�{�>�wZC��(��Rr��\�E;ƞ�����g��i���!��+X��~���HZ���@����Y?�����u�s8�O��lxͷ��$�.SbAر|�U�j�δ��j��<x?�Y#ڨ'ED,a-t�sI8�h�1d4Izлh��9�����B[=b����xD��"F�,��Caf��*p��������E�#��(���D�6���lޖ�g��w�^F��30����Qb]\�B\�:��'�n��>��mpߡ�D/�m�=�L�2a�JvYR���ѫA`2o�QA�e@�����������S��n� ��i�<"�;��,Z�X�#�rG��^<s1�fD�����k�����,U[h�*��.۲���%���+�3�������ep<����geѭ�BZ��u��F��}�Ӷ� >���a�śf)on|[�~/�_nH���9dY͗�55�8y���fY㏼�K�4�Zo.�_ZSd�VВQ�.6Q���YЋo^@B�B��/��X�F�{�]g�hR��"Ɔ�U�u���%I$D�ֽM�@%��bȑH�&����B�ƒP�n�Y�	kR�Q$2���ʨ>���VqH�`��ID�$��$��C� Hd �HB(��[keHb-�(	PD	$���+B�%B1(���M�HةP�9��|B~L�9$QĎP�1�Yq�S�"��7�xGֳO��OH��*JP7�C�[�X�)�=�V0@��!�DB�u���ש��RLaPyd#��8�t�؂�P �n�~��a ��-���K�U�"�$X"����Cu<�@�I��� �*�e��k�Yi���� � �ѕrK`�B7 \x�!b�b��N�l'F��#qY����Kw�s�b�^�7N&m��	q�$ D^�W &��'����n�/����ޢ�<y�Vs�b"����i4���\t��I��m�b����@]��p�����M.��ի�H��m��|���8�S�R5���d�����4����h7T�y` �9x�@@Ya@��9�YJ�+(�!�"i4@d�  �1H� XAdJ�)�� K��	eH��,R"��(�5 �f�@d�!@E@@  fV0��� g�Hh`� 0��!��  ��    �uJ�C��!8X�8�c���Cb��c��2�� �q��@ h �Ɵ� ���`� ��&�'�p]fԉ��@���!`s`~2� |�-��@ 0S�3 ှ�qh�QR)!�      
�|0�L�0 �            F�؄ @  �X Qن��Q��0eD�����#��H4��3�!'�1n���z  �                        �1h``A�k  3�����C)�J `9@�\1��/��%�F��B!0�Y�@�̸I��ݠ�̰f dB�O $�؀�ЪrC�S�0�p2�^	�	�               � �d �       H  	� ���` �Ts1JɃ	@@(@0����o���Ѯr��2s�X � �r�� <��k��G�Uݾ3/�q      �@{�M@   �   �    ,�x8�w"�      p�`�Pn��c h � H�!@� ` a #�P B`�;# `
�
�	� � <0�� ����ݰ��J.��� ��    ���� �.�^~  lH @ �            � � `   � � `��Y��x1j�p,b�	̡+3��4�% lz2���                     � �` 00 #��01��d  �,����  0�����a�
�@�V+�Q?��c����ccc� T�       ` � �       0   7H�1 `d^��2-�Р  A ���h�E>�>�8f���"��`H�0O1�`�f0��'�aȏ�� }h9�����     	3�e`  c         �ـ�1�  `  `@ 0n$c����fp�0 2�B��f ���	� P `��� ���K,�@r�q��gϚ� ��(�c< b�H [�O��@%��      ! � �  @ @   `��  ���,0I��ɀ ̓� -@�fC�0��(�'�ف��{�\(�"�ł�P���C�|�@               �    �     b��O�ʽ��e1 �cCt*ב�7�Zp ;��D0(�> � & 3m���b��T� �<��'  X�� (F�b�f�M�z�cDxO@��f�!0�M83���@��'Dw� � `L���E � ��   0     @  ň�"   a    ��@"`  �l` ����\��Xd� �	<��`<��K꿰�T���}�.�t.`@ �8/y9�@�� �2�ڍɜ������cps���D k�� ��� �0 s�<d#�*c��h��400��`B60�e�b�28�o�ˀ�`hĀ ���E���EЀ`S�B�A"	��@�  `a   A��� �T�            b   C��V�� �     �c������X3D#�=�Q����h,��6�C.��`B@9���@��l �c9��$��o�9�a��0�����@-�1��` � � K�9�{ i]X�-��Bh                         
��nH@@ A ,   �� @  0 �      ���b��p	;�`�lb�a_�9�R8#�o��!�R�Z�1��<LD!� X20 E�� l�w�p0`oD_��� =�qB�'	��q/�ʜ��`^�0�'��``*�@ Q� 8�`�A��ᔠ  h             !   � �    c    -b ��!�Z_c�������O��&G�a��0EI��*�	����G�C��5���
6�R���  �.  �0   �X,G � JC,�SL~:�Li��
I,O=i�[�b#���'��T�]`�N�x ��&Мp A��^l�Т%&�1����R��;[:D��%V���J�㯨�R4#h>]��a��-m�U��ءޕ�U��I�6�J\V1�N"�X$�P?_�C�^�.k�ܔ,��!$	��w�39��T�4�������dRD���d2V%&�#=iM 1��A�m��֓]Q�+��v>赢_��䒜��Θ�8 �!F'��.td�f�2��5���&)�x��x�EV`���!-$�
���\d�dlF��>d�����	r&ě�AfŪ�m4��Q#�GإE�2)2�!�I/(+��"|�1�D��A� ߍ��I�r]�]'�����ͦ�u�1sbm��8�����eu��V��ĉDي��r�	0�p� c�#ړo#P��Xb�,Y��c�?:b   9R��̀(             -�XQ�!Y�*�     �   �O��I@�|7����+-��У�N����(�@�#aE!��``t/YF:��R	� D�h�CIP ��'ZTS�B\�GU��k�'��M��$�c�� /%ṉᤒ��u�I'ǘkXuYj�\��h��SC�u�#��]��1����e��h�=�v��6Hj�hՠ@-�n����������h��"�y	��c/�yA��lm�0���P���# �~��^ېS�1IL
5tRD*��>aQ@#��͘/PI>A���e�M-�fz���&�b�����G��}/�H���
��Ua��t�ur��@����lT��UZ*}���|E
���[��~T�x�����|r����W��M�5���� ��Q
!��?CBE�i��/qqD��h���C3��g�L9�.!ڄ ���$�V2�N� 
Ȉ�H�z��(��f񥆙�����u�L�L�"��{htϘ��=
 R'��W"�V�o�sc�6	e���iɞ	i�(�}�4�L��D�T��<a	�b�B0�h���M����8T�$� �v ��L��WW��eXـ2� ��C(�� �'2�M"~�Ě�͝|��)�$���=��f����=wM$l*#�Q2.��6��Z�-c�YwϜܘ�%V�:#)�{n�i����A�p[~�^��-N_�
u�$�I�ٶ�R���O���z��pg�M>��T���)og'I�x�r�F�:"�a�F�! ������(�V�U.�I)�^�2횙N���I!������g�+x[Mdo�d0$]��j��ل (�AB���N	��<��Ԙ@�����an� �� �@"1ƈ0ю?�F-z*�9E0����mj�ѻ5���T� 4 ��O'g�4.&���X�'J�%�'�s�,��1�)<��&�$"N��!��(��L�yځ9�cK���P~_� �&��4U5�z�p��}OK�e��Q^�|�l�O`�� I�!8@�CaM`�xM�F��R����r��n؆�FI*|����m0�ނ��b?`���9b$F:���d�W�ȞW⭗�DxDa�ū;��j9�1�dn�A�4��fOw��G�P�ت@�  h�� -�]�lğ2b�N��b�e�P������`��B0,R ���7A! �lް�=1#>
w���+U�EW�Y
�B	�8"&(���4Z�k�>�L�M�
��P) E ��QB�9n6�=C�P���O��U��'��hN�)Z�RI�Qv/��0M�����s�5)�`�6��T�����`�R�պ��nK,5�&~r�D�'��A	�� ��Eh��PU�T�$�a�,�q%�k?m����( 6��,׻Bj�Ò�n�[�&��N��"C�q]�Q*�)aSQ�i�l7�����"!�����F�����I=ВR$s�IM�M��]"vȘP�kP#
�7:� �PZ��fR���fV#�%����E��Z�ꬊ�/q��{,o9-�A-d�����@>�e�'�8����My���"a�6���0�8��#��c�.�{�vL"h؄�Ѭ֑�̪{^�5��	��Ev]C���4
.H���p��N׎v`x��aSD9!De�#��K�s�r���-[Id(�%E�n� �M?��;���+���5/s�)A�)*M��,Dv0��E-b���$.'8N7~!tJ��+�t^3�	 ��eV��Yw�KI�l�AM�"��.� ��jL[�AP�`9�9��r�o�ڹ�'�z�7l(�2�MwH��gPr���ańb*��L�+"��C1͍	�0�F@_�A8�#�8=��[�)���h$/$3�F�q�LbK�f%�{HrL'�_!���$�c��*13B�Q��5M�SAb{Y�?7�HD��A5F̛�,KX(Z�QE�__�=�h�@3�YtG�+ ��Ry_�)�����`*\����t?�W�3�I��Ȟ�XR�Ş �J�9|Z�Jx�l�����h0�Yq+Q�4�`x��qag�R�d�6/��IA^Z<L*�3SA��E{8����>! !h�(dI`%��D@ �E��,�u��� <���g�Bm����Z�DZ�Y�|�b�:�11�iUX4��B����V_n�䑳vRޡ��GS�c��f�/�"�uYm����8�M��|a��/���wYIk#�O���vT��#������ P�;o�ԏK��0h�) ���y0v$�A�.�6a�&)�2���e�" @;���d_oGVo���uE.�Qj>.l b�D0�f,cA=����"aƫr���,�+r���3z8��D�7\�8���# ��@�2L��u���7FjU$�J	U�����I @tHA@FP��/����Pw)�ĈI�5��i[ĒK���e����P��-�`\��@�  N ��lw��H�Q�K���9Q	-4����4+:�8�������m��x�8��A��o%�Z$i�:�6�$#6����;i�E�(O�r�Om�EY�^W���A�k�
 W@�l�����s
�z�;��쏚���[����EQth��j��4h�y��l��ñ6����#��I^��,�6mģ�$�d&E���nR	J�ŜF�iMy�$�$�Q"!U�Yr�nZa���7éa`"�1<����D��\�����򘽸	�$�0�C�k���D�$���R-n$��0��/,��w���(��Z���O����f�i��Qm�$��EQM
5��$F���(����H�Z�j(I��R@,o��m��5�T�KT�g�QUK�(��"��<��X���Ԧ++�^���j��Н�B a�)
+�x��Ç!$"\@
ÀQH ���()*��IpAz|X���Yk)�t�MǕx�a,3�Aw5M�\*ΰ�Ɏ#]�{������G���ײ�W��U�
W1K{8l	�e];m��\b�U�$��	s���/�R�%	R����[###.��.Dn���t�y�5�����Qj�
t�x�`���r�+/v!N�7�R�N�G�8�^�b�V��<
�eƘ���^-������|2�t���Җ����ا
�=�HF?�`p���/RUA{.Ϫ�����
�-��#r�!��|��&�+�{�����
w�Sq���`@MQ��,R%F|�s�
��P�P��)�O�~���g�R��q�{���HL|�#��Y�TD�~���
�W���&�AZ@�2�u�)ED����m �&c�$Ѷ����I����a'	��Y�${�"���0���"��9�=G�hd�rLhʏ��3�1�è�0Ad&5i����:"-
&��b���G	gWLhE3&�VlɃ"D�tZ�-o�@���A4��n�#:ʙp^"�k�?
��e�8n.Il ���S�+3�;xJ�f���v>�o���*�ڭKh`7n�TX��w�&�w���j�y��������^D��&]����B)�<S���a����ƺ//	|�+	z{0,p�KJ�J�y�c RD�I��=��e��T� �@>��'ڷ�Naw̑��4�r0k+0�pkp�2�y'NdA�L4m��t` s��r�� ��2&�Tc��:ϳ]x;$��n�А�7&ݦ;B�`��^i�zU�h�hհ6=)K	�0- eBK�����66txrk��P�d������4�Z֌�`q$E���	6��,��	�/8z�י�H?b�8�p�߼d�ʄGƨ����,�<+Ʈ��X].ç�Gb�jJ
��)W�ST+�L��(�	�/4Pj)?]�N¿���y�_BJ���O�Qt~c��p}$}���+��i=Ŀb�A��y��u��Q|9>K��X�t��,�qT?b.(��Ge��������2���G�$b|�:b�4�N��fZoY��
&��kJZ�!��_�r5�َ�6���ă;,�(�Y�A����3l�-�90�%�X����qy�d1i���d�556g�{n�qQ�1u��h�Ji)Ѵ2�`������u-S��bIt��L�]yE�N��R���T@��}fMy6�B�,�AH���4N�gD`�/B��֖�k؆9���w)�OQP(�BK�,�5���1Xx�Q5)Es��fOm�9ɉ���`�}��������4Q�x����n��r��(z����uM� v&ʛ��3d@�te�A�a@��vO٣�G��g!<����ԔW)�f�z��f�%��ǙV�܋&�
�/�E�a�y(a���2��qi���}9շ��F���w��]Pwl���D��c����%8Ǚ����i���k*'��hrC������#q`�Y�!����<!o[������	 �2UΧ[�&B�I+"�T��|q)r��K����������"`��`�bl\Kn6�5&�\S���|@�}d�e:Oji�yP }��g<+�pb�估���2͍���a�W���U�C�&i�|ۚຮNNs�:�")�-�$���W�cF7�{�	�֛w=��a��:�pI�%���&_�����k�k�o�3��U[�`�V�
P�Ӧ�>'��#�	����R�A��0D�M=@(*�A�:��+H9�Q�b�������i��f<*�h�, �����i���V�p�# �y��5	3�"Č�s��
F�Fq�e�A#Q�R:=��@���k',#@��[˭�W�)�}5 _F���՛S?����K>q��ç/����#��u` �����
�v_�u
��P�G�;OP߄B`�V�x��v�e���[B�U��gZd]=����pb�M)5^,/�	�<��bk$��a8�r�\���u��A���j��t�NUO=�.��L�Ob��[����
�˧&_R"$
 �Z�L�P�oBn"�@� �QۅEDĺ�*%ÂRSZ��@�&�3Շ�Ab��� �+o�Ǳ�o$�%3dl.��1B3�D&>�@��:�r�	kM$c��&bÆ"�`x.�@�o���q�~���X��K�B�8'H&ZQ�+l�d-kQ��߆A��� �r�(z��<	�IR7sA��8S2b%"-����qX"� �]4���+���l����-kI�ZW��/µQ��O�5���щ1�$��B��A�nG����EF��d%'�U��n)�t&�	�DV��Eƈ���zI}C2g��`���xa�|�K�S{�e���jlr!�t�{�4/ZLJ��g	�1�u
l?�$�V�M��j�)Fe
�ȟ��}(9���ֹ3�L�ݚ�[����2����y���V�ND�R�ñ�*��������dPuc-}/ml�r���X�8A�p0�8�����,ѕ̦W��X��xl���{I>q��n!�U���f�U��>����k
���E<ڻ��$(I,xhD�E5$��0�h��B�����95�4Jj�SJ8M�u\R-h�WoJ�a���T@��5ME�U��f�6��JGIK���n�^��Ė�-�n��
dIZ�$�[
d��Rk�D+'�Ǝr�2���R���u�B*�����,��9�H�����4{���	[�&�Ʋx��S�VY|B�
�Z�� ,��]}��E���)��vU{@�٩�ܥ)!��r���#�&o�X̉��OG�����=g"9�j�gs5�����b���������|�@����?&fM�p�T��l{�z�&E���Q�,F���l)�a��P��H�eXev������m<"s�4'�b�V�q�H�ZA��[ �;��~)!H��M���B'��D�L��"ji�A�_�-`E�t

h)ay\'��:#�ZZa[��-��{�Mg��r�����#Gc�Z^=vE#V��jH:y `�`@De���{��VK�ю!ft�EGj�YJr�A��0���;��Ĩ)²/?��ZO?<��j���}B��LHu3"y�W^��L�`���I)�Юhaa$�ͳffz$��fm�a	GL��p�H�q$�����U�7a���qZJ�<9�e}�̓+�d�:*~ՙ{.�2T�Td��r�ސ�!����a!��q�8���*�u�eR�D��=ΰ�{S1�L.5�gHQ-H"�+5��B�l�����a�oG�n�w�Z�c��A�I��Pt@a.��8�%���]�X��6�L�����D�75� 	��j[�B��&PA6Ht�'r��ԉqBE1c�W7NH��h�_���Xȍp�Wc��Y��E��c������ºF�z.��b�Z��r�"SN<���'���w����k��*�t��һ��;)��f�bS����\��l�M4nJop��ω�v0�7S���Խ�Ot�㸮-?�[�n2|�|�h��~%
#9�0!Q�S,1O���d�+� �4�3�">I�;HF9X�!9�(A#-@�`�w�M�^��N���dS^���"����7d^e�o-�ȪFj^�C�`�|d���<���\A
u����K���#�X�H蓦|�VZ�;���a5��gf�Ҋ�����䄓��M�v;�R����D�����Ņ2�K6ر���s�I�0ww<�%�R�M���S>-d���Y����	��\h�����Y-0�p�y���\V͙�&k�K�*�͖�*��u|*�Zm���&�v�����D��E(�;!D��S�Vm�������,	c�����1휦�\f��g�g�
r�U۵e���e���m����f)W#Gu}W�ll+��|D�(kM�� ��hY�^ʌ#Zp��nD�l�ZI�@��E7,^�KC�Ob���PD��u���l���-|!ǟ"آ�;�U9�<Ȁ�s�G:�a[����0���2��ޓz��$� ZP��,�6K�0�l�x����ƻ�n��b<�y���Go��\�J||D��"@���m1;�2�����;���jr��#���-6��<x�&�I�APh����'/�����0
Xoń�= �p��6�&#Z��B$�h���a
����\+"CVq�����a!�O^S��VN��t���f�sԩ6c5	-m&#d�}7�y�bh���"�s�SmP3�tF[VqASP�׌�	��we!�@Y��� ZĐ*J'ؒ t����.Hj�l�T��ō�k�$^
òV�}�����`bwx���t~mүQ���!J�{�u�v��׬��,�HmȀ�S�P��9��Ʊ*��ڭVg���@��t�:�Z�U=���E1fpse�����__se�����Y .���p���@aok$(�I���t)�&�=��,�4�a��VLL;�3�����-
�6��g��S؊��Eȧ�3=5�~�ú$���o���2���F��hj�A<|����� �6��&ìD|8u��D���A1��h�\QP�Hu��i@�k;��95�P���1f�.�C3+f�T]0O�@�`HĨ"�Ÿ~L���0V/ƞ|O�3�Wă�c����TM�$�XXJT��q��<�XֳbY^��5"���ޠ#�����ÐS6��8l4G1%b!�(CK��xΤ�m���s2�$��\Jl���E�S��V�������s����x�?�k���t�����	�⪧�"}G��c¢��p*լ�ܫ�luVd��l�`rͮ�r�jf&�y��	0���f,֫kc����3e��[&���~�C�,�٬�	oӾԶṬra��Y�T�{,���u��Ja���9����
���ݰ�:"(1KX0�7�0��%�Ǆ��ŭX�(|Ob@Ccl�����s2����!��ʷKȜ@ohPC)�p�3v�XZ_F��vF��E���ⰶԂ\�2ERʣA���P� ������	�);�'90�D �d�yqPVV]�?k$w�R�/)A�ٶ�@SO���$��&Iה��M�r&�Ʉn$'Y�;�������������Ptm�'$B�H�\L_*h<�Ub� ������ȥ��Z� 1-Ȯ�"��]���.�R�D\g�ˣ����=//CX0l%}@�#ӝ,�T��x\E	�I� кY��?Z�qFj��Ύ�A�!~�!X������E������M2i@2�ŋ5���@��VptYt=֠�hDz��w7�-���h�g�P-��Ad��$���Ԇ�$�'���	�����)�  �`���l 	�  � Z �  �  )�@:�    �aRLt26�q� 9X�U�C`FE�Y-R�b� �R�����[N�[!��R3$�$�%E ��&�Eq�B8kS��;����C ��TPK%U���'��/R~͌n`�mw)�D")�@II�>(�K���C�HJ	2�*�-�IIxK�0��ѐ�H�Z�B�
ҔR�j��\H�@�v�G-�ZP����Yڧ�T�u�F! f���k�V)B�����V���b���R��3N7$���7Oq!�<�)���H�J�
�C�J��?VNR�L�(�L�ԜM�i�[j�xjNUE.d�-��eL�T�@�N[�=�V�Ԣ�>�  L`!�                 j"20       �   �   `  �  ���   S���9�����\��I����r�D�m+"?�\mThдk���8F!gᰑap2�6N�+�A�	h�Z����#h��c�/�����BM�J�hV�  (� 0�eH�PiMqa.�}�я=��2GQ3F����4��Nr�o��V?T8�8�Q��Sn���=��)�_l_���p��tQ����>���|���K���W���ѿ-lW7��C*� �-P` ����55��M:���ǂgxd~Y�\�2�%�5F �ĝ��Zs��!�����/y\�`�[MKN�QDRD��3?�4m�X�$PD`���Z�H�`>5�S��2��p9ӆ$�$jX��j!CÅ�K��2�,���� � t �h*k�)k�K�����ABBG�q����m���Ou�>00?��� IŢ���e�NV9*J�d�Ya6D��.lӍ;���u�F���N~�a���2�O(E��&c``1�y��{��q�7Q����;8��:(�grӺTk�!�4���������r���ϔT4��_*C��mh��Uu8�e�-���˄�<���D��P~4@r�:�5т�m(�.�WO[�Z|�r���(��|�t��r���H"p����H3q��ϭ�)�T|l�X:�s�
:�$C��wD�Q/�V��q��O§ɇ�˖�$�7K�n���k�ĸF��D]��y���
���7.��Sk��-}�.�ľc�]F�u������	_��r���%���J�� �Q9�$\�
l)P>�����L�P�/�`��x�$�Bo*�F�+� 軸iW����s��C2��%E*�����ە!�NWZ��>Q�2�ߕ�(�w�!K��]�\�@����R���kZ��Z�/���b��A2xT��Q�FE"��X����(qC�ŏ�0�i�"�æ�%I���
�2�#%��������'�r� 纱��o2d��0)��
��F�]���£"���@�\ܲ�p�F�K��r��i]g�]��sr�BE"|���  ��YHG�AYhB2NK���B�hG��
���O�脀 DDTl�C(2#"3-��@$dU�XE������&��+`�� Ƚ2������J*��Y4����q�H�p��9��V$�M�8���=
���bd&�� "� ׬����S�h�OM��O(i�NA���2���� HC�m��m7��C�|s��;|f�Б�[#`�l�� q�!9�ւy��@�N��1[��F h7>k !F�G��� ��Z�,O�;���z��sh��Z�[��d�86+�]_���8��
a�H���5bz@�r֤�bV�SI?��mΪ9�ȀK������92�v�k�x�X�,�ː�8h� ���0���y��\�
bK��9&��#'���-x6#�,�B�)��<���1f���	��A�o����� �D�I��Rw���⚵{��=���$|�I���w^a)��B�S��C!�q��H�p�������w��8�$DN���ň��H�?s�
���;�$Op�f�LQh.X�Rc�����m�.�m�s��j����P �Q�D6�?}�I>.��	�7ik�㑞�̧���EK'�&�`Tѱ]79�y��'��fgihF���eЏي0�N,���٨��䏍���N.LH�^�yA��d�DV��DFyr�c/ܛ��h�ű�`,p*`MA���QΉ���Y!�:E�ڌ�b�9��?���� � �9���W���;������g�� �D{��L�c�����ȹ����`�p�o��a�� I���+�:/}�?�B������
C���o�#���}��	b?��<.F�a��|��  !�`��
 0�%4)4H�މl
I�5�����5&����tǻt�k�1WU+y�Hv�u�̄"K���	!�۞��R��&F���
M*�o��D'SB�eZo'�����k���	Jrnc	5MPֽ�&��!��ܚm?̭�m��/�{r��Tw�T�����qn�j�� ��(;E'$4�L��� �s
_�{��-N(yz���>KK�zoTr!V����nO�^:_�׎�D�ضܞۓ��G��Zpy�uؽ�����EQ}mj}N��&���  "  0   � 1      b        `     @    � �      � ����7�c&b~D�{�}�� QĨ��䌈r�;5
&����^i�������V1�O.$ 'ӌ�U�� �@�)$S)�ģcn(�GI7�����.'$�*u�� ��������5wL�����"�ti�Up_յv�T�tz�g׫�Ҕ�
֕]2A��WL�½�Z�@�?�˧���s.`߻�r�!�,4�"��J�!X`�0He�b/������~���{׹T��@>]MΉ��c /YKnT������9`nhT:�נl?a��Z���nUԺ�O.���k��?�V0?�H��\���)�Js^�����ml�>�`&�w�b�Og;��"�\�q+B�p����R�wh)�R�	�`�&�2�+���L��2b��>\��h���JZ̉jj�7�M���0�vK����O4SC��d��~���.���jY���=��0���?.1[۝a��8���Ep���t����S��D��9ʴ�kR��N���sD�t�l(qC��9*J�/��k�勗	c�)/��'Z��iv�M���蘘�6橽��'U�:3��
Qz�J���&J����$F�Y�h���i���Q��e�_5��o۞͕��LD��fy����e�kQ��^Q�����>错T��xZn��ƫ��x�4�O�饆�H>�,�TI'��?��"`F�l�M�iEq�����s����Y,�F�F&�����R�5G2�ѩ@���M$���  #G%�W�$��nV�)��$��袇��E������?��M���	������������xo�[`^������ǩ`sS�����b�8�]���_w��2n#�q_����l{|oO�ɡ��9i�LE��ϟ\E��p�&  )����   �B�v��Cهw�9Ӱ4�2~3~�Os���]�m�T
��t-�;%���WyS*g�G�f�[B�{��+���!y+#Y*��-�k�m	��[���ӷr���z_��˶���.��M/�R���MU՜�Ӂ�?Z�8��hl�@�:'����\ޮj�(~��.�j{��j��szA�ϥח5���I���~���{�b�U-T���f�p���b�����~i�z�J����W���t��uy�-O�Ù[�qu߽�  *�           B           �   0`�      6    �4 h���E�O�Z�3�
r�T���p�����K����9Q�G,l�6�qQD��IhY�G��q��r���>�Xd�'#DL�s�b���+�k_"�"��*.*-��4>�1O"L2������5�X�D�h|?�3��4=��F��y��)� M$��^y��ד�$��>O��w��#O��N�Ę��U�UId�x}އ�q)�HȯݺWV��V�v�DDG�$g-�̾:ߚ�8�b����vy@�j%�<�=qb�LG��@�I) �C���l9��ҲNH�;R5���{eι�"&|p\��?�+���	|ѡ4��yڔ�%HP���M�}H����()F
�M�4��� �EjZ�c�t����b1.����*�]��q'n�����������2N��} |��w�����^�ăp��l��[�I�nLܘ���o�R����0l&Pnm_戹5!w����DC �(R�V��
��4Zֲ��)kZ���k��hO"�!r��yMBE0���=�m�ˢ_�Q�e}��kZ�
�,�;���u�w(��%0Z��`�����.���*"SF�RqDS9DQ���QD�L ����c}��>[΢��E 
cE�/�ӌZ�`i��O��$ݣ�<�i�HrT���  +G'��^��_9)!����_�_���`������E���G�����g:~m���y�`�u�-y��^n�z�{߭�\/���^�B�-��)����������y ��웙�T����k���  1� ��

<a��ׂ'N���5��L�n�Q�5A�6ԩ��*��%����4�V&���|��sp�z��`<�������u0��R����f����y�~���m��j4�u.��@L�W�)�F^>Z�3�3 �Qʧ��K��������S���n�e+�Ѻ�޹���%���J��լ�H�Z�w4���[�?n��k�k���ߑ��L������J_^��W2�s-ڔ�Ҵv�����H/\��_ݥi�Z��kܷ���v��  2  �0      �   @     0 @            �    c  HL�  ��U*�7ꞧ�&���כ\*h��O$`:�N��*L�K�/P� 45@	ܢω����L��LQxf�����b|C�+����&��� ��@��>iD��e1�5�|}�T�^��Yr��Ⱥ"�(T�NS/�"SO5W�#BU�)�q������(��Ĳ��g�lgZ�!�E�w�h�k������&�.�����E�"`yA�3B
�"�,Ҁ��u�0��bK�+�\+P� �
�8NEZk����i��lUqK��vq�s.ܘ]Ʉ-ɏ(SJr�NbF�R�%��*L��Q��4w]��J��β�����&�Z֠E�q���k�:��'�4�~I��i\k���,K1kZ���\�H�(��ȹ0WB)�?�"�����Xt�K�Gɘ�E0����`���pwK|�-�0�F0Y�vc�`�jY��a��F1Lr�w9��ȯ���EZ�0"0�Ps�[��9�����#fĘQn�p Q��z`Y��wSN�B��)I��Qn�Me�v(���02Y6/����9e���%��S�!�   3	Ȥ�(?��!�@����������a��]����m�>�����.�������.T�������������~o��˭���[s�'ǫ����\K�q���  9��0�$ �cR��]��Tk�Z��n[qf�->7%�Q�9�K.Ʒ�=&螥H��f��Fho�v�`ÝٹE#���ֹ{��ل���tt�i�u�ڥ�A�|��||���JC�6�5?2�e~���C{���֣����_�׍�i�O���d�'�5M_��mk�.�6Br�`�rO^����Ƕ�.Jy��S���!}�Rz7Nj�����ߺ˖?�ץ|�?׹��w���3]��_#4jW[�z�}����^Ϸ�  :   �     @     �@    @`    `   H    ��  $    ��ȀYL�\����p��$�
��)�I�АU��#���#Y\�Z�̵�t�$�r^#,ԂR8'$�ɴ��\�����"!�L�P�Pt��b�I���,�2��S��^r�Q�Q��%�C��$Bj�������Se]tW$�]tW$�ܙa�"D4؞��z���^F�t+���;n@y	Ȉ�Wg �G���/B����^�1?��!I�-ɗ;���,��K���-�ꛣrb�(���՛9{���L�h�G��,�i_!E�lN��I�3���L�("����?����D鬓O'��NT�ɍ����c?95TKJ�ʦ�ls8�V����"���X��}S4X���G��0Jp\�?�Ɍ�'�(���L)#��Sf�Q��/�rzҭ(��w���]�
gt�A�s�a�.O��.X�c��%�ʉ9�\�*����FD����3Þv2�LSAI�`��`	8�x$�(�%,�(�F�&�6(�կ,E1 E��V��%��S��TWV��@Jb�hB��-�S0�F�S�`g��X�#J0LM<�1lD)��`FZY�c�FU|�#�<Ff�-�a4qY��s
 $�'%�旈<�sS�Mg�  ;5�@�������"}RH�j�����o��������`m7��!>nW��]������[�i��>K9��7�X�.+�T�;b���r2k�V�?��6����˯��/����o����+9S�_�S�;�����Si6�uĜ�
</file>

<file path=ppt/embeddings/oleObject5.xml>II�   	 �    z   �        �        ��    �  ��    2  ��      �C��      �C��    �   ��    <	     $��oN�K��=wv��WMPHOTO ��q�1 pp �cl HH�E@   kh�-$.n4��Z�[�bM��8���h� �s��u��� �B��� �� T� ��� : � ;� ?��� ^�� _�� f��� ��� ��� ���� ��� �� ��� �� �� ��� �� �� '�� )�� 7%� ^=� _^� a� j1� �B� ��� ��� �� �� ��� �� �i� �3� ��� �-� ���� �� W� $�� Bf� B�� D�� N��� o�� r"� ��� �
� �F� ��� �e� }� f� 
�� �� G� L� M�� V�� xZ� x�� zZ� ���� �w� �G� �k�� �W� �;� ߻� � 1� x� �� <8� =�� ?�� O�� |� ��� ��� ��� ��� �C� �R� ��� �!� �p� ��� ��� +�� 0�� 2R� :�� V�� V�� X� ^|� ��� ��� � � �3� �� ��� �j� �|�� ��� �m� ��� � �� l� �� 9k� 9�� ;�� F7� kb� k�� m�� u�� �j� ��� �� ���� ��� �"� ǻ�� �l� �� ��� �� � ��� <� =k� C��� fq� h� o�� ��� �� �V� ���� ��� �� �^�� �� �� �#� B�   �x, �p�QXDT`��*mK��
��SY�+jj$�7����y3�MW�8^�*VΏO����G���	5Ju�V��X�b\r��Gl��V���X�h����&c�vE�<��4l��cA]�C���'13�����$��K�
X��Y�-pZbr�n7R�r�ed�6��*���2�O@	�YN[��NƼK{�+�X�)�sJ��	^�X�W��-�i�N���n�`#�-����e�%�+�L�����Vȫ�žSyC:���">��HV�ɉ̡<_�l5���)&��LR�S�ʬS����in��:K�)�M�i�i�����������BofN�nj�!-I&�Ā   0  � �
 �   �
0�  H) A�         BӻC�V�      D,�����@V�/ i�~��'js�Y,��9�q�M �~�2쇣@�%s�p'4�F��JNyj7���T��/;?vg�(@���]ѹv�69�%0� ��]��)y���ƣ�$�KUM��=��]��{���;�E�O��c�b10����'H��h��m�{S�^������>��T�ש���j��y�s��Y�3~�	�l ���%�oZ��K,:-C��=�%aqq0��9��$������ek��M�)>�ٗ-��?���}$}�:� �r�^�ż����h�$0{���"xj1�D�Z�l���� ��Mn� Hɐ�ؖ5�9Y�i�������ʊ&��L�_��ã�ƀ�Q<%�r?~��tG��HL���}7 b%�s�f���)��!��Y�z���n��~�f[d;;}!'��`����3�cXF|���������4vA�S���)���ih4���]�U�i��c�ע߲c�'�s��)�IG�WZ���p
��Z�<Z9t[>�G��Z���[�顭*L������H�{�?�*G���x=�}6v��ܔ�����x����~�&.#�����UL�l�ap[��t���� ¬�x?r�ݻ��8��\,���`���ɨvN��R�9W�Zڎ�N�F<6��D�)J3��MM����`q^�<j1��&�V�j�\GU������q�G��v���K��@l���G�n���	��w�O�`��H��e��8XB�8�]�,`��n�j�`--.�y��?� �-*���'Ǹ�#��i���n5]tw&�/E��-	�I��!g$�:0��(����D���
�|�F������k�E,�F�i����-ER�����^�=�6;�w�����*���j�֢'�Lqz<����|{G�o����y�1eW9�c!E�U�pg,,elѢ�E��)���C!\��N0��_���k�L���F:�O�-�NW��8WF�	��yZ��U����9��s�r���m�����c���T��,�?m,�<?d�?� s*r��<V]�c��.D�Z���(�.���
}򽈫�,�AӼ�F�c��͜��8��o��x&t�{�[NPT}MD�5?#JRjd���7Ȣ��ML�n�%
��?���LG��%��T�3nc�k��)r�`��V� DD��@���[� $���毁�APr�-��+�t��x,g�QjϏ�	_�킱��/[ ��Իڐ!�\�g"���^XgRh��G-+�&k�#�� s(�M�r��;$�KY-���q&�@˿�;� ��|��!t}�囐8k>��Y����߱1�1yu,�*;����0)���m������+҂H���M�»=�,�^��.7���y�FOq�!�$4,>A�#%��J(�㈜�1��!�S�W�>�M�Z�H���O�� ���X,�O=��m��ƞ�d�1�KL�8�)'�0;�]M1A���	ݴUqI,�b�$�'ȧq�
�C R�x���RB��~6I!iH���Eeg:(���3�\��^�4d��狽J��n^	x#{�3;DF�&��S
��4H�~�?a��� T(s�k�_�AV�j�5�Ϛ�!����z��n1i�z���T�������k��+��O�<�+ʩ.���p5:b�`��j�1��[���*��� ��diL������Kq|+G��ڑk�   N�(��y�$Źq��rY˧��ƌ����=�j^�ē�#=V��u�x\/��Q��N��ط�����lanGuFZi5��AY��U���f[�m�ܓ~�?s�wv9/�o9í���w7��T;�6I��@��׈�yĝ'���K<ox1��P�	S�ϒة�{ʂ{F�̟�m�i�����5����#�d݊D��nI�9N�r-Nt������7�Nu��춳e���/�[����e�h�\D��l��v��r�9�y/ ,�k�)[o[Tӱ��,���RO��D�q��6`��γx���=��l &#r�旟�,�F��s��z��^Z�i?���ۜ�cXIY��n�31d��Ó�����v�g�[�N�n��n�Q
1��,��s����jI�t���(�ͭD���~k����6$�����-;10�t-����o����-���]o��z/Z�q��g�(n�w�L�+��T��#9�w�i��BG�n�o(�Y���8Ϝ����'����
���f�A,N7X��#ok>���7O7���=Ib�Ӈ]��}Ǖ��tݶԒb�Xa:iN #sb;t�M���N�}����̬O,J[�����9e�t���M.�9p���������٩/�/l�oF�f�L��%���hr�[�YQ�lmp*s�RQ���Ӟ���!��5����Tt�Sfh&�����L���1�ڝ��)O��f
�������T���I˹S�
O6b�i�"F�J��V?{S��E��Q��5��J��%I`#��Y�b�]�/����o;#]���7yQ����1w���L��{͘'����qN�6*����V��GcU�PGbF�\�Ogˉˉ���;���nOb�<�x����#�z���ۨ�ͷ93�39BHngٕҝF��J���5��rذ]�W���M�����[\v7Ou��?-�J6�m X�'�Cj8��l�p'>\̷���D�PR)��Ը>��jT���JI�n8����n��@�P�*�>��g>y�ط��	�R�m+���z�V;�J_V'�lN��ln��tv�P���˖c�sd��fgz�_j�(*y�p5���g�Gg;�E�Ln���ܛ�\�#�����=�#o7Wjhfz�Ω �v���pm�K����#�|�ؿ��q���S�ڧʧ3{��U����,�Rj6|�Tob<��;?�-�rR�8.J|�$s��/�,��3ԙg���K�9���r�~ާ�ē�س{Ǿ? ~Kaiz,���W�wC����?�Aij^�g1�u9p�~+~�俚~U��94x�r¾��z���k��:�l�m
'B�p�Z�ߊ7�H�4����ϳy���xu0�>�3�g�q�,���n�p.��	m9M��){�KV�egq���ME���oΨ.]���,&=����Qa��Gi�{��rr���ϫ%˩��������T=��N�ͪIA�Ýǵ���]��|�^�E���k(��'�M)�(+����9�����vR�?�b>���sjX��9�����r�!4�L{Y��ڧ�E��S~o��ˍ�q���''%����u9~D�_/�A�-��nZ�6f�D�%�ۥ,�&w�휜"�D�s}C��s��Z�Z�������z����&��S����v��������f��s���IO��'�5��"G��Z�S,pg,Y���7�K{�{U��p�~1�(��ɺ#ѳ����-���#�������6]��n)bK�\��>廍9���+�u�/�+H}�ۥ�ȿ� k��z�������W	+�����~-̹H�o9�N�p7���QMg�o��fD��r��ğ���I̜�b&<�����KNɖm�u���\fq� ��37b�^Zkr�?jT���R�*;� ϳ�r�q����Eocp��^�Zr���u۱����-gO�ֻx^Bw�y�;���\��Ҽ��9o����!�d80����0���0�A�5��ڦrƏ��c���d����5N}��󔻻��"�ۉ�)�掗f�����J�y,f����c/S��n[9fn,�e+�?���_��+���5��58IӼ��8ф���6�3r����
`+�z�v֩��(0'Aر�m��n$��[��5�$���|k����˔���l�������SFە9��e97z���=�G��M���bRϡ��O̦[��Ϛ�d�B�i�2{U�DA����7�-����۶���O�����_�i����c0qk�أ��o>n<�2n->j0>{;ߚחf�����S۵/O�
���=��G߿�o>�����˞�~R��u�N]WKgf[��c�9g>�����	�ypcGK���Σ8�N}P�l�8yp���+����egg���ĎO?NL^�]�o,�b�=�Mv�)��>�G�TwF�u��u���fc0���X���7S�����8�G�7)yk�F�[\��l�)F+�ї1(�Ę��?c37�w.{{��r��Nj����(d�����x�K��O�?��S%�U����
�qN��s�AB�n�,=����i|�"�˻��y��
�m��X��%��^�����x�1����N@ز{7�?\&����y��o/o�3��wz�����u�b>��	e�<LNU��d3�Ib
����uGO�O�WQۋPp-;�σ�łז�/����g���6���4�[�����8Y��<؝{���X�J�Q�؏���BF���<��,ͲN\Nsr��s��/�S�I�f�D#qb��/�[8 9?2V�y�#�G��k��r;Y�l���Z�}�?�'5\�����=oؤ�6I���sCs��8R��O�!�|)�~(����X{yLŸ��ݜ㘹�1�ꙸ�o�s���2��q�§�3���7��q��������&7
��$g��&4��(���R=���.U��u��H�k�[�cRi��?=f�3
h����|�W��G�-y�;>�Ů���/mf9{ ��/p��o��m˗<Yx/����n4�>��s��A?���;.����vO� �S���t�������J�&��Q��vo�."������bh�����ݻ�ye2��F=����Y��]�[��/�(r+��O�ԡ��%l��Ng�S~��p]����c���b���E�}�N8��F�o���������S�fe��f)ei�#u�~��p=s�@�/=K����=��9��Wa���`�����ǽ��q����LGFn"�p��c���Ll�o%�;�ߙ�[Kk�+�ɸ�y�*8q ���ʧ9�)E����r��c���ܜ��7��A}��{���#|7o�wb�}�G��3x�F��M��epY�9�����P}K��c+OL�N�V�f�0gwy�;�fEῡ�y3�7��瘹�E7�F��[�[�''��ݗu1J��&���-�\q�1{
LP�mRݪa�����Y���c7�5�t���S��b\�	��0=CS����g&����;�U4@ryGr�*��q*����_�Q����W��-w.���֯G��n)�6K�#yO����w���#\}ʏ-����������o�m�t�p�770�b?�g��ʆC���)�(���kd�z����ӈ�f��bLaR�b�j�*��Y��[�jys�cͻP���g��ݣ�#=.��k1r�iz���&)����6����s�1r�"J�*���(n��lc�9xꃪB�����<��!g�_�E?��G�O�ND��&5��`:�qP#�nF6��<V�x�Va�ߓ�����I�Y���C�s�x��;Q{�D[�Y�2���3uOُ��wY �$y�~[�Tkyrl�����E��~n&�:�,{��R�i|�]����)��<v� ��:d&��c$��D�Nչ�8�MuK��� ���J���j��X�n`l�;����c��{k?�����s��g�Q��*y��[�f�2�	��=����D��&��ړ�Of>���5ճi�܉����m�s��9�O�z>�8r<���`�w�]廃��6���PX,�A�nę��#���F�,Rb���/�����VիKO{�4�ۘͻ֘컋�	��N�����x}�m��wI~��.�����vnn���1~F�;���+{�K�&�p�; �&�c$��p-#g�S�v�s���Fgg��bԉ���Wk�˦ܹj�%<�����ܤ�-�?�ۮ:��g��εS��[�Rڍ���8�H�����6���m��w�+M�K��M��Ω������u���?'5��[|�@��&��;?(�{��z�?��b��ٙ��nE��A�g�������CqF{��ː#���������CZ���}�F`5kF��P�z��t|�i�?:Σh����ԕƑ��/�g6��%���V�����Qຑr��y�6���w��G�S۴�>�4�z���vܧ�窺-��r�K�k�]W*͛��P�Ŭ��AsG��Gn�6z-PYi�����W�1�����Q�lE�6g
�����x���h{ԉ4-e<)��˸������2YF���S�\�����s����^
���=�40a����y�ϼ�(���^L�Yoq�����-�k;7)q��Fɍ�q`Sh��������9�{?"�aL�i�:͓�?���������o{헼���&K�y�����E%��B�+�{��M��#����Aޣ\���e�a���1ùw��g=f����!��\?y��?A�Z�=ڎܦ+qd��,��w�[����"��gf�q����[{K�'"�\�l��@r�K=Z�&v���dM��>�����؈V�/9� Lk�>Q�����K��Alm,l�G��1���Q_�Y��leρ�O��.�r��6���a�z�Mk���>%�fs�[���������9Lm��r�kp���϶ {��s4m��#�:��@|M��y-���cI�(+��ok�,�����q6��n�¡�gċ5��}�i���I}��s��ާ ���[�td�I�+d��
e���>�R�G��n^n|�w��o���Jw�Fd��F��2���W=ъ_�˚.������%�V��cϘe�����S�����M���ˬ���r��1��ŢO�l��,�W��r\���9�n)�lb& _w u�pr���z-��s�@9;Xu������؋kx=��nq$�����؆��.A�,�F
_�kx�X��gƅ}���q���{��Q��D�YQ��D�S����k~o�Z�������k�}�������ݸ��(�ި�s-�I��4�or�\�?�n]S\�~�FwA�q�p)�w�7�)�F�����5�&��yx�����8=���,��ζ'��V��*%Q�9C�lL�/���p/������'08�c?�5>X�Ц,�;-�"Y�Os��Iާ{���P�I���D�J�G�D���YF�����Z+�;=�st3k1M���S�(=s���?�S����n58.V�ŗ%7g�Y�R�;"V��˒ܹF(���܁����ߖ{��J�?��y�3F��j��Q����y�ּ,5g��W�Ũ���w)*���!��T6pbr�����+��2�~mgg:�zZ���zЧ��;�\�������	��ٰ� c�3dŴ3y�S��X L��0����Ȓ��9�0����©�yzoq{`�d#��S�:	��\*�rW�oq��<
��\�l���q�G�.�#�� F���B�oȝ��{&��bR�L�!�ɹzӷ,��A��I��l������^�}9YI��ز��7�#7���v������X�p)%?�s�=�~7����M��PԽ�I��%�-�T�QS�'�6Ak��s-�����m���9 J'5����ԗ�w{�)�ϭn�����pZϼ���${ߪ]��}.���,�aM�.�X����������K')˜l@���k(�}��3��,��T����B�l�ca�������ۥ,��7��ӄ	�H�\-�je���̊iɜ���y�k�+����\�A�ݔv��S�_���r"�~;�PA��{ɱ�N^���t��Y�ˁ.=��2�"LE�(�֯cK��Y���rF��$��[�޽X�������oS^Z߶Ww��*z>&QS���l�<�w6}Q)�G���q �Á�m�Lt�:���F���N����&��9��I��Ĕ��s�}�w{W���Y��=��D��H~7!k�Q�1Lk�B䪝��6�%�9��筟h�b�h�s�ٟ؛��^T]F.͕���������d
H|�k\g�����]ٟ2�R�s�rV`<�\��g�32�~�u&��|�\˗_5_�d���B��T�'S��"��[�u��۝���N�{V�����`�E�03��~Yٟԯ8����;�x�L%��|�2�ި�ާ�Q�d�qyx?g�\�!��O>��1X�/�K����a)��b~3��P~b��I�:�vNSρ��w�ݻ�߿ܫ�S^]Mw�uK����ۊ8�߬??b�w�֭r�3+�+:V|��^P媿�b�O�;�;�4簹�#�	�G��������L^ ��T��Y��x���I~α���<�r�Y��X��S1�켘^v���F�������9��Y�Q���sq��_�[18y(�ϵ���ʃ���`�0�Y+!��g4bƑ��su7Ď8��C��n�_�X��Z���6v城MI��h�����1��̕��U�NF?8����_w��[���'T�[����_�;�h��Z��w\"���mr#����T�3*�pZ4��4��md���.w���Z_/�u=��+a
��=����rM�!`'�s%s����"U^�b.(������򦂵ipV���/�~�^��M��[:�.�(��1I�p�P�Y�+r����mF����$�� �Բ}�J�䗟�f���"N򲱮��Q��ܶ��~��l-:�#'ĩ˖�\O5����q��7�n��l��vrl�q��X�"e�6&�A"rf�7�o�z�k;Zm����c�q^����w����i��q����!U?���،_knw�mmq��ě�\yO��;[}�W��(��F�Nx�X�H�S"Q�.T��n�R]L@r�W����-�w�sɸ	0>�,Z���g��9�����1_��B���9p6�6��V�&9��O�ىÊz{�ם��.i�+
�l�?�J��@C���S���R�Q�ajp����F�ꓒ�zy��Nwc�w��l�=���)��#����ϵ�<�=�q��j�8��A';����{O��g{�����Kƣ͓�|��;������[��O8�1_���U������nAq�}S>�'��ϳ|9��F�qT�wknr�PA;�_�ҭy3�̬�7dp�)���N�����N�K�c�����ѳ�G�c�w����M��%����X�߭�d�3%8E�l�#%�Y�s}�w�Y����s��[_������81�J�'z��� U��=ĞC�g�+�R�sʹ㮧ӭ����1`��q�V�r#{���x뎜�9u�}��~��d����-�sQ��)p��3��MқnM��qJ��~H��oٍ17U�(�6�S����4yΦ7�V��Ӕrw���4�7�͑��;��L&������͜�~reO�ˋ��gkt�Tǉ��Lk3~x��Ƙ�Q���Yť�u;�u1o\lΣnٿZ��.O`�T�q����[w>�;���F,�G�"Ǌ �.`v*�Ă���<���nvDa.ɮ�q�11x��ol��Խ��q9p�6D~��z?���1�T��w\1)�GĲ�p��YPH�ء�絰�~��ѭ��}���{�������T���f�(X�Y���k�g���_+�sM��ֳ���t�pg+��aĜr�Q��(�=��j��2r���r�6w�>ɨ�����b�J'�j��*�����u4�f���W�#NJ7c6��c3�OK��x��������' ��/�������wQ��O���:/)8qnN��3ً�j^4�c���J��������������?e�����X��د���8s�y;�e5����3d�T�.S��5#ݝ�gpTyM6u*�ɺ���2X�<��ԿR�y\��ki��z^$�
�f�mckR6�P~n}��w5����Q�j3�C�ǖR�ŕ�;T�u��p_�˭йy9��wM��7\e�N"
s�9F���G���gQ���I~n=���n�࿬���� ��d��92��{c\�2.D�}���s��
6y�����N6��~����L֏6�N�s=�z�2j�i�����u��*LR،�����Ç����}f����9�.�,��O68��\����Yv#��ž~yi�\����p�LmX��k8��L#z8�N�J�c�=��Hŷ��/F���b;�b���_y�i���q �����R�)Z��pV�AӬ疪R;u:�/.�!�0և�ʦ}n"�B�C>�9�5�=lر���r>U.��~�I�+sD��冽��r6�sڤUn�VO�S�ͺ\�i�F��ۼ��Ķ.}�0�S��{������.�P���o7����؋�=�3S��#� Q�5��������� ;��-����޴�l�K\�+�#Ҋ'��2�*7#�ڞ�q�S�p�=*sg�G���2��>��q�$5�6��&{r�0�M��Q��)�ĩl���_�K�(������!On7���'�slf{5���P�a��0&g��o����w[�Q��P_��[����.�b�<k�����Cfi^~�#��-Voes��Lg࢜w���W�r����\�ʖ���{��Q5�����ŭ�k�&��E�Rfm�16�a���U�9L��ׄ7���>�6��nq�s� F���.y\����q}�qd9�w��ӧ�ܛ��8�S�c۸�f㭯6�f�Fd����~r�Y��N���KT���s�f,��������m�q7��򏶶ŷ��޹���f����뇕���zϛ4_gpY��Q��&��R�
�Tf*�f4�V�yɱ�t�Os�Aq����V��O<r�Fy�����WY(j�UW>��v;6�em�;�6��������/���ժ^̂�ck�p4���\�w=L���$�9y#��ca�͍���	�R�Q����7�\� T���~+r¢]���=�ŷ���o��!؛����3a[QCz���Ll$9�=�v��2���	���i�ў�����?���L~���[y�|J;?���s�eg��(��x*�,����qٛ��sOޢ�H�g�bݷ��ۃ-��&���u�wz�K�+9Y��v�Y�n�FN� ���2����Yٞ�
G����r�U�o��.�B��۳jm�r��'�oW��g�B}�͍W�u�M���o��Sqꂾ<�����/���s�}0��_�Ӗr��\L{0xt��oo�_y@  	��,# �@�@�@ �	x�MW�@b�٣�Pꋝ3Í ș��4nx�Y�O�H�Z�1��h��2��mQ͟�rF0)\PR�H��3玵eDӧ�N3P�_����"	�ȴ���%*��Av�Q����oB-#��Ĕ�o���k=|Q8��aѸ��pY>�o�3�!�I�:�L��;º&tsQ�V'*�i�x���u�h��"M(��:z��G>{�FA��ܑ=)�E넑hx��s�r,>�	Pƈ����#��J��ŊHw�N�J�ZI��ά#D�N�Y��3�����8���$و���w~��]28u��  
 � � C     �1     �dH�d�� @    F@   B�a���    �� �D;�  ��:k;�3#�|2�e���k�{�~&.�!E��^$y�t��/�m�lt;D/�c�PC�cw3�I��dT���������k�@j��	X�6T	;ί��
 �s�j����f�n#��I7[GCde�<p�e�rм�`.*��y�\�>&A'1kV��O��y�T�(v���n�z=섑CQ+��F���:�� ���f=�[�I%�y�gn��EPe�.}Nq֜< z[�I�v��� p�ӱ���x���͡�ĤpA�v��m'/�8�w���ӗRw�N��c��9�I�����bрqgt�9Sn��(�hx8=x�F��6��::�3��X7x�1��52��Œ%6m"i��p��3���e��M�]�n֚���8���K����ց�Ӯ�,j4*]���� �|����\Xj�8��s�*(����h��9�G��<��7��}墳�^���w}�΋�ק��G����$jJڙ]��%l���e�$��y"%8�^�z8߼�k�~�j0]97�����8�t�y�@m� ��r��m$�8<f�>�qm�k�]L]��$��#S|��x���P��p\޾ !c|����g��������;(��(��.�Ȱ�4(�υ�g3ibi�YI\�Ÿ�����u�C��N*p\�������u�G���~��4>\D�A]�&Xj�葰LE��Z��xY\Է����³��c4�oe����Oڏ]=D��=�"Q�c��Q�@aNB����:�:���5�U�Y��,ץN�r���w���`賂�-
���36���4{,�ϖ|NQ�`յ��oH7��|0�_:e }K.�3��(�#|��*v]���M���G$�pܝ���y�MZ�#�)���eS�R�[g����S�z,IZ������+�,��7��>ڼ9|���{������i��"��A��K*�%���k����w;Ww��|��G=�r����;mKY�`�
�W
��O�8�|Z��>$/�~�ډU�{�o�������h�c{L�Pju�:�U-om�-�ͷ-��x�n�/^�8�rU��Q����@���D���}?wnr��\s)�$S.=����#�#�2�9��(F{%Ų�ҟ�@�;Џ����c<�Xu#5�Fk��_~���_�o����M�F�h(T?��=aD�[����Řb?�h9v�'��rk��i7�O�x��xuI��f�|���}6����'N�q1�M��$�@��ʢ��5<"�J[l��zv���N���`Ц-e�`e��3�4���η2P���z�ʴc��A�I˧$�祐6M���c�����y��^�iVD�*�g��N[y|�\�k�^47�j�0���G��o%=��n�i���d۪(?dv���W1�i�q��;;[>e+�9S.ݬ�YI��G���[���c
%�&P�ݿSnz�C�����`N��'t�x�(r�����H�cp�8|�6_:ח�g���i���dt�  t`  NI�(��֛gL�&�J(%�y&�ʒsi�u7�5���M[X靛j�?�̼�ݻH;��$������,g+͕e�� �����jr����5�4�$�+�=O���ͨ�	RB�����bz�ƈ��Sfq�a�Mv�\�bk'��.�9kK���|¸=S���֘�Z�ϻ5*��(`��-,(��Sۭi4p�$P
��^H���,����b͛����5��M����9�cm��Ng@���L�'"��Z�H�{�3�:�����b�إŭ��ԸpD��{��L"�$��y'��i��:Ͽ�-��,����g��2�K�nk��F��NE[��ʲ��IP���?����$�����?������ZO�����cTMi����0r���NN;�Ը�3�����X���Z�Y#�3�ދ0��8����jDn��I�
�N%��xg� ��ʳp:���goȎ{�]�onMV�(����Cy%������*��nET��)�5��33@ۗ�{,�e��Q�'���Wj7��˪7;\�Q���F8�4��n\\��>k"� �M�F%��˖g��gn*^*��W��$��V�{���}F�����7o�:�al�b�.<�2lD�� ��GgE��o;�O�#������j9I\��9y��4��쭠R�T�hԛp�$��=���{��r�C+-�f�.�:r�HO.A�F�5�K�D��oy)-��&{?~z�����Գ�G>�CS�����1����k�:�cNT��.%�K��=�s��ܼ�����8M�A�ܩ�jKq�.�M���~�������?y�H;���������,)gs�g��R���~�=d�ŕV99�:d8�y�m��Y�L����UO���To6b򬢙͉8�rVj3-�೩�ne=���Kx:�'�/l��b���[��iݺ<wg$�v$AL��3%�/���+k~'�k'9��Y&4w�I�ʃpUa�)٘�\��9Z��$�����N�&��v��y�����b�~�l)K01l�gTx��-L�Pp^ɱ����#t�y-wo6d��3�<V,�1[��p�{�;���d)�I��\��M�A������\^�ymW �n.���T8㍸W>RUr�n��c�F��b����=���i8�4��}�/g�g��;��s��'Q�9Q�&K;{�K_���Zkn7�\)^�e�o�T��2������n����-��Lno�6'@���c��&qF�o̎���	���̅������&�h��ܳp"��mw�^������6�>����sdP�����* ���pG'�����7��Z��\�F�?�q�[dwY�����ßNES��1��0��!ꪗ�9ϔ����%�o����+,���b�};̷Q��ʝƧ�k�,�1���Fgd.��åx�o��[�Nd������r�A�9�I������r��ƻ�7��sq��w�����u����c d�9��rSww��K�ˉ5���Im�C��4�c�)O�v���ό}������Wo�kU�}1c�"c͟q3w�AT;y6����{1D����/�񳹎^��D�yg+7��j;����f�P�|�4쟆D{�X�L�f�=��xA��Rox��T�8��g�^"��A9fұ[�vr9��4��-�����x!��ϔ�n,�8�$�i9�9w��.M��3�Ь���{>M���1��5�{���o��z�	�K���%�Z^�[ٸVo�N��꼰-g%�_��_<`��>r8�3_����Jr<Q���;z��g�ycK��YEIcx,�y�cz��v().Ʋ��p���o��/*��@9��<y3�
��ud�^ם�s-AM�����I�K��N�6�bN�6��#[F�����g�{w��R��zN�gY˔g\�u/����6�/�A\�k���:���=���lY��,��$�����t9N�,��8�e�M�LWܿm�+��j�?�[��|�v��:E�I�Z��ː�>�V$�{7ټKpL� �V�A�Y�0�}�#8�����ŵ�-���1_jS�R쉟`��8֗�sfݵ4BuF-Y��ct�^ϸ��ӥqg��,q�m�ͦ;�c��D9���m�N3�w�ݹ����az���+#L�G)q3�ƒ���9�)o&v{�����u��Ϩ�ۄ�����s9�����*��5��p��g�Yݻ*iO��[�m�ǃ,����q�ʷ��8h�N~m~Q��)A�Y�}7{�*�Do�k�ZJޣl捻|N�v��h��y�r��YQ�1�{u���w~r����z�_��mǨk��u<Z�F)�u-��6����v��]��b(��X�˄��rn>�N[ɺ��S�7�O.��Y�#Nq߻qrx
J�*b���\���zvC�sSϓ��638�S6�����Νe>b�os���bl�To>���g�s����]ܹq!���+��U?̭��,V��3�kp�%��G����l����,�,�)w-�\���Wo.���n��K��n�L�F$��#�.���j\�:"'��K��kx}%��-˨i%�
�E�pryJ��7)�����Dbi��˽u�q5(�����+�-��9Pw��������j3s�Z��S�rMfļ��/�@���NuG��|�k8���,m�*��9sf	i����<�f����]g.ӗ}�vOn��ܽ�lY�����,��b�ٮ3fu�l��/7�t�ctDF�M��4�l��[^m�n���a`~���;�x��'r7��G�ާ_��g�R�vu�����5'ͼ���(e�Kf��/�z�¾�>K#Y�e��������|�ɍ�����4gS-�����v �f,[k?�Ը���cp��������O�ߩ�u��k7J��9pO�Χ.x�MK��yu�����7���c����lI,�^~о͈��ħ�㭥n���������=g��i6����P���.��=��*�m�Pؠ����ܙ\?�o�V�q�-�~��nK�L����Ln�n�o-����t�sFs��O
bE�]bI��Hrӥ���ה����c��"�-�� �';�A瀛�������^쭫wGR�ɲ]ff�L������(����O�j`�R{ֳ�y��5�7���{������r�\\���J��~[\�x�/����Y���2�L�6�s=�=�;�I��1:q͝Rӗ�6_;S�:�����q�9/��St���sn^I���:�V��L�7x+3�:�*���eq�l���R�Rw#���m��^mM�y#���[g��ق��]���5�	/����r��r�?eF��ZS�������V�IE���v��7�V���{������?lN}�0E�^�PS�k��{��FwՁf�%q4���vp{;e��q˔�����C���n-$����yGs�w����%�p��p[�X�D�K����r��s�����?�ig^C/��p�ݷ���Q�F�rk���ꕚRP�9.rX%�����bu���}���fjN‥�66�g�?J�[N�g{~�/������6��k�[Ⱥ����4с"b}%�?j�"��;=��bۖb�۾QG��>}r[9�)�/�|� ^�#�L\��+�1{6��Ȝ��;c��?��X&��o�hٛ�g��T9YnTxf3?�.Y��{��gfv�t�\�9���'7�nm+Z����:ӝ��I0S��l�\��Ϙ�T�_�>�������Ͼ�&`b��r�
.(?=�m�/�gT��Ԝ�)�bwe�-�=J_�O�CKG����Nښ�ا��&iM�qf+&-.�)Ag�	nb���OϛT�����{�lI���t嶸��g,�e�r,T8�㛱����DWM����ܲbؙ=Oi�8s�x�~q���\�T�x�;�Y�9�Z[,����p[�oV��ÊV�H+���s�Ibrߨ���7;��m�S�mG9/�������f�i1���K���}я��G��k��r��^@�}��8jusfj8��%ݘ�\\���+���yw2t?q�4Q樂����4���^m̲�Vv�\�ɰ
��r���2ZRr_�����pc�""3�����/S�2�\���Od�L	/�1s޺	�0c�0�Άm�r�O(��爾T�Ś��2����i���ǭ�EF�I�Ę�[\������-AL*8��I����[S�2��qR��ˀϳ���mL�r�-��6*xz�n-�!��g1v���l�)t��r����	�����Ʒ����~>"v�V��Փi{#t�Y��N��7���Ɨ9����` ����K���w-���<i{�AɊ�!r���np2�.�[�����+�.[�oY���'*������%�X��Koyp:?e��4�4��7%���1�EU�rߍ�(�~IY���H�j=���z�y�駉��j�k{ct�Ne[�-UE�cl��糈���3�����jNw.i�Ч(ͳI7#Mf���c�0���˛����~[����l�s�Fq#�>��������e�ː[z�����&T8�p4����N7r��(��س�ɶ������-?.�a<2S��O����@6��R�^a���gͱ�:��I�U��V���|\Q5��@�l�����7�>Z��c�����s�O6�=RY��uKJ
�s'.�ԃ�yە<[}���JZY�c݂�)���g�k��t˨�F-ĩ��I�9S�׳�l��cM�Vw}�k3��SgjW�4�5O�G�\wMu�I9v`�A۶)9�'�Db�dnM����ٞ�/���2�F�Y,�Q�nS��n}���qe�q��{�G �)|�˩�+\�~�yM�|��wu�9֝�k��}��t�c��/��]���cR�-s��z���YӚ �>$Ϛ6B�jN_��O���٨���M�?,�>��/[}����vҊ��"c��m����uK�h��	�ܳ=�(i�䠙�."���g��R�!M��^!����L��͟�ò�3
x830��T�?[�ʈ*s~ؚ	�&/���N[���" ��jWxٟF�	q����"�y��B��-�G;g��ĝӨ�K8zԝ���掕���eT��p\�y�ӻ�M,��K�g}9g}����
v����w���xLRL����X�O�1w,������۔w��
w[.��i%���IA��gm�?s�|�����)7*^�����S���)���3ee�I��Ek�iPd���� O(�"�b��������M�}��pm�X.�O��v�ø�����ԧw�ŗ�m'nP���#?�SpuN��@k��vw	��[���/��q����P�O���i��5�����W#�̛Y��wS<V+����-���M�^��wѾ/:��M�~�~\���"����0�v�f�L��S��6t��S��o.� 9.Q!wjyʧ#�w��Y�~�<�����ݬ�|�w<�t��?`��V��g�yY��o�qP������vw�|�Y�(�Q�k�؃�ڏ�cg�n����Msn4�sʨ&.OjS�+�~����%}?C���A�p&�.��K��v�s��2����fԟ~I2K7�83z/t����j���-���NZY�?��s����P&4�--?;�s��~�4�fU/+,G�ܳ}���f,i����S*D�g���89T��K�E�){�@Է���ji�k
��Ĵ�_F9$�x��Nɨ�W���NMN�l�>-��d�V��r:s�}9K������)���>Q���?��9k���Af�)��z��?�ΣϘ��wy�qgSJ�OeCT��r���U��˷��f�3�����_����s��Y�k:�Ru�`���ى�����QoWK ��>W=�d�]��n����g1s�x�Ħ"����j��	�,��r�z�����kd�8��~�*�J�iΌs�4ϳZ^V�O�S�|�h�Xx9g*�s�}�g?���[����"�Nz��f)�Q�O�qZWS<�����)�ǥA�+�DY0���)n'	�5-�����nqu!fw}L_ʜ�?��Ř/�x���坟�#�p���r� �r��n��fyMk�}�>e�v����_�`wݹVN@�"}��{Y��$s-����[����ԗ/m�}/.�w�����I�8���#O����~���+���K��,I�����rْ�+�!��+r��}s����r����q���B�͸����ci4������w�;�u^X�ŞS�9'��ŜS[��p�K���� �[��M�Q�(��n���p�z?s*c�M8;[���"��x�w���#b�g�� ��Ylm�O�͞�e��O�������)�L\��v��Y�=K�3uA孼�u|{6�ǹf/��˖�w,�p�oϷ�./Fs���ǃk`qF,�6��J��=',N^q���rɚ�y�1y�k.�x&�D9�a'+S��^I���m޸/��vk0+?6�̠��.+���$���瞝�������ҹn��X.�~=I�H�n�S��2><�rC���FT8��!�S���ͧ�jTϲ9B�˘��5����-?�6�쓂������,�?u�ɋYݓ���m)Q獮\uח��wj;�:Ӏ�����\��,D[3wܸ�N���r���������̵�w�£-���g6��� �w��3��RL�*��d��+���1⼷�9���|Y�(�����p��R:�n�.���F�(�{Zvb���nkw�SKG�å&o.$��SM�KN��:��s~�-ֿ��J����ϟ��P�E���{���穹�ygn�i˖-7M��iʆK�D'I;��ٜ�q'����$)e�3��rً}�n4�ss���O)S��U12�ᏺ9E�:�m���,֖^l�g�����Y��@2�J#��V��>�s���T�/��Җ��AK�'�T�ڜ������S��2\m��``6=��]�������U0�?3�1p5�6j?ou��ޣǓeOq66��LS�RN��>f,f$7�I���`�d�d
n����Y�d�dC0N�EOϲ)�&*��Z��ݬ=�=_���r5��f
h{Q����o1��me�Ñ_K~K}e��Jqw#���[�;o��*[;6��ͭ�O���?��F^ce�7!S�qk��˟+ٳ�!���._������yL���E�ݼIn]M�&�c���N
7\��Q�(ۉ��v�rϹF�}�9�<r$���1�2��g,�f��fn[v��{����I�ϥ��Q��I9�II���s�����Q���_�P�,�Sy)T��m���57'��I��S�mE��}�`�J�.Q��R��M�o�f?gyVvҭ?�pYߟQgGz��Ϳ=����:���p��|Q,����j{;Y���d��̘�B�ܹz���
gx5��Ϊ�,������ R�r��8IA����o���H'�& ����o��L�[��+����_n)��~�vɝ\��~�z\�^�޳�sO(~�$�S�����9|�;�5���PR��`f���Q;r���)9�/C��۷�f,�]˻:��ٔ��u��#��s��ܟ���L_��/����m������7�~��x����Ŏ���b+ژ��Y��3jvuI�n[�fǗ�!��?y`YX�h�Ġ��Y����N�l��rO�U��ւ��N@O6��7������c�S�ji�.��?v��|�ڟ%����0qg$�~̯�Հ��N�ئ�Y�~{S;��jw����u;���1�)��=��>u����s������.mG���,��'�����2Ɏ���,�,xG���s����'���[�5۟�xO�C��NK����ON�-���s�jLͿ��-7m)W"���(,�����o����>X"'��Z^Y��wT����f�6%����ko?�^�Nv��϶$lH�Y���.���y��S�^Z�~�I�cgV����q�4i����ʦ��>]�E�	��*�9�`�H9Y�ީ8�z��O뗛o�ms#k\L:ܦ�'���3;*��k�rf�/&�?Ĥ�ʪi���&r�=w򝼫E��D�������n,P��PV�[%�?����^S6b����y[�C����� �ƎvK��d�k����-��ѷ�rSO j^,\巬�K�7��h�[��Z�:Wjc�'}�<��9�q��Gr}"K�xK�)��g���Y�,i��V�b�tTgw��)�c�\Z3��n�N6�g��_��e��1�R	�1v�F�n��'(���c�G�Q�]LaryGl��$le���o�QΏ���s����=03�C�O�����d��R)�8,]R����f����?��&;�9����mO�r���=�LW��ly�5M��Zv{��c�Q�����?dLŀ�*v��5���[a�H[�
�b�E�Y���GoT��6������Iɜ�H�X�G�>t;.�)��z三��E���1�nK����.�T��-Iއ,��y���R��S[�T��N���c�H��o�.�?ާ����)Rb*���1�N��(�f]��l�ꂷ�ᛀ���ycU�w(�߲�P�G-k���y�'.�;�{͘�ga��5����E������5�����g"���O�
l�������-ܦۿ�1vn���p"!�݈��oZ$�"Nb�8�����ʒ��N��7�u��@"a̿Db��~�����<�\vgܷ�)��7pQ�S"R��Fl�Y�{2��:@ˑ���3qgg&ާ�n��G̦{����O�ŧ!|g[˾�[Ĵ_���i�֏�ty�SK,��C�e�L���r>�	�q5�ÉI3���fY�G��s����ѹ�`eq���∸<x���9���#��\��ws�*�n�m�Y�yơ�:�^�ُI�O�'����[W���'��Re+��g�{�t����;"D�}�{[��M�5/�5�O=�]��U�y��&|�n����=�����8
�
1lL��[Q�|�	p�S{>�rN�.B��ѷ�e�~��~kkwۖ�
'�*���C������ )�h<}5���7 �Ɵ������O.x��ܖ7"UO���Y����+j>I�ޱ�pcir�߼�M�&�ٔ�ߊ^⠼1���˱?����A����AV��m�w.O����u���;�����j�e�ƣ��!��ީ�v���{�	r	V_�1�ow��<�6����H{;<X�;�L�������5ǈ���P�a�m>B�+p��Qݳ��e�?�;xry�*�Ѿs��T�\~�8�x�k�2Rsb����ǚۙ�wr�Yś{j��[o)ϖ�#�⩌�kɮ:��n{Z$�6��F��gY��ힴ�l�q��=��?��6~�'Ĳx���I�6~C��O��T9ġ�]w�h���n!l��'�lF��}s��C��s�,�KV�,Ep��R�`<D��!3�E
6<DC��T���D ��m�"O�U5�z�,�Z�aO�3y��'��\�r�^g%˲9�Ll˞~}��u�62༛g2	������zb���z��θqT~q��N]�k�[���r{��j?SY��˭�����9��~�bpPY������ʻ�s� eFl�ɷ��˿�E坉���SO�W���]��?��a3�S��\����xN����0�W�I���'[�F��T�D�y���E0e�˗�w.��m[��'��//S�ɮsZ����M���kى���jO��i��7\��NYm�`��.Ev�d�)�{{S��QMs������&�9�'����jR�R��Sr�yls��R�-�������*��Sjpk?Ǟ��`  ݘt ���0� @�Xp#�ӽ6���2������tu����U�Ri!�E*�+7B�-��%�|)uG�T��J��]�#h�C藈�G/�)�����%��$�J�M���М�J��(��md�&}x�D߀WkV]�ϧ��K�S祭����.����ݺ%Z��u���n)T'��w8�R���]�<I*�ٕ�D�b��(3b&�s�ߣh�8QP�!���d>K;�tO�:��!�i+hB���7�ȅn���d��S/�U�
�����i�jt�H�}EUh҈��2\�
���#y:��V���N	��Lαm�?iV�4X   �`  �0         5 @��0 0`  0    Eo� l  $  �l�m�Ā  0 �]�B�
,7��7�# ��U��N����
KW��L�<@������SdM.\���X4 ��G-2�ف{| �{?�	��*C^Lrɴ�D�;���Y$*����iq�K�(��(d���ң.����B�Z\%�(�D,��=ؔ`S��������s�i}p��)��$�Y��4�Ӝ�xu���a}%�o���̐FH@9�,����)ޅ�,k�^	�L��d�&O�(�r�<�M.r�����MYozby%���9�ڏ�'�_ ��#�˭�F���k{�%�H�J3"� +���ÂO�m�ꝓ�Ho�ud`�ip.��"����nt_���ID�-����$e�Xҕ���8��?��
�ǧ�~7�֩�804W8�IM#��~���r�n�T����&퉕��N�S���aP��r|9>0CA,p�p�gz�u�X��LO[s�O�0��ԕ�$�˿Y84�z��T-ZՏ �2'q`�p�k49�����tXVQ��}uw��'�����n�.��8����c�ϝ�&s�ADp�yn ���!��G�)�N��R[��o;M��B�r
��4.>O/X���(:)g.�V{ҵH��y�O���bN�m�	#�e���\	�tS��x�xH�l}\��v�Ǡ�~ߠ�jZ�z�;ˉ�T��@"��~%i��\L�$�`��t�ݒ��׿e���i^�~�B�ɇ�}<<D�~#�-f��X�#�|�J���)}�0��dzG��2%ꎓ9 �,Qt�kf�
*�V�e5�W��%��M�/D���v�9����>Y��\B�Zeg���BrT���}���2�
/�LI�U�� ���\��u��e-�hU�vTH+^�0���I�VSo\Wl0�����i"�O�(Ȕ�,0����`ZT.U[���
�A�@2!�S_�������yV�a�Š¨:�И�Mu^�yV>_�pzyc��|�')���A�^�oL?u�>3jSЧ�^XU����o�@#���l5�#е�V=�����@��dTA��fb2��ϭ��>�'�fq-^:i��K�!˶r�O)`5�� ��܍A Q:�@�$H�"�Z�7�?͟�>��n�7�`c�����aQC�(�>?�������r��
��D�>����ins�K�'�;Q���,~/}
��(2���������
�(\�z��(���(0� ��@�ߓ�>��E��j3�O@�N�VOۅ������$pW�|��*_��e����=��z������@j2#\&V���x+}y]�<z�g!9W�	�E˴���P�^���<�Ne�v_&KI�����6(����� �Uqks�����7�6J�a)$�&��� ���%���^�\�Z��K�g⡞��(DP��H��QV��)W�M�^#r�\�\
�Ԟ07���-�Yx�oS&�+�(�K6�i�Qԝ�v����X��l��<"Xߤ:��p2ߊ��m-�z�� :g<@1�Q��:�u�V�M��YZG�$� +��JQ���^Zܳ7J�[
�yNa@�xs+��	�A_S����  N�9�94�h@�=gfg[y���[�a&q�q#���Y)1(�f{֌�r%��l�jK�2����VrPf�o���S�?�kM��������~4�!)�i�����c����z�ƚ":|ܛc��ei�����W?���Idk���-��s�괆��7e�1�NI,`gx�'ě�3�g��e7֘5����o"g��/;����9n'�u��YC��'����N�}��7����v�a�ͻI��=�\n�ZD7)��'j���P�u��`�7k����rNT���X@��x��a���������9��� ��g���#�3j�n��h��knks-�����%1�L���g9��ʏ����7)�27SZ�K�Y�����y�w(߹�F�>��-��NwD�eP%�n[_�M�O�iyMPz�9�W�o�pb�;q�6���ݚ���4	��St�埄(y�xBu�j9�-yf$���	;)�ߌ�W$q�����<�,I��S1'"���i/��E���'"Nek["����\�,δ��ۓ\����i~��ݓSO,$��D�\o��P�t��L�
���sr�
v��+�oQRY�6���O�%�T��Z�*2�1b��ˌa��`�I�l�6�č��n�%�F��b�[|T����xPID�hh�?�M>|t�#Ks7}�I�kwq'��4��K���M�`u����܅K1Y�w�ym�7��헛u�)�	�~Tokf�JORM�\ycMS �hC����/)RY�ϰ���m�R�x�������X�ݛ��Ѽ����2uvbY�G���bo��D�Q�׮b���qg���E �5�*��z��Ԝ˩6)/ڎX�K����_�����4���ʜ�k+�ܶ�_���6>�T=�֙�3g��M͟�%�1���v�����F�{�Ù�q��{nRvo-�0�coKƎJ_��JKwT���3��=�L�됶�����kg��9��<쀱�Q*Iw+-k���b.�����z��4��ny����Ɵ��gg��{�+
gǗ,����������V�m�	$^+E��ѝ�}�8��M>[��܊���e��9�ƥ�7���Q^[�̈̷�N�wa����Fvmn�k��O�u�s(�\���?*N��FL_\�^ڤA�ۉ��Dr��¨�ֲX���ˎ#q����=Odƍ��%vzg.$�DҳQ�j;5��ݹ)+�$��"��Q�~����tS�k��:�y6sZ�b���0��s�۳S>�{ob1�F,Z���\�;9S����ҁ�s�����]�b����]s>r��z4~|��dŜEI��i ��+u���)�l���z���q�c�s�\���q7}i�ܸ0L!�������6��
����k�b�s�{؞�~�-�췛X~Y��m��f���\�?��%�R�qx�-���Go&���9|�?�rϷkL������"L�53�^Z�	�b��g��^�9l�����7�����2����3���DR���~��ɵܧ2�ȸ�;?��nM�����k�3��z鏾��?M�3��#��=���o���l�rr�����Bܩ�5Fn�Ϯ]�ƶb�q?3j�L��ި��0z��fRߙ����ܗ*ϓ;~ɱ���r+EFl��ϓ�Y'�Ԓ�l��o�(�%N�F�r�o�m�����lgu8Q���w!X���q�-N��-��}ܸ�Ln�=�~kx}�;u`����\�;h&)yVw�/f/�c�F"�\��6��o����堶p�\ʚ��u1y{g���c��sz�K�JuC�/��ܶ�؞��J����l�p��b=ǅ&y�vuT}��Բj_f�f^N.��Y�x[^#�^U��^��%���&�����N�9��s[���������77-���]Nn����u�G���S��oܑ�٨����^VM�ƥ���}�Vb��F�S�
�'m�l�kI��1��14�z��'[��*�6v��'8=�֛ɼ�C�-�����ҩ�=C^}��,��h�.�u7�c1�왉�r�J֟y8{`nt�`�,"m(��o`l�y��ϐ9����"�b�Z������IݿS�cg�u-�)��_糡�=�s����G���&�GqoT���O��PX�山��wg�1�ٸ��LłӲ�R홚��=ŏ���)�辌�-�S���n��-L���o}�]n���Y�u���m�qį�m"�U9v3<��<K�QD=�ӆ��'��)=�7"�;l��{\oFG���U��v6'g�MNQ�9o��9����~�\�L#U¤�mk�$f�uL~ڂ���b`R͓�Wf��9��Vpg�����Us��9-������g����qkyM�1�{}��v�g
��q�sڭ�\ً�),�g.���r�5�X�Ÿ/��xNN����l�[��UR{�;�3o}��Un��2%�����4fɷ��'c76�33�9���`*[�nm?D�g{cYz�L�D���ֻ,�g+bÐ����5 �F�����6]�ɽ���Ɠ�Kq�[�E.��-�ڳb��F�ڧ.Y��o�)8k���;ʍ��pr�$���w��s�����$�PC�k��~���U�qk9K������.kfz~�Q��������+,������͓r��{�ͷ�#OjCoeܳ�z��-�I�Ժ�9��?�F�cr�rq�n`(*�\�)i\�I��K���~�Ao��9ˮ�����������(唘��������D�����t��-���G���q��X�z�k��b7��n�-G�����no�,�[��sp�ͳ�E����ŧ��r�.emdf����l�͝�Gp�&6��5$�_����1���T�O�Q���K����z�9�~&���n������;km.X��L����L��~�uK��w6c�ݳj�$d�[����]���v%��K�5'og%ل�/�����C/KnAO/���I�StC����mv���\�{��h7�?l���,��ٛjp(���/�ƹ:_-/���-�7y
��Z�X�k�9��^ʎ�.[�qT�A�.V��˔sٺtS�z�8��j>�T��&�[%���׶D��rs�sN�rf3�3����ct1�l㜅�PU���ȧ�jp�Q����Zvjg/ۮ9�s��(=IvOm�����.%�$l~�v����NO�vI�͞Ӕ��?�f,�唘�,��y���ǱB�%��Ko4+%r���+�6#��#Y8[�r6��,f�����F~�ŝK��c����8-��V�ى�y��!����{ʲ̣Y��Ԙ��qU%�Ʋdr�ߙ�9~�Oֿ�\�n�v�q�G���gvu���K���7у4�^!6�����R��5�Jm�sf���T�oY��md���f/�2b����4�����f���S��S��n
t�R��F;�4�h�S������ǚ�������G��ˊ�M+w�?{���/,���E4���ӌ�:����n�Öc���Rx)<ӹ��k���˗��X�VT�eű�bʊsuCޣ�d��g�Pw���?�1^�RG.³[����i�rw�	���!7?w���rUw4~�L�@�L���{�bX��Pb̼-�g��EǟW����6c��e�nY������-�/췹N�*pT�O�?��<۵���9�g��g�[����Z�/���V
5?v^'�7�ѻ�����\��?v�~��lF�
LG��s�-�Z�f)7�mOs
�:
g�ZK�ؖ^Xk�1�S��|�fO��ũ�B��%�IrS�ּ/���i��\#�O}ϗ�fC槖����K����+��7��:V"���Q���7cs%�r������پ���p������l�-e)�s��}��"LW�����<�4��gP��w�f7x�R_�.-�6�����e�e��bɍv��%���7���w\X2e������A[f��EFl�}�r�?Q�d��Gbu��)����.�3m�h'/*۳��N#ck.:�_��?�XQ��Q��2�x�K�ߥ����3E�������,�>�^\���̘�/,�S�۷X�Ŭ�7��m灉����Y)ژ�S�钖7"�p�K���w�����لgs�O૔^�&���N9�m���$b�������>�I"���v���G;�r(x$M��k��s�;t5Q�'��sQ�����R�:��r��"qNmm�4�7"�ѱ{��M������˭ճ�Q�&�2Y��
�RY��t+�����n���Ԙ:�}�vNa�
�#�AY���M���{\��[n@�R�����e�Gw=L�6>&P\��es�����o��.|�[����lf�]��?5��������+�����8x��T�|ߩ�� ���uH�]g۲�$���d��]�m n�r��>��8�2ظ������G�'�I3��GO��.\��l�\�>��m�<����;�ed��\g�L��c�p_P�8o*Ӆ!�&r<0ѡG�XG"�cM���I�q��nec|�Q�8��[����{�������EK�����W�U7���|D��yO.���rO{qZ�YK�l��_约;S�u��FyH��Y�i욒�Nn����I�F��g��n�{*?��b���:�[�ܻu�r�e\�Pc9Gؿ����7��_Ko�Or�Tsg��p%���4�:��;�1:׼�s�O�gQ��d����Jc�nD�߱�9���gu�v����1d8���v^�_ř�k�:ʤ��뎨!�����8w�� �R#j��\}����3���n;6m�1m�w%�Xɋ(��k6�l�?7(�vk��ɗ<�7ٵ��*O�r]�F���O�;�U�uC�yfe�[�(wv������/Q�1hs�c����9R`���~�J�Yo�:P8��W.4��9��h����Y-����`�>~%2�-S��C�O��?4�Ϩ��7�Tp�xp	��'�����)w�i����3g=N�-.��){�����g5[��G$���� r-�_̻����[y�㳗�����G���.�Y�Q���ž;?�?�I\�不�xrc�nf�z�����ѓ��NZ͚� ���T�T��[)yWvڠ͜��#�~�
ŭ!������[r\K9g�ϳqOf�"���X���~���K-�=<�2>Yc;����t�9F��qnL��6b��u�pV�{�����`kk;Z��79߾��I���Q��[':��!��K�1�,�8Q��D5§96#��4����9K�[=��0/�ۻQ�ԒY�lӒ`3�{�"�l�����=��{�b�T,[3�9&t��(� �3��Rr�Rn����8���nu:͍���:þ.�[c3#�}��R�u��͸��"~�Y�8�NER�٣����i��G�X+7����[?���$q܂��t�\�Ԝ�ġ����!���S���ã�d��U;�&{�n8�K����)�#����Ly�Sw����6�(��(�?N��h�ہ�9k:_���/-�u-Gy�'I/�o8��w)�u����u'ݷaD:��'}�Eon�Mp�=-�Y�/},����d8+5̻�j7��kQ�>wS��x���GN�\�؞_c�G�q�p��T�"ĕ���Z�󨢍�'&�}��9��2�ϗ�1�c�92��ې,��$�M+.��an�T3�7�r��JNVoy)�ʕ$�a\⭾s�|=�����;[�OG,L�~'H�W����?��Ej�^m�.Z��*�.�3T孈���N��jw��;=Nc��<E6�q����7�~+�帔��/q%�lj����PH��朵*�dET��޳���|o+�Im���o��}�Q�JU�Ž��܃Y��Խ��瞳��-�=n ��̭� f�.�r6��+�}<��S����d��[�osOGsqs�:���{,���~�5M~'��37���˄K�ql융Mp�{����Ij�u����Q�)��9NT���>��4-ҵ��_�5��w����
�s��y^j "O*7���c�����bT��H��fPb���j�bk��!O��Q�ڜ��n$��Lߙs�y�K����^R�n���Pa�����r��9m���c�����fu��˻[�g��+E�9'S��������O�Nre��r�O�~v)�~T8����緁IbF/�A�eMw(�F+u��RE#���g�[����E����9���I�����p2�p�-��_�s��a�qeȈ�Ϭ����"�-�ل)>�*�*�ζ�6}��j?�ѷG�t]�s����k{��F;��X���bt�X�ۧ�b6�[��:Y���)mbչIY Ŋ_�-n$�m͓..6#���ۛ�,�l]�(�AY_��Ҿ�(͵0�ɿ�׶��ahQ������.�)�.��S8T7-������� s̻�b���g�=�@f�'z���
K��FpY�nk\�ԫ�U
�H��}��A\�r�F৕��n*3s���.�7\�j8*�R���9J�g,�?6�ofe;��M�'S/~3��6���/���L��Î�\X�w��˒�?�����gs6�ԇ����TNQ*�;�k6{[��F��JP;��N\
9���O ��1'��o����u��P_�D��N�ۀ�~�hd���
�Ϝq��f,��z��*��T��2�{z؟�|o�A����'S�p�I�ˍ�
?Q������g`��]�s,��L�n�=O�f�����
��E�x��.-������Q�ŭvs� AA1��G{��޲��l��qk�o�'�ʫ��[�z�?�K������kY�V����q��/q޵x��iKG�	���m�\Y��#s}#\��9���x���!�Ȳ��Bɢ� �Ը��ѧ�����o���I{���.h*s������Rq�����"7��,������=ng���Nq��ݍ��W��������wu��ؚq17��"��#�G⽉�\����me�ߓ�s��F��g���Ҿ���f�.yl �.�SJcw#G~ky%xԖsca31���������d	��b�Y���z��Ib�ٔgo�o�Q����O,�ʲ	(��?��|����6� -o�͜��bE�C/T.I,��r��^~bgNTo$�xM q�,U&�)D��T{Χ"N�5@���	�.�R]��.u���w�*��b{Zc�T�}l�W/��
Ec�����f�^����r�KL��*r�e>&�	��}˃�㼮[�"�L���N�n�I/��3˽c����\�#u5ƚF6�?�ؖ�):�?y6�҂ʕ`&]�?l��yN[^�跒�����!��mggy���P{i�7���"�R"��l��v�Jo��9Ly팥<6������o���M�����qܨ���qg��i>ϒ X
9r�����m�{���� tfb��,n�+�_cv8��%�䙳Y2!���T�����&��l!O��G!K�'6�u9F~eIݩ����s4��ö��A�`(�'dM�圱�o����n�Q�{T��s/���}�������L^%�0k�+S퓉6{87��Ϫ>�d��+i9.�/Q ia��������[�]��9paJ�U0�9L&��Nx����9#�2���1X�{���-x�U7���9S�������<.����(��6��ǌ>�ql�[������V�gS9��|ggT���v%|15�n@kϭȘ���!a��ww㗹O�˒쭀��vvkp��=���[�#��k�n����[��D3✙�(��3ߜ��~�`�vv�?
�;�"�|F�����UX,n���^�O976�gv�P;��r���y�'��oT?u��S�Y6��YTƤBrz�.9:���~���������1+�kxC�8�߸�wq{~�J��o&v�岦M��TY�樏���~�#L�T7*��l�ũ�{����!�W#|+��弜���aI��{�χ�G���[$��f��+�[�-��=;��fR���{����Q�]��v��;c8�g���4��%��c�C�UJ� ��%>��a�mO!g�ϴ]Q��3���<�y�}���2��(������~���)�s��vF�ʰ�%q�XC�1O��~^Q�(�8�3~#�V�+Cw�L��7a^Sə� ��˳�=�ӽ��=�{}Ir��Ӊ6���w�`�y���-�uԟ�Y`0�>'�(��S喳��Zc��4b�c7��{�l��O�[�H�,���T�H�kiI��y�Ž�剫i<����rϾ>�9��|B]��Pv�@�nv�F�%+$�k�1� �;�c�3�zWɲ݌�;��R�
�js�[�P]܎!���eI_�Yo�w3�s/��>��(?���v�w3�轭��sּ�����?>E1^�*1]���cQ��~��c噶���yuƤ��Ow}�\<(���;j��G�-��Z�k8�l�S-��*|�LE���/Y�&�r2���"�U�S�s߱����#��l~������9�$��;�,=�R)��n�H�乳��3��;7�NY�lԘ�}A����)���u5syOJL��͝M;n�-�gb~bn��!D��8�;��a�$��?�K�<�^��N2��͑?�����b��qH��m1֏�˷u'��>^�l��^Ra/qLLs?xw8�ݘ�|�sk�S��ɧ����r�`��>jc�g�?:NK�h��#.>�տ�����v\���C��Xe�?�1gY������iM�s�g5�7{��i�L�[��G;;p����&mS$�lG),���0����~\�1��!�W�=�r5�����^U*oNl,5?l��n
ysLocU;/c���E��Dp�75�,�m�#��Qϡ�˯�d����g%��G8��X�A>2	{oEn|I8��2���m��l�Q��43s�O�;uC�����',����7�R���QsfG:�ŀ��)wr
�l�g�����J�s-��p\��7�&R�h囩-�z��k�~Ŀ����R,m�Z�`V��r�O�kè��m#��h���gbT�����؈MY�9��7#����,�^x�A�_F�r��)�� ���Sx�G[��I�I�� 6.m���=�a1���'.O�U~�rܨ����-y%�ԉ��侟��Rsr�����}��Q�+k�S�LE�^�9(�"M�;��;���ǀ6�,M�L���D��P��&��w�S,�9~Y�oĜ�g�-��L\I�����af�(�jf��1�ɶ0��7n&g�UK�����z�˩�'9��Ƞ����0��ʇ�9S��5�n�j;��Լ��n����S�\����^iVn�Ի�S�3	�1r��	T�mO�#ԸBgo$��S�������p�I����R������jK({��=�SϦLU�ϊ�� S��-�\7����l����be�)�Ə0}u�|_seK����K�:�r��YӖ6�/�w��e�,�5x�	7qN�+9��C_���Y�5?oA�Oo�w�rs�]9'��K�&|8O*���:ͿWo���lGq�p"K*}�|}���j��hf�K�8�~(�9���u{�   ܨtg  @�@A�Ö�p�Z��T�ĭH��ڶkQ��94�4-@h4q(�N�I�+m,5�%�\7��J^�$� � �Я��RYa���'�d�,Ԓ�1M�AD&�8����Fd`'0��#S�ܒ�q�`�1��<a��W��Ah����d%�-L�|-���ˊ+��%1�]�+M� t��[V���d��ܽM��AU�i2�s2t4b��,@i�A\���v�
�E��FY��2�߁�7�ʝ��Ԍ'�h!p���v�8K0L���0��P��F|w������8oh�3��6"ϠC� ��X�����O4��(.#Kh0�6]���S3ڤGtI�'����!Z	X�*��&�ra�J��3A�0����   �1�� �       `     5BD�F 3     `   �i�[�      3�%�ޠ��w���.�	�:���W18�?���m6	E��>]U�P�/�a\�#��yL���%T�@XE'c"F��ʙgP%��gGM���-�>zֵ��YѓBM���+a^3��D(��C�|f��-�4�E�A�/&)�xP��x��㭥����4��	�%|��/�߲�-,zYvw�?$e�,qO��=�����A�B�D?����a��"�ֶ�	�c�Ε��.� g#�Q�6�5�+i����]�~��R�(8@ۖ��d�1N0QE3q�MO���f�4[&��Fo�º/#�9�>�;�����7��s��i�39=:��$/��h^�b���	�;���kjNRNPj�j��4�M<}9r�lI�M�Z�|:����q(3Iq|!�O3������׿�Y� ��f�f1:E��D=�8|K���;��q?���'D������]��~"� ���}7� |"z�}|��4Ĝfa?�0g��� 1���J\�K3�2琊�/� ���4�-�{&�i�b8)�4���^r�ʖM�9�x� ~I�/�_nw������eYa�d���y#E,UJW�-+�������H���o��9.q�>����!�-��V�uei沐i�
�ڮ���u���ohk�{���>���mFm9 �-�fX�������,#��߂�W���	(�,�q���e��v2�'KOO<��)�\m��
�Ůp�[�ƭ�g��
z*t_!�HqN{\~����B=��TUQ@��,yT�4%Z�J�[�����
��d�|���1�H�� ���.B��:�Ry�	�Sw5�c�x/�K���z�#T��V.!�r��j�9�����Uǧ8�HZ��^�5�1GQü��q�-:�N}�a^b#�K�����OSI5��zNTH���\Ξ�8��e�#��[��w�π}�i����>2~c+~=/➓�D�\i_Q�
�{�u��QtY�Y�N6!�L�r����@\-�(�`J�0���͓� C�2G@!P%(��̝̼��Lq����*�����GI Q�J���s`��/ߎr��ߙ'��j�sDߊ��m�Q\ث�TZ���e6�nOA#��#i:�%)����9B	�(!�� �""k	�(#�s��#�X���!�_
lʵ�\�d;$��[�`�O��t�2����v]9An]N�*k��Z�/wW��ӂ]]5�D;����DT`ΔD1Xt����U��H�2�q�$Z�74p���(�h��y���G���ܯ}��Rڸ���@��=.Kw`@ ՂP��O�vL��
3�� C� dC��� �tRl�ȬIp%Fd���ZuqFt�<L|+��Zg+~M� ��s�\�bm�O@�1�,zˮ����ͅa�D�b�p�dR���gJ���X�1*��
�6t�[�Y�l��P�H���R��ųf�#�"���qh=����0@��":v�\k �j�ϊhoXׁ��uВ�A$�@7�QV��@�h�e�[O�bͼ�p�1��80Ņ%v�+X�~P�P=N	��<���9�����E}1��5���8��Ǘ����a�{1BepH^��f�� nca䤡��)Fyr���� Xa���!8;�
��ZR�7VFpP�C�^l�͙���q
I�ZX=�2�H�	ZN�^h��j`� `Us���px(�8�H#�o�B�7,x�l��l7�L�r�H�Psm�P%�?��a��O��f�Bxa:�D���إ��
!E���u�j|����]�Ӿ �b�R8K0l�dB�E��T���pzse�L� 8-2t���ra�4̓��Eu��E���jH��.mԒ32��22
T�貊�fG
s$Ù@  N4	�NB6�-���=����J�m�&}�{~OL[a+9Ѽ��˪�6.Y�~{�漉瘌SqQ�ϴ�>��m�:�pqE#~�S����]Fx%Ln�6I���x��?����߬A�?�S������ѳ���*��8��B�}���-����^�u���Ll�A��4���+�ф�Y�b������ �Q��bY7��yb�:�ۂ�g�0uK��Ce���9,�T�S�O��;:��Tς�K5A�������1;�p� 6O�ً̯+��Y<X��=JKɯ>Q9;f-p��-�U_��*���7�bpb�M�ؚ�1N��0���V�g�$��C�e9������M��n@A�5I�,���ƍ���˗�Ψ?�m\yNZb���uɓ����n[�9�"�;���KyTdҾ�?I��G�)�h	[,�iw�Թޥ��I֙��'��>��8ٚ���^l�����)��M,�Y�g[�o����o-���'YK6H��S�� ��'��i'��8������������I3�fd���s�<�!��\�W���@���h����%4����r4ĉ�����紿{�r�̝ޱ�t�˼԰KY�f$���d��).8f����+\���Y%pw)Ɏ�vb�d�Vc槷j�o��y$��:;�f�wpQ�T}昙"7�VJ�O��s"���"�iE����[��r������-O����f�]Sچ��;�v�c���˪J}��^z�2�Ol�>�yM��?:�JJ������˄NO7{~�����pH�9b��؜��,sn�x���~>�<�,�-L�����p{����|�j7�54�g|���>yS�ې���h�'��-O�mް�2�w?�A�q�(eĚϖ3<������;�x����޸���-���ܿ���g\wn)7qz7�I����ߑ&+�Q�~�<K6f"w)����1s����H�Ůk^��fNN
���U�Lv�d�n����iu����Qs�Q�y��Y����1�3I+���s����1�km���;?
}�sI,�k˻���?���l_�U?����e�o>�ƣ[��r�c�أ�v�L�L���9c����_��9Z�x�����Z�,��M��FE��b�O��S���5�7ؽ�������Jv[����ɼd���fV�G�����l���~ҷ2�1yF��݀럟��-l\�-�Q�qg��[�'S|�,(d�!%8���*�]�{;�(�
	���Y�o��G��o×-;p��ǉk��nal�8�>��.��ml[XY5����r�[�cMw�m޷�F/L�ANie�p^�C�?G�y\]�15�����~�������s���qNⳑ�۠X���,�ߐ�Կg.�~޴�E�Q�rp��h��}I���]�8ಙܐ���֚�����o)p9l��ȗ,����{���yCL�x��v_l�kW��vOԋ��S���S��ٳl�N+ڤ���C�[�A�C��)������_ŋk۵�,s�Ȱ��n�oSŶ[���9Af.;��Gi��D�����;?z{ �S��Z�WQ�n+}�b�o$�w�w�-R��b"x�+1W'�Os���W�����p�"��C�'.�6����ZS9�p��,PW\�.J��m�(��}q)~�>�O��͐{�/��w�gܨ?��Yj�Q�&c�Չ�7��p��a@d���ܯ��Z���ϷY�`/����o{��1uH��u]Q���:��q{S~�w�s���6�vsrߑ����^P^k>��R��A?������[�l޴X�)Z�� �{�@�e��^�{3�TvO�۳1���S�����1c��k'⑽��]���;�mƤ�h�+�Wý�}ˈ[5]�Ft���z,P�}���yf��j>�h�O棃�A8���Mᘳ�m��RlٱV?ɭv�R�n�~��^\�l>����C<��w��S�w�P�S4\u�suT�~�(RwGy�����v��M���iR�w�_m�ew����y����}�V9ޞ�wQ��(���(�{]��g���z�1/�R���H�>�xľ�[�gg�4�"��)Ч��1���ƣ0R��M�-�6r��/NV�r���`=nG�3��q#�}Nd��k�9��ݍf��Dn��ԃ\w�{cT��nR�\춸����G���\U$��%8�'4ܳ�ps?xc�?˶�^�ز�w[��w���RW���7�K��ۊ{����l@F<�L]�x�������L[4w'ɹ��$�ouܫ��rsRb9�;����QF�c����;���1Ԁ�k4mgT�jN`���ݪ=��fm�\���g�`�Z�sG�y���˔�3J�ˁ����?���������?�g,�r�F�#d�������s�Q��)������(�*)�&r����=AF���+�
6�[wo-VD<u�
]ߌ��p���|�pC3�aG�_Ŝ�/��(��D��q�g�,�����a��c�h����)�����Mː����r[?9�A�S��rl�kr*�u&�ҪB���V(�����z�U:��fQ�?n��Y��8o(��2r�x������h�ob����~%��19����$����m��r+_�����2��i��gȼ���b�h�j��S�5��ʀgj�g���Ș��mϦ �|*x
)��|��;O��򮗜��-o�Q�'o�&i�	^��n�?J��n�90*��6���s�fݗ��h�T�~�����d��VgE���"Be��'QE؄Q��G8SG�/l�V�[�}#�\j�wc��K�{�??N��3-���T�ɛ�9�gy��wS�q��.>���n�}G�T��T�>7N:��"O�7�3ϭ�0Ϸ>ߜF=�����$XB�ˉ��L�����얫Kyn[�gn�[���.$Ks*�s��b^Vz]��� y�%.��T�w]�\:�R�9�f.V�'sا{����|���|�؆�H_��Lj3�_�z�;qL};���#�G7#�>Ꜷ߾��}�o���ևx���R��v,?�?�3�`&�h��sZ,�-��e�GO��v����6�=�m��X��AD`��z=g>[�:yؗ�&�����O��R,������s�k��1�%�sO��I%�S�T��ߓZ�m�_��ꌿqf��^�4}��S�
�='=�*���X��6��[x�rߡ���k�����jNV<J1N��n��ƽ��>W�E���r�ܬE=�t6�3�?����`ӑuϸ��6&�Qǩ�č�PrH�s���G�ιۛ�p��n���S<���W�����`q���#3;�������)�ϲ9��);VJbpt�n���YFv|�%���v�i�~Y���09ƶ�cc���1�&�A_Uۊ���g����J�ž3v3�qٷ��#��}��M����c�/3V?<>z��,��GY�������ֽ�f��rl���T�f����AK63�z��o=�NI����2�͛ʗp*��\?������G�˟޸�Ƨ��;ͮ�r�/�Qm>Kߍ�s���r�)�č��%k��ǜ�=W.E�Q���)�f3�-s�'�͘��V���vL<\�o*r���#���H��Y��&����.���HiI�qY�J����u�����3���\���_g.�V����F�����p�=�-+R>�9)2�:���f��kynƏ���j??�=m���C�����\�����-��O�k��r�~�t�b*�d
Yz�[r�Aj��֟v�sɷ{����,L�%���v�*�����������)z߳*S�8S��6\Q�Hٝk����5���c��s]~����9���1{(�ɼ	��_,h��#����~c��iV��+%��E��\���C�_���Χs������ɜTm��=H�&���v�~b�������ش�ÿ��x���y��*w9��"2���uF��>F9����S>�s���R:���4Ȅ�������' Ū=���	�혔�%�}�9��D���c���x;����^X3����^\�_NS���N��FA�o>Q�w������d���,
�~u���刴��؋bD��.qs���z��H����I��pdR�w��P٭�Qd��v۽J��/\�#j�0��M=PS���b)�s;�6�L�E.���96�b&�{��|ӓ�Vـ�2p:�)��V��F9!�G-o��N���?['��}�g.�&d}������s�����iR�T���$�m��C1ݵ���+�{:տS�ާ,Ơ�h����KM�i'"R��Լ�E�\w~9R�T{�_�Rn��9(o�n����o?o|^�%���9��� �l��t܎��{��rӝU,���Z�w��#)�&���SL������U�Q��Oʙv��g�j��1��R#�zy[��u��Sm�<6��)Q�����2�1�";o����REgs�]Oh���Z�N�F��x\cw�������89Vw��?�aW�^�pNv�𝻄Ns�*?����.�cf,Cpz-�gs����)���q'~�>\�6J��(�;dU-�yj!��Ů���m�)�#�sp�#�T�NR'/{3�l�l�`fߓ�#
���6V𔇊��m>����p������[���� ��S�z����n-̮�rd���6�tW��(5��s��N[������IR^�}�re%��?m�msqG��r�k3�l��Ek���o���8�^����}>��T��mߘ�gU˟�S���Y������?:���o3�~��o�s�Y���M���U&?$�yAѼB�\g��ͱ�r�*=��0����\���&�v��UZ��������)g?n����泂fF�?�0g�m�qfX��=m;<I9�*�}<�,��M����$4��e��'�ҟr���3[�%W-J��s���(��r�r.a����c��O%��:-���R?�kr�Y��8�O0�Y���<�����;����>��ӟm���cU��2��D~~mcy�2�pT��Os��tV���&+ǿ�-Ge���"O' ��Z�l���S�����=IN�5"�5?=nj�Mg=a|��bN]i�ۑmQ���.k��e��b6�p�ڥ��l��.�x{�؏ۗ�_۾�Vo���Oŵ�j9|9q����<��ml�?bo���u��뒶f3�fR��G�������u9������C���"{񢵾���=�e;��ē��i;��uH-J����J�FJ[�����2M��|+��ʎ��k��/�p��R��K�[[���I�-�ȳ�2�$���i��~����3u&����3��_+v�źym�<�SY���5���8�}���\q�B�}���ɹ�{h��}ڥ���%8��̭��p��NS�1bԫ�Õ_�n����u�[���9#yN�+3�/S��e/3�(�e�a]�(+��1�������G����K����Tr��u#_6�3��vn������'�����]����1���_T��A�s��8*{��;ͫŹS�m��.����x�ɸA���W=�g�u���Y��ͅ$Y��1y�)c��%XJ2s�T�fX�fœ��ME��>�lKe֛�"�J�rg�����&�o+�y�%���s���p<���L�u6-�6�\����imŴ�ˏ8���O4�M��H~M��i�j�_rG����ҷ�]F?�!��h�ܳ��wn����*�����Z%���r�o������O���߸����'������7g$זS�sk��W���8-՟��َK�#Y�jrsY��g��I�-f��$�9�Ĝ7����R@�q9��im.J=��g~����c��I����T�?T�QuA_A�$��)
���vp.򂤈䱻ź�{��F+��o;"s
b�Q�����u?j�q�w�ߟ�[��/-�՗9JW@ø�&�MJ�䡿���рU&���-d�=S�J�̶��=g�Y�.q�f�Ѽ��w���(ŊeC���E��R~l�3ڎ�s���8}l�e��,�m�@y-�v�eĵq^IS��#3�S��[�Q�]ޔT�ʃ��%K�8�<"����I�T����ɉ9�:w�����~~�Q�[����ى�yrN_����r�����8u��b�{jk��I�T�}���z�|��D"9p�h���-J���S���|9w�w�vd�۸)�ƭpHK�l�0�����j?ϩ|^�*Pd���5q�C�QB�@R"@Q�K��s߳�<�Z���"MͲ��da�d�zϸ?����m�ܳ��N�.�-3����~j�Y)mRr�+�/;��4|�{ff��.�Ts�L�\{����k��֝�A�:�vt�I<vϳ�l�k�������zXq����ߌ�s�8/ߪl��."��[�?S9�~+��ި�?��f&�)�����7w>��o�U�H�)�p��J(�Y8�2����{\gc8Zn�8+pr�K����k;�H�S�vO�;Ҿ���NN'I��V���X�/���3������"O?r�f�,���䜚���$��ɟ�3g�g�Ღ]�-�)��X�w���[L朏)R�������xYg��b��15����ɳ��狋�2f 7,��m��K�`go-g�����Q�`9��T��H���$��ɵ9Cڴ�eI��w!���t��_����j?�j��X.����%齵"�����~�m���<��"�p��/�97�������ۼ�h-��ql��Nߵ�����b�n��y_���ty���dF����n��1�%����Z���n4�+����gg��N\@��Z��A�F��M{*>Nj�F���+�[����MRS�K�O�3��3�����p���6�S���������r�ژ�j�/n��]�ck�%@��Tݳ1ǉrU����l���S�S2\��L��!�4��B�ygTx�,�ǅJ,p�&є��E��� ��w�)�ۏQn �}�r�7=���J6�T��=���oҩs��>�/�1pvT�~�'˂7�1@���r�����D�)!шx�����)_eֻ�e77k޳71I�T�-͹���͒���w��!�^Yx9<T��&\0�xyn��&�$�#{elO�|�otS�J_���[6� ��G%4BE�kd���)�-Nn�l�� �ђ�:��į�d"+��_�D�s����3K˔yo�p�&?�ˆbRߑG{ոn���YG,Q�������g���/������6�����M]{����r����"��B��,sm��)��m�q[Ջؓv��ʑ���_[��yvrG�7ݜ���Ř;���.&���u����LŔ��Y��V�Wǖ/�w����~��m|���-�ˍ���'�9�o�L�k�����D-V����l��f�lX����������R��,)�����N�=�:u�'�` �d.�=)��P|��{W�wX_�"$^ZF�K�6;��+kq�����/g,~
~yr�%Ͳ���:�{MhU��_ٖvL"�ˉ��U��F�*0K��',�Il�h:ۍ���~���¤G������-i��*8�W�n	���*����]k�u�͈B�Z��[�_�>YK��Ü���ų���[%dhl{*ib�=��g�ƚi8�Z���w�M��u�~=��]�鸘�b�M(.�c=�f_�:�r7��}cv<F�t�ۻ,��h�b'��R�W�����J�2���3�R�x7��$����V]�g�X�K���7��"E�{[D����'�N�ne�>Nr�GN�~�u*olΫ�f$��f��p):q�����Tm���ɩ^�Y�e�g�\�����Z��R�񧼏W�`6A���g���#)���g�i���/G9?�L����eȆ���Z�Se����Vcp�6`&�J�!��jus���G��ǖr��N����-��dLe��?��`��J��*s����Y��e���k��?1Wz.-��N�}��k�#Tֳ���.��ݪ{��f�[}&�o6�9�R�T�l���r<��'x&��:�xT�u���x���ęw�Q�@W�U_�-y޲���[����䋺���'��}����YB���$�b����H�俒��F�S�e˟f��13 ��)�D��N�&��X,�ةW˂Xd�Ӿ���Ԝ*<�/>U��HU1�-W
?n�NE�r,V�[ԍ�[�Y���q�L��S�F���C�G�֔�V*�	�SD(O�X�I��u����O���\h��0�,��k�M��g����]?m�k�QZSF&=K�IN�Yq��Q��k�
i�մ�D2.�ٌ�
U��v��~�����\�jKDY��4d"��0��
Dc�*bE��$*��F'�!&q����}q�^:��yj�8	sp�Pa���B�}d���԰�H�3��Y����z t��'<[-�����,�̧�o\P^\������\
r���7�an]�����!N"�>���_$�)�ɪ��`L���EߘD�A�8��g�[���<�̦���m�����x�L~����S��ޣ4��G��n�jr�F!qg�n2U9q�X��0$���=6��N���p���r��b{��[Ś��v�s4f���p� �=�����%�مNn��!��T�h��S�⬇���r�Fv�7é1o�M�R���|��]I��|�q(Y��G�;k����+@����q�����,����N͕2��������G��jA �2_Uc��\�N�$oN�YE���5�~T�IK=��?d��������Կ��O�Ǽ�Z��
���B�4Q&�n|
xK�)�� �����ef�mG�}K��\$�Gxl�� g������cJ���
4��aG��_r�O�CAGE��Y�nԀ�+��,��^�P�J�yE�t�\W}HOE5��r��G��f��v��ɉ�S<��z�x����R�IC)hl��R4��`z�S��6:�Kk��M��$�$�ƅ���LX�|vQEaa֋%��f��4�G,���{G��m7`�*�.O��Y�����^�iJ>�r��s�iJ^d�9..,hR���@�h�)-��-�3W`J+���X�X���@���3T���-���(�E �p���"�uje��Ƙ��-=y���cp���Sc^B9bCa��,��;#���9S����۳��_/ �:�&z��C��x�򧄳}\���?Xr�ry�����s)�n��a�{}�ِj����v�'Jܣ�����㷊�{�,A���!��}�qh�o)�����cO�7�����s�a�3�bpA�� 'q]�Ȫ��mn��Fh�+�N��|;��'y�9'A�
�f+x.{\s$��_�Gʗ�n_��^W�2�>��:��0���;�E��ϫ�r��?��{�.�_qե�圿�1�q�LL�	��6x�nE����oZ`�DLM�	ɋ��1�R0��� �Q�~�X�S�
[K�9�/�RM?��^�	pC�ml��/y�^i�<pQ7ܱ�r&׃�T�^LX
=��5�5��}D�1c6�T��PP2�>�NI�d'�E	�T�EJ$��Ц]i��(�s���ox��{�x7�~b�uיn�<	K�	�NOC��5<�S�+Zu1T��;�N��
̗n-4Y��������&�&��s*Â�N����2�s���s�84�U�,.�l�T���#}H��5C (\��Ji�+T��N��i��G��"`�1�:X%g��05�>P[�L���V4���:/�Eq���`<��8v¢AgN1���J# ���:�� ^�l�� $\V�th&z*H$i�F��є�՝�m&W�񵆧�{Et,'^: lr��Z!��-a�I�O{�)�%��H�6�h�z�h�p�HF��8�������e�rt��f���A��m�5v��\�.v��`  q�c�����A��g 8UA����d��T � 1J1� � /F�TbB!n ��?�B  `  a	�q��P��7����`� ppB� 0L�    !�L7 A �(HR�fl8"	�$�B�4�&��ZLPr �gGJ<h5w $�j!
4��^���	� �!5������G$ӆYZ(g��KtF"���(٧iO�0ɔR���n�4I�p�m�u+_�
鰪��qZ�W�cK������!FEv�:Tn�"���6�Lyw�۳S������yT�=�	"��N2`�B���~��&7��"K���@��Ӷ�@!�*"v������G�q4�<1�%�̢�� �I/��@A�]s� 4�HV�t�H�����AjZ�Vy8���N%n |�Q��VjK�#-"&4�Y:�j��#��i+dL�H#1Fq�bcPe[�'}�"��#�#�G=�5B��A�$M]��!A-��U/d"+]����:��O���.����T  "��   0    �  `   H!��0      PF�   ��160� ` G���x�� �{ Q?-q�����U���5��ݔ�V��r���@~[��k�l�%
&�I6vk1Q�����)�4o��v�T���`P+�����4)�$�Ah�6�I�$�Z�ӓM��2�Ƅ�Yn`��rQAT^߃|�,�Z�#���ښ�b�oT�l[ۭF�8ǋe�,�=�ܼ(���okbݧ�C�k5'2(���N�*�g��N�OW>�
$�F.�>0� �� �8GW�t�5�ĨPlr�D�<�O�{j{.��s�8��?ˇ�6RG�qg�0|㖣?U1ɦ�T��e ����-���>	n��Zo��n��|�sh-���=8��������(4���$l������R\_�j�����p?�1�컸Sle�w�k�$N�?\�n�����|�>@{�A�9�,����/\�=\S�z�d���<TP1Io��N�D�C-/��4WF{�<o��ie�� m�E7��Q��$�I�������E<peq\$}��Xql�)4 d\?tIח�t��7�<��)ޝ�w遬�<ә��a^�?���%�蜻�-Y:H�R���,�=�J�n���k��f9����w��&��sF"ө�$��.����{�U@`�V��Y�����w��e�h�&�}�);�Ah��A=�d���@y6�:���XryjڝekjA����V�Y�����Vu}
� ���C8�`k8��ȷ�K��F�����yX�1�[d�$߂]Qz>�k/m�H��:۸~�/���ЇB>b�[C�<�86��D��!������x�Z?���#�!��?y����#~��9��*���r��8@ゐ1!�[I��<\��	u��AI4��'*�� \Bʯx�ʀT���+4 ���r_eZ@ɀ(<Ɖ�<�X*Sw[w܏ʵ�Y~����4����Yaΐ4_-� �l���H�.��L�4g	F(q990	��Oq� ȉ0,!�l�������\
R�9g�m0��z���E�:6���
9y�Rk�e8_�N|�ROAb�MDF�P0=]I<[��(w�6k/�%���� � ��J�p���4�3��V:dQE���P� �,g=��d �pHZ	J��o�h_
P6�P&H<��##�)�$!q	>`5���[9���8$������P}^��mXq�Z_�R�L|帾 `���[:r+�<����d�Oe;�5�y����X�q��0��H�>�Q���"\d&���Zա�dE�v`q��`������L���Ȏ� @��(0K-W�� ��hY����t4
�VB�:d� ��0��0faY��� �H��C �(p���,��L̦HQ�,9)�<4H���pj�+���āH �P� ��M�N�1�4>�Fr�E}�qX\
��S�����i�!�U�yu�oJ��z94$�y%}_F��W3Xh�0n@��h��ٳjw@���nfQ<<�g�}l�C��
�a��AHD<x�����Ї��2!V��EAA�0��l$x�L��@�㇂=@ނ9H����[*nZ/��%h�6[�5r��Mw"�r�������:H̤����#�z�j��M!���4zr������@�>%��$�66��]׺���Nj�<�"�q���^���#��E��޵zZ:�\#�$�� `!4�h��x���`�N�,X�v�r �I������:3����LI�^�!�YT.�:A��>`�؛�߯�qHK+O��H�� ��o
 }m�?PpJ �[�L@G
Ow����@E�*B������6>up�vl��/��C����`�:Jz���(s�#�$gł.L��{�.�m�9�t�A������"���Д�Z�V�[����}Q�]��,ȵ��� CP��(Rh(�P�!q$l(����Ѐ �{o�lS�:�����U�
�U�$��*��bV5<ns
�0�F=PD����;5�
�y	K���V(R��I����s��R�T8#+�Y=���ɜ۔�P, �b�OR�z�   #NI[So��lp߽����3��90�s��7�D��g)���A�ωL�{	7�哮9��>�q��IY���!��[kb�����v�q6�p}X�����J��M��u���TlgI󵛸�ֿ��'-��P|��m�ϖ���;��2So��XQ�?ˆe�����?~3����Q��dEJI̩���?���ۖ}Y���b͞�[>et�2wg����e�/�LHS8�MO
l��M��˅V��h}��fϑ�4�cf� Ż�#5$(���,�pMn�myqm�m���S���]Ϸ/
��.7����߭���N	�m��H������#���{}�n��̓�Aɏp�?��x����`\��p��2齳g��')e�����S�L�'��|�M�N��K��w��r�2؋I��=�|oQ����D׳���(�4,�������&��$��]��]��	}��1w��[�.a�*���D�.�/&cRM�)��j��5�ۭs�[��zK��sQ�����1oR~6�~���ϋ��'�)�zp������VM̸�����E����5IqA��}����Yg#ݛ�7�p��\�s��ԓ�Oٿ�"�H�G�.�!)���t�Ř�r���v))�������W���155���ml��Z}�u��S�7�3ē�'�&�z�2����ζN��k��#s�4әjib��L��	�������W���6Ƹ	��;��˱�����u�`�E�s>E'��3ˎ|2#+p&�K�Ǹ倏�)�'�Ve;�8�rq2_�H0U�ǁ��\\�n����I��-Ĕ��~���� �E��z۹�ȦY��rȌ�^S `{�l�.����K����|��$?�6��>���K~�'��.bf��M����s:K%��ݹ����N[��v���"���6r����N'z�z ��{��s�;����D�wk^[&����+�rv�R�u����(�_�œ��i�Q��7�M��K�)�z�C��9w2�,擼��8!�EK�˙���+LR�.l�Ȧsc����q.�x\X+��F"���3�a�=�����)ϓ��+��}Gf)��o}��܂�"rq9,�O���˛\x��U�sC;?<��(�<�k^�b�q�=�Լ���m��"Q=��⵳8�#���Txb��k�.]�On�^]�O�?�Y���O�ږ^sR��t�-�z���\������;T=�jYr�Gg&r�3�r�ㇲ(H7��u�Bٳ�³����Y��.�^�[q&7!�^ӗ��)�;�i��Y�:�G��n/�. ������ˀ幵��όD��h���3�w>��r���v���w*�{b����/��:�I㗗�/$`T�Z�MO}.�����Ωu=�u#r-��L��vz�b���7���Q�(�Q�7,��yf�����g�X�51O���#�ϕ��˖��x<����̀����?݊Χx1<����nY6����-�rn�,�ާ2O�?���Gs�饲u'yZ*Lއ�)k���+���j��r-����]��m���Nj���5�¡�;����G%
��S�[f{��1M��w>���pW���[����ڝ�S��P�/%;�pK�Y�^L�#����2r�W����1�߮�{��WT�������:|3�����8wdK�m�,����1�A�'*~|>s���w!��8��G�ɘA�ߝ$ǕI}����OGp+�b���L�u�lB(=[��/ߣ�K�m�&�3{.Q���p�� �|�V��r�����b���
~vEW��m�K6)]N�OfY��`��vz�ݖ��Wk?6��`��6��r���3ۮBݳi��.��������w��ہ������Lr9[�Z�X��D�K�bi���TqM{=��$�y:osx�Eg�L	N����o�6b�c�6	qnpaa`�x��ܩu���}��h�T��Swbp�C9�DZ����_��/��[:�=�BVb�	d/���h�7ӈ-��&)�{ S�O�S�B�f6��RS�S�XGS"S./P|
<�pT�јWہ��#��pV�| �����؂�'���\s���Z�Iv�m�PuA~T�be�T�]O�ܩo��C��ǖ-s�Y:�]�#��%c�R�;��f��������6��I۔�������X�*[��Ύ���oct.[���z��[��R�����f,�(���C��Q�����Nme�$�8ܗ�O�C;7Nn�Pݨn�.�׷9m����&�Z��Ԙ��xQ���R��̘4�)���s��9sN@X-�I��zع���"0�C��iw����4�;�b���X��\�J_/{��Js8�pXF�Ƹ���2൛s�oz߷��D'p�,I.d�I��T�g���k7��X������$���2}ֽ���Ǽ�7��C�1�܍=�K��∼IߕJk$���-�����qޤ��_��\Z�~]!���S6��6kI���\T���LȘ������D��M������K��9�u$�w�E��w7�㑟�(n*��kd⌞z<�L�M��.>v��|��9���k��f�H�m��)˷1=���:�8�:s�<�\��.H䭨h2����<"D`�D1�C�?M�޶����(����v��wkǰq�w�%�z1'qp,p�gS�����6�yGY�r�B�x����I.�����9�9�#G:�zU:V�P�)n�'65����?�����]\l�Q�N_SJJ��xeff�I�{*|�2x�[}O<���vj����h���n>��V3���e��3���
�qi�p(��Ar���g)g�k&���sl���yM�\�g��g��o�9�ќ��g�����0�_��52����7�'�w�����gf�Z緪J�PT�U;Y b,7=����8���OuGh�2��"��i.,����Җk;?,�b1�Ĺ�:��>j�+���;�sgҪ_g2���8�a����S�Vҳ�g�o���I%{˒rr:��1��}��䏧u��R�R�n��JgSR�Q���iZ��z\��~:3َv�����U0?{����|����
��$�ͱE��ʓ�lS~}��f���\�����߹Wq�'<�����rF|���ȣ$L�^ �)]I�]m>���r<[�;��	����3�1���G.��o)����9z��qR	>�Үz��.�ꖟ5=A~U4��姒1kLV���9KJ�]��r�%��9l�bisg;S�2����Ȇo-F�GP[����uB��K�����A�|T��k���2��ك:G����u��nE}.��}�S:��3i�9fQM��Q�[��j���';%f��T�hq� ���;��ײ��nV�`��Π���y˩&!����R�S�{Ryx��r��x��7||!��d�,Φ}�g;��缥������d�r�S�v&D(�NFz�'A���q9g�_�~p\�ټ:�G[x�\�>6�Cѹ�әB��>�%s��&���<��(�3�\��H)�7;(2�K���f���o=K8k����moⶩ������?��i���s��4��ॎ�&�[�{�gl��:���'c�os��qp-:%/�� Z���gn�S��Q���Y�*w�T���Rv�?6'w������dk���(U4[��Xqkx�iw{��n?��df.��g.���Dl�u�0�<��q4���͵r��`]G���qF��vK������f��?���4�����ld-l��[�RI���
1F�h3������{9cN�Y����ngPӫ�I���n\<@�ƞd^u4����bs%�b̝���Ԙ?T��5V�7.b�vN�>[��-�
{�k'���^4?���s��d�'�.T����M�����O���7�b1A�9N�嘵�Y���7�<<����,l��
���63�q�|���]�K��_y(��7rU�7�gm�*vp8�����������7��h�ȣv���Xw��<�;��K��v��cf�8{T�[��u���S{#07��������>h��_��G�0	���w�������o��Ǘʧsu8ˊ����K���8H,�N�yF��ԟ���-��jV�-�k3(�M.L�v�/̠뼣s��7��Y9���\6�����8?S2��g���m>��C0mMb��+c�֗&�No�i>\h�Ͳ�s2�r�7�VwԺ��F��x�.�T��������pw�7��{d�����S����@�o6�V�\��/s�O�̒H����~�<	ĵ1��(����%��מ��iLH�^����t	ܗ�d����ϸ�������ͻ�&�N�/Cd��-~aP�p�����1v�bk��6�9�=L]Go��v��Q�y���p��8$�yIo�|��k$��O;���-s���m�����-�e��\[��o(�rp�����T�o�����\m��mmq��\��K~�F�z���nҭ�垧��u�(��7���/��rI�������ĥ��e�-�����p�ψW>jNʣ#'o����&w�x��_�r9b��>vmr���I@�����b��u���[�WQɺ���g��JeK��:��N��뜿�W�A&���Z�+��
���Ϸ�\��c����3q���$�������u�)m�&)�<�PS�PWڍ�&��\	�q���T~�6-*=��>�Ֆ�9���[ ���nNbcύ��f���?-����._�w�f�$�&C;Q�6��_P"W-�4��ry�	�?\>��ӹi���T4P��nK����o^�>���3�m6�z�lř�����-�"ͳ���Σi����q�G��S~헣�5ȏK���7�yi?��{��טּA�{������<���9�����1�&�b&mٟM��� �=PR^��Y�q��g�=yݭ�?�\�Q�9���/�xK�b�:��pL�*�OS����L��F�fsX�+|����2�#����ϸ������<��U�^��lnn���öKS�f�[�o�X�T�8�k�bq7��n���99��返���S���^�'��>
<!q�[Ao�fd��캜����<�7�kY˗\�棳sPs�Qߝ�Q�ri���l�����ž������(���n��j�/�o\@v6|�:�����)����fd�p��ȿ7�ʯ���(�3��g욚�~�:7�;�+�\��!Ke��x-�"H�(��Z���9��w��S���pS:ߗ)�umjr�~F�LQ�b�����)9{F��A0`�H��7�b)}��k;~["��#�������͸I��-�[��[��q劽�n�;s�r��Mf-��۶Ľ��̊�1K�k��l��<������Ҝ���H��og�e�T:{rtq�n*;?J�G�yN�w�?}5ęʙ�jr�帢7'Q��F�Y�u�<L�V�j	^�=�R��7��,z�&�Xyŧi"n|�j�7��vFb��l��iq��l�Ɲs�a�o�6�WR��#2W�;��3���=��,�/��ܬ�,ge+}39jr��ϳ�O���O1�i���܏��Ϗl�f&��:�s�Q��.:���Q���g7ox[s�)�̨p#��liģ��A�#��5�(9��#��b-oz�jg���ŭ����i�*ߗ-=9|����vu����,]ɯ�A\��T�x���WɐS�T��.~�?�j�Zb�A@ۛ�������;Z��kr1�A]�A�ھ�f�x���~΋5��2L
dsD�m�m���{����s��;������ѹ�Թ޻w������^�q+߻��a.M����cV�Y@{@�	W�L��>9�,��d�޹o����,�p�'v�\Ǌ6��Gy?[�����u	�}���fg����O�����	�uNnΥ]�n4�)Gj�[bkm�w��O}W�����Ϝ��,��}�<!98�'��7����`����S����ģ�gu��u������~LiϏG+�A�~b�Yg���n�"rGmtz��c%U���۾��j1j�i�nʘE����1O�{?��[�+�ٱW�\���obyF)���fR+��x����&���~���+�]y�k�f'Cn��l����R�\�͵�{���ie�j�#ܹ��|wE�\sQ���Oq%�&)������]�������g9��ۛ�~�䘵N�s��w�, �h����.�fb}���LQq��l�Կ�r��u�gf��b�vm�cһ�/=����&js6n�{�rI,o��gm����#���;%�����S��  ��r�/)ho~@T�*�f[%�#8�����d��0>�M/I^W�_��ng����O���zD���:��8�(r��bfx9s���U�1"!��GDP���
�U牖UP�N� ��l �Y������ď1璕Ѡ�_��9+O\ �J2�y�yr����������,Fq#��leU����R.AoLӥK`�E��ťu��W���߇rj#ů~c��L�>$�g�V���+,��x�H��j�~��Κ�m�r�~2B�-�W���,��=_�,j�8�
�A��	��8/�_�M�A���\�)R�m�zr�(����k.��Q���ml�&��ߜ��ڶ:�>��x�����3�p/$�O�7yv/z��y�syHQL��Ge-6~�c���y����Aɛ��9�).^�󘛿/�f^�m���q6w5�����S����mF>��ԫNNvEW��f�5��5�h�ݮw�/��o\��I��}O,y[�g��;��ltjwkr�.��� ���
��N��n��ζ' ��}�A�n,���qUlms�`��ܦ������e��,�Lmv�P#����7��*6�r��s�ʪ|8��x_/*��Z��lm�ws���T9߮3�{��I�-�5�k�{F��g��ň�P;9y�����)��ٛ�I�����nF�����r�϶ZU����zh��n:ӖR��`�m{|���۵�[���V«g4m�� ���E{��fh��,N���wp��.y���Y�����[����T�m��ABM�q',�����Lg9k����<mׇ�4YN����i�%1H�x���`�-զ|am�t������b��r��?�u`�,�(Z4�5��す6��ȞW)Z���ƹ��yO�of�(�'�	�X�6]AYġ��j}.5@���6�tHr��T��A���_�u"��JEir�㣷e�l��]Z�7]AB��+��=��L�-���Ӄ>^���=�e�ξ��e*��	{�s����Ow���p^�N�t����g�)��qާM��Vw�?��ՙ��,�W�2f���ܩ)�PRf+�\�A�-�mu�O��y�w�s8D���ҊW��Mн1%�yF?�#9v�,��!��k������(��g^zߥ�������)�G$�hk<���ݳS��Ny�+�1)o��Ͳ���3w���~���y8u�Q���(�{5��N7u͜�O�N�[����gܳb�輳��?�8��RZ�����?���*��d����s�o�
Sꊿ�;�Y����m�XW��Z�#O���yؘ֥,�B����q ?�����u=��pS����s���9�M�����#��
]�ș��j��O�O���[�k��r����NJ�q'.'\�[��&;�����D�Fc��ol�x��x�t��!ߑ/
 yg!���Sl��;���7�x/�������L�j�w�d�x�}�\[�zwuF���C�2�'��rpg6򳯽�V�vG\�T��U<X��+uH�)9�&f�i>|�8�S�����g;d�y�P"8M�n���g�4Z��Nd�=lR�
U��	�G�I���ݺ������]g��\�)��;3��T�63����-�˻7�C��i�cd���0��4�s���|��m$F{��� (��b��'�c9A�a�$��Zp�x�(���PI�1?�B��i:{�1�z���p�^̦���)ҷKµ�B�Wr�QI1Hz�a�3�V�d���f)D	�]s|�#z�+��ք�g���ȅ�� K@��0<�k
��[���ޫ����۽C�z>io�+W�L���[�d�;N`�&���m+YŔV�uL�CR�a^ζ�}v		���yu��]�SI��l�9�B�4������K3;='x�Nήp�^[-l�w�֘��y&,����r߶�ڍ��Y��;��Rr��&F����6%|��G�ܷ�*x�3����[MH���ɼ�K{8��0yT���\au���pl�'}��)'2��=/�>b?�:��s��C1�c�I޻��q˸B�����I���gYD�R�QϮw1�}IީDH\�'%������켵�/�[��� Y+�8V��p�����;���u���!���M���T|��V(.���ؙ"?�����o߬:z��W�F�;g�
�Q��-��*�=?,���^�J	ӗRs�I��eq08�>�{n�fe�m�MW�l��ܿ�t%�iO]3����C�]�3%%̭+�����-�R�ݘ�1\m?��ݩ1c����v/�߱Bx�v����''���y_������:���R�ǻGr�����	B!tO����å,���T�[�p�4'�_CF�%\%~)�P���fxJ5kG�f��g�h�p_)�<jt�Q�3+��CF�tyN���yU��o��d�؛i�X9�?��
:�VvϨ9��^����;�ln�Vm�s�6����L%�%�M@B$3�$�k�@�P�,�S��!q�m�Okr���Ah�������������U��N��ܬ_o�eˋ�����$�A>P���n�Q��>����vz��-z�<i���sS���~�V49���Ġ�۞��h�2�X<���l��n,U'Ϟ���>&�����3��9�P��[ׂ�yɪ�I��P�b*	e$[+�sn 7v�N\�7������X���[*��7y���o-�ε��ĈO�B䱳�?�U9)��Zb�Y��J]cyLk�Qۥ�!�������t;�G�9$�MS��QD	�9>M�Z�p5�+3�=pEv��M���Ff(݃�G�]��p5?�4����LLE�ɧ�Wx������*��3�� �.6KJ��޳��5Ĝ6Q8��=b,��s����?}4 �=$�Ey7�6�n_�`V�Y����/g��3�ɺ�Z �8�����u���ӭҭ�:s3�k����b��|�����[��U��+R��񪭃�L�ד������.o̓�o�O�y�D�hX5,ph��7.y�4��ÅUE�v�������4�� ~0 S��* B]9=�(��5 x�Y�ҷ�`A  t��H�xLh�zӲ
bOu	A@���E�u�#Ҳ:부�@��'���2�_A'�
o����2Õ�p劉u�2�6<��(ϫ�JrV"ޓ��5���}d"��h � ��RH,�l�x	�ܦ�e#(�(�m/An�����4�}�1��e|NlPX��S�P�&�!�܈V+����dޔ��n7�=h��|�T�59�m9�fw[}R�'|��.�"�}�W迬|�G)9���UmY
(��B��g�D~.N�g&K�wʿ����RX�u_/ii=�L�\��K��sT���Y��s��]����)?S��1T����,�d
�Y4��6X��>lR$�+O��ギAԸ���ħ͢/��u�{�<
	2��.�\������r�b1_�ɭ�cݼ-9~(��ʗt����3�Pt*�����M+���Ğjw`pj=v,�.�R�(�/l�-��s���o~żYn�wr�ۨy���R_�ݙ�?n!RXѸ�ϸ�F��p����%���ًy7����[�ԃk  $�1�` B��l ��`� /@$��׸
*v�Ag����<� # �1��b@���   )�H�' �`(����nQI#��Z�"�
c�A�[n�'��E��B[EID�v٫�k\�m#HӬ�d�K�d�P��:.d~�Wlʭ��++�P3*�� �D���������O�=�1�Z�f뷻��*�Wf�j����b�凧���
�@�$
D���C�z�As&��475S*@�/(ݠ�a[M\[ҋ�+{B���T٨vFB��w2nGP"�a !G��Vj~�[�1/�Nb�""c+p[��ߺ���'S2�⣅3�Z����j*վ`  *H�  �`             	�0h@�0    @    jh��Q `  0( 9�"~� x ��$�,^¼iM��rP��GW��f�3�>��Ǳu!�Z�|�h%='
D�����U�$�k ��Qq�����j@���- �6a9�����B�v2�o4��-��e���.��q{4���2���\�Thd �
�� ��"҃D��˗4�A��9�?h�s�햍����4M��Ic�ڌ
\HCC&;��E�S����j.��u�?�#�Q#g���z�.PI�������=��pl�:2����bw�s�N�t���)E���NgP_�PUp�"z-X�e����-⬏�ަ*s���*;K�qC�,]6�j�8�&I�>����t�Ð�Ci�q' �sy�Ӥ��	F�����وR��J2(�����M9Q�j��Zx�Ϗ����ʀ"|8�d]>����*o��+04�0u��ˡ�)g$O��?׿�{����Nbv�ղk�W��k��Ȥ��{/�`�H_�\��g����Z��Pe���qk�9�2�w�{g�W!p�%�(��2�&�9x�՟"ْ�Q�I?m׃���?�<��k��q+���]�1��vrl7pd��<$m�U{Q0X�����?8$թ�d7c���4���T��{�{��Ii,���?W���%��:��x3$̆q��L��j���ʭ��D��b�=�@�2/'B��jŀ?	3����;��Ć��K���»�۞˹`T��n� d^��|NA(��b�4��(2�a���z�zo���̩��0��A|��y#7�:`z�"���&6�n�`�Y��j��]RX�W��c�J� ���G�.z�u����cV����B�0��r
V�1r9�ڎ����Q8��?�v�����a��g�c�`|��խ�[�Q����mŘ���9V�s``j��*�0�w��0��0��4Qiڬ�+C���2�,��̳?NO ��-�-��S`��������q�ރ��}�!�1�H��
:s��p�kr�''b<mG;�	�6������xp���Cwy���Aͧ0[������ŗ5�d�m�h�8�a3!���Jg"i��>U�s�D���<L�:^gz��p+��c/�p��x+䷓j�����8f�>Vր��Pi��O Rl�t;�"�������z2�1����@d�>�W_�{I�H�_=J�$G�4� </�e�,b$��K��0C�T��1�|t+�H�B����9Jkɣ��8�����p�'l�e�$����;�N��<Hʴ��2M��b򹗥�Kי��g���;�+�G�x������ڞ 
��E��e	�9�����pov���>&��j���cv#H �QYx��W&dZ��Z�e��	��Q9��=?L��.�K�{�>y�����s���CL�8  +N�;�˙䑠�Vf+n$\9v���=��bBYwQ�7\�$r�Z�9G-(N`��
ًe�L~I��F�ƽ��w2�yF��x~�מ\gn��&�n���fdR�Em����%�M�n�V�g˩���5���x�S�7ۥk���o+�S5�$���"�(��6w9rʒ���rLTI���Nw��5�Ǚl^�/�ȏf)Ͳ໭�Lhݜ�n.<\�3������^W��z�vU;��De���LeT�(�s����pw��;���t�~Lm�mor،X����L�$�EBZKo'<|�	�p����Y�hW�NQ��*��L�೪O2�u�.��)�"���&����o���YIߵ1c7(͝v'�����6�n�I[��*~k9NH��#��S���Mu�0:��ܬ�F�m��0����[xAn��bl�N�#6��9�O�+���*"j������w2�/�5�܅��̪�S��yMq߸��� ,f��Ȍ\��;�s�8����QǨ۔I�$�Y�4���໥�Er��,�=;�Ns�k^\��g��I!!�ޚ�i�t��7�3�<�uC�c]�Q��{R��Q�ʇY�{�޳��>�M�����`����N��A���\���]�1̧?S���*��ne�����K���6��y�g��6ԴN��B6�f.�Ə�S~_nV�v�ȜJ�����M.
��Q�kr,l�syI{/�A�n�Y���E��xA�wN��z���~n�O�z�̚�"����5��ߔ0�E��S�7���SwV;=�Z�剹0�VY���ruNm���n8��ۯ�����T��
����o8�ς]/��lŃ��.w�ۆ����č�ޣ�*�t�Gf��i�}��F,���>^�;��_��m�c`T������K���p�479����,ŵ<��/���^o*��&d���']���xdR�ӕ.l�ܶ�R��
]�8o)#x~�۵���f�l%Ms]rg��-in��2���M�Q�\��O�geۊ���--p4�����r.k���ϸ�γn�r���{!}gˎ���� fLۨ�n�+v�;gr�e6���d�:8F,��u��R��NrRj��^<�b����wx�x8�6�k����ʖT�Iv�I�pX�2�̋��B���+9a%��	�z�w�2>�F�e�-y�bG.I�s�W�2 �7�Ͻi�[�]Fco����X�d7=8+�Sx.(�lDϳ687p�~�o��������yfϿe~~���u�[�A8��]���=��^�]Q��R�����<�Կ�%l�uC��8]�*����mI?�K1�aM2\<��`0�w�x$�G1t����T��y�?o�������3��y����[l�ќ��^�i�ϣ�r#Yɰ	G<��꿬��n'�SQ�7�*\q�}��wO8��n.��b����᧛�(ص�r'9���M%��c�m�=o`��3&楥/��&�z��I��7���bS��Gqu���� U���}�o�C|�S\�y&�Th��L�k���1�����OL����ʤ�7�g4c��L\��)ygۜ\�ű��x*�˷Z�>��rˏ>F����ǩ�n>I0����.y�P�	�Rcg��i>rp[}F��Q��y��~��D1��$n|3��['j�m��&Vֹ~U�(�ٳ�=eb�r$�RMf��e�\z�����y�n!�X� �y��Oq8���?������9<Z߷xؖO�Fٍ3朾�����F���DVo*�����2��۩�*^� �	&.S�$Ś޿o$��i��gڎ���#\�D��j ��@�j�7����EǞVs��?�Ix���7�Y�$�a��7���̵Ǘ?�%)���^낝��slP|�n�2���R�k���b�O*V)����Md�Y�3�[�u�d������w�g.���ݻ�~��>^ޣ��G�u�����g.�17.$�k?��N�γe��U%��ͦ������%o6�ƘM�c�߭���|�ط����䳼��;I��q�Ϳ���'6���Rx�q�̮w9��6�T�mM>�R�b��wN��v9���R�� Q3��I��A�܇��������t�>�G�3$���^���t�%�0Q�X��D���������Asj��I'<��S���h���������9QZg8��!i����2F�l�s��Ḥ��}���v'��]g���s��w���3��i���"�r�;�S�RƸ2�w�%f�K8Pr�8F<�
���r��d1X.��An�)�(�Ϩ��ܨ�9���{�����p�s�&�w����<��k����Yu�&�nX��3�i��o�3��,���*����s�o(�_��	����{����
i6ⳣI����+U���r�0������9G/昷����ʍ����;,�y�Ͳ�Z�]��SQ��9s��N���~z�,j?�Tb��<S�6+M����ܸ���R��)��i4���'y_�%��%�
ɽfd��0*9b�'�nt����[Y���ph�TO��qko���:/&|�^v}�#��9m͙�G���N�s�;��^�5�y��4����h���}γa�C��Q���6�r}�?���.0�靱:�մ�Կ~]��n�v�N���g<Hೖc��[���)�G��(۽�xTvaR/���T>?}2X�H�g�Iw��k^ձ56��LUI�92.ɭ�Z����C���4�/M���ߊ��dۺ��&ˉ7���M�r��ކ>ߍ%�m������*c�?��Ei'?f��+t�ֽ�Q������;Sx�T�r�X.�z�#�p�U��e���>
>��pga���ϵ��EI��mst�wqe��LY�?���v�n巺�z܊��]�bk����~���H��=Fأ������[	[s)����T�S/�e��s߃�x3��RK��x1g)� ����2h�s��b8 nf���44̺٥������[>��F����?��q,E���Eq������b?b{�ʫ�()9�����~38�$��g�<� ��!�=#�g�/�b]��'�">gՒ�b�w03g��Ͻ��H,R�h,���t�k6�Y����f�/'��/�q���_#3{��KY��ko�MG~&ʗ�N�,�\���������.yknR�4��Z���g<I>Q��Ci���l���6z_�+��yb�� ()�k`���V.nCo�����ż
 �o$��<j��[,�?���ϼM�m�*�L!��c�N�A*~�\�*1�J���?��i�)��»�G�e!q�K���.7T|�z^l�yGw���!k�R���D�4�s������wwZb�OI��j0�"?��*��<�f���/m+
�f.�?�Z�U�kߣ�s��NI�D��r�%�	w�\<E/�ύo>Q�\�k�������w�u93X�NL�ɷfS�PS�~��v����]���;/�V�ls�&Ǿ�y7�T��H���v8m�9e?�R���D��=A���`�G���=N�P�����ӗ�P-'r��:{+k����u��2å��W���ڤ���k��A����f���/��sS����|���חr��p�ڭ�d%�[6_s�=�-��8����v0�ۊ�9��!�T��89E��܂$�G8��P����4��3�:�0TBd!�{pgnti�"<��wO6`rGvlavb�R��*@���.�9[���f�`��'�x�,�`d�T�)���)֘��$���H�[�\�Ę���M
fܶMN�ԗ�\���s� ����ۉ`�]l������ng.#���c?�=��ne(&�6�O�8*8:�
B�E�*�雟��q&<pY2���nL���ʸ9�=��eʿ;�Zk�����r��uH�Ow�I��r����a�M~r��nrN�$Jm�E�� �s��H����<�rܴ����~�9n#���O�R�T~9��m�I���F��'��k��ʌ�P{��R� �f&ncr>NS)���G��闹Gd�E,}J~���r���M��n!�3SK��߉�$�$~4������N���Z��e1�ͳ��0?�>_����	p�;y�k�7���;c�neRy���'�$o��}d�F���zw�I�9:>?��N�����E�x�q\2A0�.��QÊأ��e��pyOɎ�N\v���Q���S�����?y<����7�f�Y��gY���7{6�'c3�����*����$�

^qؽF9���}&n6��W�$�������S�S�ȎV��c����3�t��K�qƚX�1]�����s�S�}���dk��]���Z'������!�6'"q��b�_m�͘��	S�h�Y�n[����nOV}�\d��~Ol*ѿ�ʡ_�܊6/����Vj��������w��?�~緘�?��6�1?d��Z���+��1���>��x08����]g/G/R�y��������?�p:�f8��4'��޵X�ȓ��S\�`�^~�T3m���ŒF��͉ȯƝ��O��"#	��3�OMG��X�}�%[KF���M�y�^[eg/՞wd`F����O{
�~/�P������J]Z�ս���z�E�B8}�Ӭ�(}����]�gw�l\m>��;�'n}�'.{Y�����{1����𻳣�x���,���jE�̳p'\3�WUx��Q�[��;y!�19��Y��jgᔘ�w+{�8�Q�-��w]�ܻ
�|ݼ�S�9i����ڽŹ�����,�hq�s[�������y7"��%%e����Q1޳�Y���pu#K�6���q9˽nMP�y����pz�ݍ����?,���Q�m�K;cpf�n��ś���r��:ӝ�����t�W����3�S��[Tx��瀟��3��vt�d��wo����p}f{��]��b7���&��G��������y�7�H�o�1��.o��b�;�7Ke�_�幜����DŽUl�T|�3l�	���k�u0
#��� gl�������i�7'��ei�="X�;����B�w�iK5��.S��Z巹gڎR�I^U�O������-�$G����w1'������xS�k1�ֲ��r}I�u.n5�s��n��KdH����Rv�΋�ܔ�o-���ۚ���ot9�96�S>�n�dG�� ���ț�G�qg�=�Σ7������?�Z�23�������E��*u�':�or�EK�Ɋr���q4�r/5���p���}��P!�ܣh�����r�Y�iކ�6?�.\m?�mۚ���+����3ΩNh� O�u�ܷ2�rPR�,����d�[Z�󒩹~�U�\�,��T��"~�ʙ;�''�Ϩ6�r\�Ơ�3���>V�Eg��9�׾��MRKRg|�$ş���W�C��g�e:��u����K�8y5oq�L-�YWɜ����<�
�9�늶3�D��������������^�6:x:�)ǔN��&m�"2����Zx�qR#ً��=_��g���Oc�����D��-�x�ye����2%� ����X�����JO��`kPK��)��]d�מ&��lk�)�z9�¨i�V�? lˊ7�rT��g��\�$����yN��yr؏>���ϝ���X�K{>e��{n]�ѳ���K�������H�|�j�4}b{�<.;���⑽*ز��cǗ����c��;1�?�dY7�4�Fy��Z��M_�ъlc����a~�~�w5@w��v�g�AFz��[�����َ&/(㏵;�r?�@~Tݿ2�����T$�G?�̡��vV=)�2+;*e�0[N'"�;j1[1��0�Z=��a@���u/�Owj>p��v6��[���^��W���9}�SAcyt[9���2��o��'�N�s��m����m������NT�r��n,�ma@�y9�Y͘�~)~���é�� d�Zϛ�kh>8q���(���O���jg���L�>}�~_P�Gk�r̗�̠:��n\ƫ����S������q'�R�7 8p1S�b�r�Xr��Zo�/�>n��ũ���͚R�d�N�f�:u�����5&����������ަ�忈TA��N���o˕U�؝�-�),u:�Q���f��ƽē�[+3������Ux�2�l��J�%����6s�mC}ź���L���7������(1u�F�S�lGS%񱾣�y�c�����g��e�����X�3q޴x����}Sx�������[.=Nfӕͺ���'ub6�1剜�揘���T̷��v7���;�g��~j`r.�R
.�_��Q���{2�yf.S��"��Y������"	�/S�P��%�n
yLu�ΔEW�9���v6�)pp���姨���0&ԉv����)�ܐ�}O��9��H��Ǟ��B�ku��`�Z+�Fŉ�I�/�;˃>������,đ}�P��o��k�5&=���x�w���g�#����{�gɸgS�]lM�>��j�k
��<O��t���?	�Sx���s-h�����O�n�9��[Kc����E��R��!9���<�yq/�=<���������/�Lڦ{�!��z�X��ҷ)�[�������b�����ͫK8�qEkn�NY��g��cܷ,#�|�������nv���F�(����tX7rf,ku�Cg�}I��7[NZ��L��i{�Y�{7�������z���9�ި
F�OT�cF���*�r��I��O��SU��%6��L���yN�.Q���r��Wݹs�U����w[/~��rSj����k����v�އ����Y3ە�cZ��ϧ.��fR~�HY�d��l潵�	
�M&�0?���Y�'��Oۖ�r|�x��C;���3����'�w=�[��g��iK��
W�y�O�cd���Z��`9}��u��:��w*s���]�q,��|�8Eq��5"�^�m�b��y]f��p㵛�Cg5��bhSi�l���F�)y�Mw�?�܃���M}���T��ź�7��eH��Q���~y]S���m�x�ñN[n��Sbob����v}�)N�����97������yR�)埍����^�x�C�p���%�Cy�ྷ�ũ���?��ܴ��O6U ��?�?�n��s�*I\���jy��♞�l��n��얎�\�S�D���˟4�ow���Rb޶��[Y8Cyg��ԼӾMyި�~�σ'� ��|���;���I�����I�6���ֽ�Qqm���$`H��,��˂�1[�9q�9�X%�2��d�N���S���\RjO�����'A��b��ۂ���9�?���Jr��-�:��/ys�3큛�K�{N&J|���'Ӯ��c�u�C?�&������݉Φ���V���'5v��^��/u/I)/Q�fS�yRR|�1ස��e���Ĺ��+��t��}��W�U�{��ɼF�^�yM,��ͱC;�,=�NB$츠i�o.a��ks&g=i%���{���g����	v{n~S�ų��W����uD��dt�����܆��-q���������'�gw����N~s����e��Zr��YpYU�}��X��~�K꒖���.q8ކo>�ߞ��'���7� �d��b�.9��n[|��]����������_�R�^���ϐ�#Ay�,��2���g>^��Oeݙ��|]�B}��D}���vY��Q�l�~o���[�����/���L�Ω���G7��I��/T3�k����yj��ߕ�>������"nbL�oSϦ@�N��vL[Y����?�4V���w�H?j�~�m,Q�������;Z�䲞q�-�oy}���3��x�����fi�-qy}A�_�O��䭚��ʜ>T�n���r���9^M��Tn�oi�0��,��}%��z������{�_qr��ծyu4C���d���~�?{���
��)�q9fk8�H�b9�Y��9��~坽LZ�������v̻�%�Ś�M�ᴪ�1Qy;�7*�堢�p%p�n!G5rz���cx��s����p(��~,�s�g.!K��E�x
s�����﹧�(v�yF�;'�_y�.R�6ٻ�����$�-s�~�����O�7d���eK�r��k{b���^ܻ�v���q���y#��Y�q{�Neq&����[$nNdO{S��9)Epmq�o�NF���~9���_yw�-�1<[��2O������q��ٸ��η�
t\f��n�y����l�:�[���O7�o4�s����!��yc���bq�F�1���K����k�{[7����İ��AL]�-��T����,�w(�+�lxպw��vL�g.��ĚP[�K��͘	Z�#����N�R�����S��uNNr0�*,���F�r���w�;�Z���R^ӽŘDaU=�I�f�'[�\�`s垣����g~���"{���U����ҿ߹I�/�3�/�v�o��>�ѿ���]�L���{�x�G�Q�f�X���bf&Ӎ����i��):	�Y���;��=�]��(��\h�Ǝ��s+iZ�����fqX��ژ��?�e���Ԕ�6�:�-�:Xܽ[�z���(&;�i����f/u�&���7��i�f�=����������,���&R��@��s�njL����\p[�j��ʲ-�H����u�Q�&�oS�kF���X���{��_?nJ�	1O�Z��x*F�n�x���b�G&��-���?��"3�l��on��s�o�_�����|�e�w侧�{[�u���X<�;�7�DgjU�XM�IK��Zc��6�k��"��j���[���[�,��4�o�s��|�%����Ӟ�����VoM��&5���i���JN�_�đrn�O�+��4ى3ݿ2��ަ{87Az��S��u>�x�Z͜ܖ��S�ح��$�Yoor-�ܣv��c$�����  1ݸl' �A�$@h#��t� �X�&Z����أ�=���x@M&�*vI�V�4؜�6%l�i-�\�G8�M2�wM>����$*ޅ5���L�z0$�Kr��񉴔i�6���B���EMьM�:��D���p���Q7ڪ���i+��
�9��c�O`������A�Ը�bȟ�Cq��h����!L#��y���z��fN�jv
 UN&��Nr������YIb��P#�t;M��͢ �o �HY���� ,�uTĐ�GI`���u�_���,��D��Zc$4#�
]���O	3�tiL-q���#��Ld�U	��.w�ZC�!V�"�S&�R��KPR�4+P� ���  25	  �      �P    ű� ���3    �   "�$��  � ��hP��� R� ?����ԪO�ɼ����_�#�����q��o��D�4���7j ����DS���e�$�]�F�ɣY��T.@�행��x��G��@x.���MZ�*vR��Ai��^�|r$y@��%��J��#j2	����8s�c��s�{�
'&�֢��D���e��|�.�!o5�7���(�;�4���@hh�x���	�&88���pL�
�zzrǰ��^4}���(��:-�3�N���yVK'�pT�s�	�y��J�W>�ON���b� Q0�C{�J��l�ۄdy]Ű�&����U����q��3G\Y/e��Y���W�j�t���.�s��S�eFX:G=z����K���yτ|��?Η<��i��"3[!�i�7�Hp�I�V͟���5-]���y�? %$�el��{?����	��	���˫�F�cN�:��V��Eِ�^�fW���oT�a��丶�(� ���e��A�:V�������������<�|L�[��@Ə��]͏�������S�8	E�埙�N�y6Qw�OElƈ�Hg�ӳ���30��v/�bǇ{�en�؎Q��F\80�(%��=qܜ�]}q��>H�.7����#�}ޜ�,k-�?2%�.�0y[�f��r$��=��b|ۜ��p]�&ґ�Qw4{�f�E���$�N�1����sVׄ�ۤ�[yώ8�	�ɥ�z.ɐQ���z���N6bZ�?Xa㼽	yjk�9��W�	Ob�u_zV�*`����}B�8˝��H�w�f���fl�]����d�TB�X���@��E�s�|�#���#�pd[�lȿ�k�-�i�ԗ_y���!#m�yr��b�(�-��EQ0�?I{�{iΚ��n�x��m�s��__��Ԁ�G2l��q�"H���%,v�����g����4���@�2�R� &��I�=�����J4��R2F�I�J|LX*�j�n�74�X
~�1��W�)��3��$�� ſLth�AE��4o$Ҿ�n|�`�A'���T �.U��VL<�p���r�8�#�y�`�Ӿ��/)���m.���rfirMP���7t�+&
s}��1GD�NrY�&�]��T>}(�eT�Ud1�`����˧�/���=wӊ������K��9�d��?�f��?�ds��S$��D��N�����v�����ʱ����	�PP�2�#����b�߼�ó�����aA��#��x��4ZT�9�'�py�ǡ����$�q��D�<���Q���U~z\o��c����� �������,�+j�a<�0ټA���Z&���ؓ{�i\t���|�k���-Gbg��VyN�O�W{{�*K%�Wڼ((ͥ���ַ�2\�S#�a�h-q0���J�A h��O��I���#i�� fd��39N t�����u�����ӷ=^rۡ�^@�oH�C.9\Yr���M䷖.�c�*�'�)жX�x |&��d�K'w�sPL���Qjڪ됑�[G�����#����2E8�*8�����44�����n�=��6�駌$`<��@�U^:ފ��:   3+�-�(��?Z��G�15�,]v��v�e�Iv��n���|��eCo&��]�F[ɦ>J]���u<�kgm����ű	^Jq �͙�;���G\yG%���K�?��W|�'��r�Vg�;T
M;��pDT��7M��S�NI�����ؑ$
ϗ��䥙F:�R�'y��7�V�vVƵ�/4+A˂��e2Z�Ϣ	e���F19K��^m��i�0��䜹	#C^pt���sǂ
�RdF,Z����ټ�-d��-��)�jA��n�!�b1�-Īu��Q��ʒ��s� l�9򾍝�k�ɯ>�U�h��S��P$�����m��A�f��y��P~��O��Q�ɴ�j9� �d���*0d�qfE��";���g���i� ��j�Ps?x[����$��(HQ��1��5�؍�r��<˹g��q��-?巪�&�Q;�wq��PSep+k��Z���3�ϚtZ��1لL]�Y����S�ח��Y�����t�r�Q����7d�1�V����id��%�w�|������g��6�4��H"bd����!̊����3D�PH��u������"x����G���7z�|��x'��g�~cp������U���<�V�cy5�Z�r���y=���k�g�@h�ɒ[�L_ږn5'��{��;SQlS���$�ˊ��}��˵�<m�5&���R���RYq:v�*������J�R�g����v�g�1m�g�@���]��^��a�(d�lW�+RN�w{T�ƻ����LyCKg.���JWY�[{3����QD�H�yB�.��q��MslS��*R��N��z�.?����
�h�2�E�`�ye�/�k��&�I������r�Φ�����ǖ�M��F<���K��3�R͘�!&⠐�$�&~[>#��&rQr��[>]��n�"�6\q���g��bi,߭F���%�<��k &f�s�!�j�c}��BY��d�5C����h?�PwV]�[����y�����m�l%�R_��gvzd�6��$�Wpk�'O[,��vD����l!oy��Oļ,��$v��z��G����>��rz�-��e4��*d-�5r_d�1��v����D��3=q�(|�T�"�"�Ԕ����.M�q2AP�\�S���5�6H�5�?q�A�~1"��,���V��ۅѾeP$䁱���1:���R܅R�Dm9�d���Vs�"8�g#:��6y&M5Y9��rHЙ��Q<��$jL��i�C�&�fDN вli"4�!�HǔiGN��zz��oZ{M���D����N�f#}�qoBDdDs;sٙ�ٲm��A$�|*�ә�ܤ�,dɷ���t�1ҩ�pM&�wf��{�3r2nٷ1I:g��flC���$2h�þM5�FQ�FRι�I$O�y��Qk��fM"�K�:`�)9�s�R3'�<���*�f�0z�r$'���S��2����Mҵ�n�4��TY>rn��MbR��
D�4M1k*�1=**,�d���ʐ�l�E<RI�&�CX���f�i�w����tТN���̔�$�S6s�N��4Y����0�fӎ9�G9$�@N�R2�ߙ�%�����'�Wq@��c��T��fy�X0Y̳#��NI)M���#����#8֚��IRr��9ȏdK�Ș���:�D��6n�����ƚ3Y���1H�71�j�$�����Ӗ���T���63�>�w��"���)�bL��Kx^��ky>���A3��?р�z�*3osZ�I���Y�����Shkdio-d����Ӂ� 3���'w�����Z�w�K����e%����4�ub�4Ҭ�6�q��L���S���O����1�坸VK<L�>S>S�Զ��1���Ŕ~�'{���^�S^��r�F������i78�%������o}�~cc�vbA߶@�TBN�\�͗�D�?)�o� �fz%�mY�"�l��}���OTo����=��ۼ�X��V�Th��\Ygvz�	���(�'�K-��N\��Uû�?>�)�ֶ�}�(�:�JY���Y��\�I����e�x���&6���{w>�<����g��j�u���?��h���Oߑ���Mk���i?�Z��Z4d��͞�M3�w)���K�������ms��[=��o�cQ�u��NeY��J��[ *s=�=�t-��<x+��9�}��������\SS���/]�gY�q8<��f������!��7=<�u��.�
ܝ�电����̴�2����Kы?�ܗ8�����ԓ�Z����4�~)�
�̬_����J�f�Wy̵FƟ��ֶL~�^���kA�ly���H\)�9˰���9S��)���%�:���'s�'}RSg\�$�b�L�\�7��yL�)���}���/4}�����5��;��*t�(��=Kٸ���Q�ظ��~&���K��o����Z~f�	M���LD��Kw�b]�7�ح���9��������A�L�c�ln����1��B��"�Aj���&N������H�G��X��H�eLF�:�l\���9������ 4�Q�Qq6��������◃��f,,�����忓�[���lE��<� ���K��ѝ�2ߙ�(��r��2�Is����9�~NB�\^|FuțQ��r�h�\gqF���&gہ����9�ph͜�g���w�^���n���g��K1sM/�K߿Ż�ͻ�L(����g�A�w[t�Q��ܿ�9^NJ�~3��0ykٵ��'���\�U�gP�+~+͙ڊ�r*�����fع��y�f&J���:��w������w�7�s9��1�*�}<��ٍĥ�7���筝�Vsqg�?�u�����z��6�4�T3�ql�w�9X�!,Q��9�Xu�Q���qUy'��Zm+���D��� �륜���,�L&���H�����y����FR[��t�2�W)���O�2�j.;�xz�%��O��z7�<��Y��۱'?�����f�M.i�N�򍹭l�ps�o(*ho�����ͨ�Ap1�J)%wwn� Yg a� �Q��n&��P�b����r7��ܟm/g�_�-�NN�1�8t��nzܻ�Q��6�.-��?y�}�8�^�����-�ANs���^�N��?Q����u1�r됩�Q���r)�?7�������y��'=;>E9�ݺDu��K'/,���K��˂��L^l���e�z�X��KQ���NT�q��58��h�D�h+[��dimNX��(��m��q�槿��)�Ϝ���1�Q:n<�r&q	���hS>��M��C͇�s��?��C<�L���?S����x5�vf�<c�����l%f��4�]�mqk��Ը�u�̩�u�����m�^ ���j7s'T)Sg����Q�����i����S�>u��n�l!a��4i��	1�I%�����i3(J&z��䏻��i�cy�Gby��Q��3��ɸt�����,��g�e6��K�S��jp|6O�'y���XϹ듵�*Nɶ��)���@w��)�$�٩qe��1�C�=C>a�F�z���(�fxb������'��U!�f6��LS�2o8�Ԙ���^[z��=�����5�l��;�ָ�I�Y��n�~����o�;��F�ҵ,�ϡۋ�(�`F���h�޹�;��g�g͘�Irv6N��7����PeO�U�����?f��1]������0Q��P�1��'6$�	�NDVAL^JO��r�R����=�Sk�j1e�q3�P���T�0�;�z���C��J9Y�nD��FjY�be�f;u�=K�������K�,Y�.<�.��B���� "d��s9|N��o39pj6✡���a�����."6u����=�Ǝ˿��
`�7:�$�jy9�Sj{�֝��^���
<B\���I�r��G�g<���g>�����Z���7��>`�<n孓JI��ANe���=�YɔZ�.���A�K��uEbZ�s�6�ϭ�����E��G#U]��zy��
e�D��ജ��)�&��2�@�e'�8)����rM��6�-�=Se:S�����b��ξu8M�	B����e�ȞcM3]ȥ��̦�,ԑ�E�S��s�+�<���r^S�t��+:�9��"IQ�t&��)�3١dnA��H�כM���<�T�#yڔ�*݉
伓�F��Q,G<4�;�2I=���j0�H��%�ɞ�-�j�TH�R�z�������R&��J��"��rݴ[�TI,҄
9ԟ�n=KЩ�G1ȉ�i�y�I��Qg��9� #�}��Z(��:GĈ����DKLD=�`���a$MU1��D촢�"�C���H�0\�,��$D�RD<�N��:��'�-�"\hs���E4��OM)�����:L�t�r���N��:W�8�Uq+��L����u$��6�v�2�}Mt���s'��3L�J�,���d,���F�!���J���eI��|!Rd��}4ٚ�r#O�w�F��2�h�6��DݓQY&$Q��,�Ke6�M6�y���s��Gl4���9�y�3�&QE���M���Q�W5�F�{��U�zI���2����"2܌����y�e��%�����\���S@��ZU`�.�b�ܹ�O�I�u3���.k`-�F����|�����+^�A��ܱ͜�fyH{%�[ܷ�S�-�
cY�G��X,E����v�o.����	Y�2������9lG�N�����?�ǽ�9��Ħ۝�22�pM>V�SJԸ�y���'> �A��r�E��v�Q�����z���e�n6b�Kg�r)���kx2��ϵO?�Ȇgb�ħk9#=F
��k��ȵ�S�[6�zx5�"ME�˹LY���x���H��M�Pn;�9�ز�Nsc�������iV���)}�1��̴�6���QL�f[%6�?�}������'[X�T�Xۻ�̛�5�������9(��U�T�v��b�g���6�v_��C�T�)�%Ks*;�����Nu��N�O�d��~⍢��\�̶u�)��T�L����ܿ7Y�f��-ڎXg�
��~|Lo,�9��_坹��*�ݨ�"���җ]�"	>��\����5�51=�vs�~l����u���;��`��b�n=��f3gsTف��Q��ܲb���KLN_������.kc�Ե��7|�r�R̵��u��{6_�x���R8v�r�b���;��`�7�f�z��zLf���=뗖(��NY��ڡ�%r꙲[�s58,��d��N4��?f&s��Ce��h������ٱ�1`�q�U͝�r�i_���G��nᕿ>#ł�m*�Q��)�ޣq��y�w��nnT���O��������\�bʐ��Giɻ�j7y*�K1rj_ɮ{yVv`;"�r�B��崝yn]k���y�%ݖeǗ榪
�c�~��m��' #'8��3oz�E�H�{t�9e�?�\>�YI�~�Q�ܕ�&�l�	�P[}n����>&������\�v�95�}P��/L 6�F����t��ǔk�\|�tDL����.[�OńS�<���~=�����>W(�`�a����+�as����l]�yckg�i�ؘB���������y&��K��E&W>c�>�����RL�X�:k}���fl�of\;�G+�L�L�L^M����z��(�pr��o8��t����i�%1���Kݍ���~T<�����r�Sϣ�Q���X��IJ}<_���f�<��圲�����Q�bh���~)bY�s ? �	Ɋ~��//F.U��-����iq�*F������j;�gz��Ss�b�g�Y��[A+I�8b ��k���$����t\ܤٙ�^�p.��rNT��dG&��i��ӥ����R�߾؂�\�,��/\S?�l?b �g[,��OpT���icO��B
�������� ���G �);}��0���v�1��P{������5��vK�>rk7<����Ě|���ك5ܸ�w�>�Y��ۘ�}L$ߪ��:�*0E>cI'��o�V�ڠ7�T3PC��ҁ4�,/gU�gZ�� �g���2���&=�����s����C���w���Gqma�zt$���$�)��b���F�R�k���[��pL���j9����./��*�������k7��=�A�KgS�Vm�w���r�'���-f�2u����ۍ8[�;���*=��N��L�ܣ �uC#>�v�bq7%1�g.�&��p_�n$�e�s�ߑ���o6�l�L&�#;'o��8p����3_�m�ؗ�R]�̗۔}��Gp32'A��>��Ќ�I�2[��2��8���J3��";D�)'с���:��NY�z�9v8�o�i�ym=؍�>r�V�U�T�8Z��cnY��LB(vO�;��������yb�F[.��>}ܣ?�Î��E�g��S>��jeg8�lIg~v���������I6�B��������VȮfp&���3�E� �
�t�ix}�Di�s0��X>i�zW���1��l}G��m9"x�f Jr�(�,�>Wjss�q���������Ƿqq�����rcL����R��*8��_�s;:+ ��<���������fs�R�:�)R��w1��=K�Vl�g���6��oE��/pg0x�L{�?熞u'/pϙi�T�-yTo����S�`&{�3�����}�R�q�f�`b�\��n.�*;ۭ�i�山�5��v��2����O�ϭ�>=gv)��`�y�w�t�p_1l�������1��(�JuF�]��-�Q���-Ϯ9g�������[�bw��\���z�}i'�S�$Q�f�'�#'��YJ������%H2�1H�-nl��WE��t��z59�n�9d{����k�pX�3����h���e�tJ#�;�	��$�r��&Ƽ�Ź6#�/�e'���ř�.�����V`��1ۭ�Q����kr���8qgy\�{y�ق��o+˔�	|�'W�l�ý�G�7�U��*���e�1{b����>V埂���﷗bk}�޶�i�)�?�k�w�M��_G�K�	Fs��yw[C��c`���w3͛ɘ���;[sf�r+SDr�e)��Ro!�}<�Lk�~����� ~�^Tf����8w� L�`�'�!�f��-nJ�/q��:U���w��
��)ʳs�kbo��uc����A�+7����U�����&��NO�R^
;�i��v�&f��817��-�9�l�n�l��3p�s��<_5�u;����\v�B?��6Y�҉&c!�V�޳w(�X��Ky��z�5�撳T�
��O�̭��Zf'��܎3�ܧ(�FNH���ԁh���˒�p�_�����p��
��=��'�J�~�A��3�y ��|������|Qn4��C���T�4|޹�2��G������q:;�]jI�RӅ!]��!,���Ɨ3�o�4A2R'"�(9r��}�7~�EN[������g���pyKc7"ʠ����K{���`���Zfؘ�Qȥ�1]z��;�Tƌ�JB��G�R�"nB$�m�f�e([.�Q�ﳳ��e�S��&.I��_s��U�/�mN
u��θoYܕ}���g�;�k9l��0�T7��.�6��L��ܲ�dEMY��C�&~n%9�Q�
G�ny˩�e	ڑ,G�9����8��ɯn�s�(h�;�ն�]��A����}�&���;��3���S�Q�P!'���A{�K��q�n��:͟�[���Ql�ɻ%퉵1꘳[��#��޳�n�>�d��17(���2��ۮ�囉O�Ta��3�����.�O1Ib١����\����E��nstTr����w��r�Y����x�e
]6��)�A6�S���q����c�1ػ�w���fZ��+�����-�	ym�6����n8r�~q0f-�o�l����A�R18(?���C�O}���n����:%w�k˵�m�7>Z�6����p7�O�bA��jo����=�o���]�/+�ss�3�ME���&�˰3���!�;�j9��g&
����\�d�~'p���3�a	T���F����,ݚ�>�~�'0)ߜ��Q����S�1If����.K���!�0Mp.���i�;q~�>�,S�?�7�	l��zr
I1��.�;������|�{�ku�0�Z��<[S����0�������m�ζ�O�����%���[�b>w��MI�����S��g�6@���b~�0�Q���4�fqk�N���8$nY�a�p6��l�m��9�_o��R���ڀ  9�h4!@`�,�# �4� ��O�5�;�P�^�$jC��p�Y���,tAS��T؋�%���P�
r����$v�*��D�Q4�Z�փ��V�G�
@�Ϲ��LS��K���l2�\�᷉;eT��\ȕ�޾Vx֭��\K��Y��%yzR��c^aX��CH�i�i�H?��ЅYW���u�C?l:�)��5;?:17ّ׆�o����z�'g	��V0YU���MPQr+:���  : "�D �  �     0     ��L#`   ` �  ����  �H 6A/R*�`0� {ϛ���^����BGM�ߔh�I���KNim�\��TOY�e���R^if'ܷF�n�S}ne�&�#�%��g���Fc��,�
�@���G�Lmo%�:����),��[6�?Nxe�N�F�I��ⶼ�h���3Қ��d�W=�1_��s��F��ñ#�)e�x�ru����}%C�7�p_��N�(6b�kZT9�����(��$ofb�r\�����ȉ�2�x���Z}5\�.)欢����μ\��n���5�p���L�]r1�fs%,-D��G����4��a�F�L%��33�.�������l�����;� e�<^]Ȱ^�����]�VҋW@�G��*a8��**�KwS� ��{�#z����2����+"9]J�i����\�^>=U��vW�͞\�[k�'��ڭ��h��E��7��\'��W�	�a�Y=�Qkٯ̕M��z��I/���Ө$H�jdi��hGe\��F���=.��L���W�gr�],�K�e_=�n�U��IZ�S5�m�I�ٖ��N"ː�a��it�J�J(��T�iq"fw��8��V������h��#���Ɵ�ot�;����m���ZՁ��i-AR��Y�0��~�S{*�Y]g��~Yi��g���3(�i�����C25�[���۟�S�KvX�`�Q���R��"���������.�7�լ������k�n�b< R0������ۚ�?�&�F�r�T�����"��f��m԰P�}i\� ��`�*��}NYq�v�U]�՞���
�����I&�E)L����I�V�;K}���`6{q�=e���D�����)��>�ܑc���<�e�)Ĕ����ۀ!���s� +����~����rꝛ)�D�hX�f��֦��$��b3R�^B}{�A��g��n�4����?�E֓)/�@��ȳ�6�o�_�#��-�N^�ʹ+� {�&�lG�{%�h�FK��%��Zy�vX�$�f�°�e�]���T� To�
����p�Pl�
��'�:m[���"��)�A��f�_;��֦�i4Q�| 'yR�rz��ȴB� �_�]�$:�彙�_��SI�ޤwn��Vi�$�W[��ĳ��J��OR��bE�
��h]9���[��h��   ;NGf�����U�V{������.
�)�z���^)�b4�,����]������-޴$�<D���$:_w�>�������b?���]Y�ɲ^���b�g�ĤKt(�9�e���O���b1�r��Ÿ�O��ũS�?�iW&���Vl���R]Q�Q�+ژ��D�,��o+\���S��� e��$)$�9�d����I��r���f{�]�*]�ilV���v��5Ъ�m�S���(�-�h��s�f���<�,r�n]i����}O���H��S�����eSښJ�ԀLˁt�𵜹����镔c{0��ޣ1�hc��l�����s֛�?�r4A
������2��v���g.Z�6Q����]<[�{�}�{���ܿ=G)�����O����.9�5��g��g�PX�7��)˿���r2%����>�2rlf�?Iyu5Ɠ<�p\�	'˨�܄Mw �3fඟS��0)8:���g/��yT�/�kq6Cw����G�Lm���P"7%,��&X�o��P-;B5�ԓ��(fQ�I4;��$�:e���b��ͥE��8�o��ڪg2:Iw�)oP6�Շ9�w5;��=���#S>�%���ʚb�ﴳ�� E8$Q�DS�m��H�ϕI�brnQ��4"�����5�I�!n˘�i�Ql�pj=�2�5�*P��c(��_rx�Po��#��\�2Zbu��&S��#�U��՘�v�'�RT�%-��@��]deH�ҩ-�-�A"[�ȳ0$H�*쭬 K�A�!>9X�N��D�Į�7W�JmY��.C�4�9�e1���9�7�<�c)���Kc��QQN��"�o�,겏d���loG��OM8r4�-�����4H�i�D�P���f��5��4�=(*r���"@T�^ʌ��'�)��#��2AC<�m�h.r�s�xuQ��)�LЭ)�#,�Fȉ1�\$��0;�t��fC�q�l<�*)��l{���:����lٰ�t�'ª7��S�Bf�N̖y���Lwru`����D7�n)?R�3z&�c�	H�揕��k�����z�3�i� ��T�2�U��fs��)��L��(�ᤑ.r2U��H�m�$�N��<��=(�:�Ġ��y�،戚m�/!`f�X����NKup�c�����Nr̷8ŤK�e/'�L�W��g���	N��&�}H�g��NAL�ܕo�5�"^��b��<�^�̒晽L�4s��L�SE�ưXIs*L�%�//2�D �%7��[���[�[&�ʹ$Dq���p��1�Jx7���I6p�S��p�D��Ξ͔ͥ�1A	�������>���S<\�] [9����j��'3�=�u�jr���:�F��C��L�U2<+$�r]N`��$fI�I"S��)��Q��I�S��G��R2��3
ٵ����F�9;��A��L�I�#U�b�l��l��[��#li�y��t�+�r<VH�I�jfY��9*)�s��k'�o�#R��Jd��S�U�_e3��.zR��me9Ð5�E�*h>I8��ۜԨ�C̐^VM�L�j�lԗjfl�<:��7:<��̏0�)4�4�*�u�U�t¿0��$x��	;2*	2�eM�y�XT�=-�E���7V�`�4�>�2]�s)��y&c��v����'A�R3f��AV8�,��4��Io#N�Q�o�������4�f�$�k2F��:FJY��u�L�ǚi��	��'<:��~lDٓ�8�˞d-�r�Nr�K�&Y8Kp�9�A�3vD�n�Y�*զ��u�ː4#7T��:h��=��T�g<���Im"x&��1&:d�!9ف(��#x��f��Y-̻�|�e��U�w5Aȍ�>�g<��A�[�qEL���3fm�"3o*c%�O`��E�gŗ��M�A��jL�<r�t�9�I�Ir�DAFT���S���`��dy�_(�l  z"I��4F�N���!���RK����56{�3���)9 iR� L��V\�I��A�E�G>F���jy"Nl�AO������4��P������N��f&��f��&{�Ҧ��2<�tN����=�)�Q k3�qlD*Dw�+���S<���f�g��U9�t����0�³�OB���yE5�
D�f��IŨ��̖l߰dJt1�[0�2�H��"VzY�FQ��{���ezM�ITRs4uIHܝ`=5 �%VY.\�X�L�͌$榁r(����37A8$���^NL[J�%�c=%֟�p�I�r0�qԧv���ͨ�4&3E\��b�w�Ә̍�֢�]��;)�*��Y��1��5a�B�a"X��"�Qf���&0�v��DN�K0����%5�*c5ՑOYФYꈋ\S����h�FE�;.�	�3�!�sd�ʩ�}�"o2�G�U����=,�ɥ���ʛ��O��f$y��6�;ɤ��a����?�"��Ή룖�Wx9ɻI2d�4�"Rxˤ���eI�Y����N���_bMg�S#R���'�RS������1H�ɘ��걦�6�3I�x����x`���tWi�'2��沠�����|�.M�ճm�4O�
+���=+�4��EL�;d��� �L�JZs6֙�$ԦI֘�t�n\�3��SC�N��e���=
C�����>D%A.���c%���o��F����:OJ(
9)�܏�p�-��ǚ��.���7�K2p3�PwɆ��t��`�$H�9RL ���S0R,I�R��<��=4��$jo���+bfM�N��Ӣ�~e��%9^c<��#��,���r��f�&{���Nd�!��X���T�2r�N�Y�85��xKSZ�41�e�VH�t�[.��8�?N��	��#�엜N�z�G*[�(�i��jힲ(�e͑�w�Ǟ�N��=R����'�֙,*�I$�$�:h�y"���R���1��FNY��5 ���|���Z꙰�fI��ȍ34z�튾�ϩ.��ɣ��L)�%ӧ6y��h[�	:�bo�':Nn���OL�̫�v��MՎڊ^��x_vdE4�C9������B�g2N��Il��U#��0�2C��L�(i2;���&���6��gL�38���Ü�ߚ�|*����r����6���"�.�9Fc��.2)g�L�d��+-�xQ��7�۲-�-h�(ȷ8��Q)��[�$�$[L�����)9˥k�D�[qR��9�e�i���,^�b@T�2i�U'�I����h6��Q.�������n�c�^}Is̑F�8�h@�"BSB,�P+HHi3��!Ϲ��[L�lePyI�̝2uI<�vkM�S�E02M%���M�fm�m�-�2C�g3�7MbIc�l�&q���}u��E$���$D����8�4$�J3���[f#��䧒�3'U|�Y.U%��i�	��R�БO'k� ��]�;֪Y��&[.ɔ��"2�cIO^k��c~M+ŞAf$��ϸ��EJ��'%y=��K�$ɉ]D��K3�d����EM*��]1�F��h;WR�t����q]�Ffy��g,�Ҏ����W�s7�v���m6L���h��LsA��Q� �D��R5#�P�h�3����k�����)B�'���Jz�53����W�FZU�A�fM�Rt�zDs�l��y�W�,�9�$M�,l�̋��)o���%�5���(֪l3�}H�il�D�.�:H��ċ�bˬ���
		�X�J5Vӝ��y�YEA#�)�fk2�����2��(�UUQBji"*�G�Oc�o� - N��t+�d�+7*@�-�RZ��=H���b�9 �$
�̛A�kUٴ�ږa�{̓el�&dl�NK&H�9��NE�a�6+d�DT��^���eI9�:�d��e�00]�e�S0mcM�	۬ym����ǥ3"\ԡ1A��b�x�&����,�i'�L�M�N��𒙦v�6��h�P#Y擭 e��M�ő�d�f� ��"o�9hו��ݴ��.�[*�¦I�ɴ}�y��t,H��� ˪I�1L�i�R�1�G݈��5,��W�O'$Y�<�5R? �"Χ`l�l;������gJ�s�e�Up--8)Io9�e2��f�I50�=�4id��(��%G�* b�jE9gl�MO��f�&m3˾O=I�q.Q$SL�z���W�����nGJ�θJ=�Ǒ����o;3e�$�ț6�Fp Ǌ�e��Z�)�f�������U>h�)�E>���=I��t����>��ca&�/�72�Ӝ�������U�$�[����"IqJ8��B�j�槒Q"���8��R��*�c<�DA1f�`*fAɹ�ٛy�n�S:��sD��dl)#H)���4��	gQ�)T̳��ɚh%"ج��k2Aj�K�j���R(�}��:y���6�&�Y��9�d֕\]v�yp�&j�Q*i'U�N������2F�&�\��U-'Rbs}��M%r'o�s�$�f��R+E�I횠�HɃ1 �ꑙ�%#n��sNi;��dԦ-��$I�)7�|��a6T
.mR�j��b#Dy�<˙ �t\�"�fd/�����E��[�bI2�QDLfm�#Ls#9/L�؃I5�iN�N[K=��W��v��:V�`�g��iG\�tu��řj���nd��&5�= �Yt�m&��-������ptܣfs�fd��G��P;e��N�nR�*Nd�8����N��� ��k̔�j@޲)�)&�|�R��L�C�dvhO*�I���#5N+2@�8��`)%�iL@-�+�8�aب�����Kh��Z�<��FL)�Gbu��y���g2p�ŝbYlΜ+�:�.9��!g���H���KeU�\����Sɥ��6T��*5�i���&3-�Yļ��V����t�!S�d��FoJ��C8�l�l4���ȣ�f�i l�)ȓ�A�R4֨�#������E�d�4�.I2i-�H�<܉��e8 p9�X���	���u�1m6�WD�"F�ˢ���Xw�3MMN0I��3�E���6�l�ԧ��ɂmI1�� ���H��	�2��!x9--/M�i92�
�ȝ�7,���J�O\f�I�0�l�'!�%�s�'"Q.�� ��K���.cY����̍e�(�e%%���W�uu�D��e��w��GV����5�t���-�|�;�P��LU�Kb��M�6���(�t<Κ�F�Ȉ��p�9��#H: 6�� *p�K�9�<�>����6�>K�-iR�S	gh��렣���*�fh���=�
�&FJ�-�fNsvh����3ey��̊��ld�{�+)�f��=z�)�r� �4��x��e�%��(�5�����Nc2��V�ꁽWm	��ɦs���ne=sV����t�(��L���Q.�rl��JRg���S�܎�un�S8Ǡ&��6��q��9�#�i$��D�9�1'2�-�i#NA#"�%<ϔ���Fs��I��|���-4�S4��ۺa�C��DKHȗ_#"w�%9�̂ř�
De��g��y�g�5��VG�DSI��Un�b��i����:��LHM��0�&��KE���t����(�d�k��j[苆[�/fE3D[�Dec�g��s�hM̶�x��,�ie�Kc��<�[삱B0�HEĪ�l�"��q�e�陓����9-G�2`�I�lӯ6G;ri�1�1�*�#�sr��&0n�M���13��&攩�eM3���<�T[�M��pH֒'3y=��AVK�u��u�n�0&)pe�~D���щ�͝��f%��F�Ɉpfe͒�ܨ�	�wݚ.d��[���`3��ɤ��l�A�U���5����zl�0	w��˲5b�NĴ
���6�'-���#"�{��VG�G=�'U޲7�Zk��G�֩��"Rn���z	�)�)�ٚ)�bg9�$��!��̘6�a��
�M�=���H�0�/d&|(��#-��K}u��u��R>.�e)�g'��mZe;)'����Z�U�^�sH�eEX��9I�n)��c�ȓ�V��(��2�e�m%|���Yg����y�U���23�p�ce����i&Q��0d�凓rlݴ&�{	G"4���M���#6� d�2H7h�B5Q�mƩuk4D֍�{В
��J=���N��������_ #�O�R(�Fd�4Z�%��x�*F\��Sp�+���L�h'e&� ��M\�T�[\��8��:�d�. ����u�wH�b#*N_�|��03���V����f�w�y�kh3�l�T��'"|}��EHU�[�nM%$�+E&j�8i���#$NH]3QnHbc�Y�#=�@ɗ$���m2�IP�^ �$��#b�1�h�	M9��u/jM��R���"�,R"<��
TҐ�V�j��E���~ki��j�,)��q%%%�Se�y"�r$�#y�z�dqG2J��H�rkd�s�U���\�i�e�Z���O�kZ��������I#��rh��ٚYQ̒-=�F;w!zp$�*��e���-�T�2Jsr[���dnt"�l�ji�1��3g�I&y�g�F[��O�ԥ�d�����M�z�fpVL��#�rJy�'�$�=�K���9�JMLt����Ǵ��t��f�:�7n��ӵ&M�7D�����@ר��t�Sݣ�Q�ɶ$��؉�T�G��4��Y�PW2lST��{E3�b$�pHo1�-*��T�v�p� �&��E�Z�cp��>f����I-��fA� cI9�'⪋�г)�#MP�M[�#-ԛ���Γs*ɱ�sY�o	2Z)g>�]�yv9L�y�4���5�ː��4�)��s`��6��Y�ř�E�&Um��}ORS�I�hs�"�I�&9�Գ�y�G�*i�'g8�y�l��z�Q�(�%��]�>���@. 8Q�1�@����~��p�?6NO.��d�8���K6��L����_f�3#6�
9����=�z���7s�Q�F��@�O6�"y���A�����θ����ΑT\�ٛ7r���z�t�x2��Zne���)922�R�	�Ǳ;I��M4���筟�8�N1���r�]�T�
��S�ۦ�%51�Y3&�yo)�Y	K9�A$��~"d�L�b1z�	��e�N�&��@LLpY�yLS�;B�[��ԩ�Rg�¡���A�b��X<�ڑ:��&L��N9�AhSS�7��J��"(�CI>���)�	�K-��Q��S+�db%Ι�s���k�L���YΙ2"]�)8)�2)�R@��&� Y$�wC.����h�]��#I��))٢�&i�d��<����0LsGbf=�"�W}�	DD��eϳJ�
Ub
ΚVu$[D�V`Ӑ��r�#�\A�jAH�I�k�2y�"O)�#qZ�&yЬ�����E̜�]��=	�G�4�]��N��
���'">	�oZ|�);�����g��s��t���&"&y�L��a�d�ڣ�b���7Bf��ɲ3$M�i�J�'�T�*ȓ����j�&�r��E��$X4L����	�d�vj�%�1C�Ǻ��[��I���r&g�IN�Y%��D�dĞ���M�d�`,�H�,�!�<.�����g1��iǻ9�9�N|��*)i�24NR��j����EA�irJ害��:*���#l`Ф��Ԓb���],�@�M��Fu�7�����:��gQ���Y+Φ���&Δ�b(���8M��0�fN�F`f�ȥ�WS�wDT�i���JiܔS�9K}$S���E��2gbY�DY�s@M�F�� R�K�(a��;R��p�z6�Ne.��D���3�H�5��M�Ήz�[�F9Ψѓ)��4C�<��i97`�@�M��"5�i�]"d��[�Lʹو����M4�g�B�e�өZL�  A�X����8X �AX(rJ��-���ђS*���3*��@p����$ a�D�"v����
���"��`t���Y9�(��$^� "G�7��Ur�i��G2�m��jE�.9�r�f
�6��D�b�q� x&U�|����!!��.(~g	�$BD,����L���uJ$y�p�Npk7(i�T�R�s��LD�R'4&"-�*�FU����K�r�y��Ÿ��uPmt	U�P�J_���t�5��%����,����o�w �Zt����N��gѢ�k �Y�^����4�W����1
�^\��Jx������T't���u�U��FK�9Ce�"�  B0�@!� C �     a    ��ȍL� `   @   ����    `  q  0akΙ�@�`q����I}�]^A�P�2�gV�E�<4����L�x4���'&�}�S�[�N���AU��D9h>���}κ�Z_k���$��5����8���e�C��'+��-��Z0��2�b5��y�P��'-�̆�6�312	yٓ�49Pt��BU���z��~h��]�^1�¬L!%oX
�nS�q}�D����\�5 ���g��#s���U��s4m&iI"�R�n/nӳ-;'Q��ZP[51��$�^_~$�i �=�� ��t��«Y��Ҹ��J�<C�$Z�ov#�����?�Y��f���Ћ�� ����x�x�L1�FpH��61>�U�>�><���;4Qe��T�+��b��0�熖e�!_�|�=��2�����Ԏ��h�a���u�5�=oKqh�����kX���7�a�("<F4{��μ��� ���Y��J������V_�Ջ�%���p��ށ���|z�!��CW������$�*/n�v�؍�ލ���p����3��{��9�<��瘸^b�i������y���1c����fӢ���t�o��O�쓚Ircm=��U�`�UV��P�� ���{<�E����5O�`���+���پ.�ľw�f&��3p�"	�a�Z�J�Q�86�Z�D��#�f g!����m(���6����S��e͌�h� D?���j���w���攻��	�\\E����r)�TqZ�d��S�w���ę�����y���{�Çq���Z���hm� ��ܾ���?j�,hG�z��a���K喟G;a��c���qs!_�2�����b5������?�8���E'������D:��kL%��T��d%�p�a���H�	�}�d�q����p���3�"�����9�/����3�HTb~8`G��ʢ��(�s��P�g4R���thZ9��ofp��k��)���?�Y,W��pc�;�p�*^k��MQJeqKEV/dZ�E�U[� ]�����&�tx��O�X&-yF�>���N�]�Ϻ,*],�Z�b6��.$��3Lr���E�=��;�ij_����9D���7R��`��B�5������2Ü��	�vշ0t��[�T�(#����j�>��W�库B�\�Ϊ��b?�f1r��j��3���-7�W��ǝ�3=�b�A�YL�z%,�� 8���ۥ�'=�xiY��#U֝m��2�������vd̲�X�N�˯�y�2���X/�&TK@���e�Y��%,N\W�:_�v���޶�nos� ���߾���@�U���fc�KW��n��������^�G�i�"�k+��]��h+,����33 Se�^]�6=�/M~'e0DT���s��PY.?�X9NC�L�?����H3�����O��o��K6.�inʢ�l�1�LG-��5Lʹ���T�XjEt�1's�On���9��M�|f��Q�L>ݿM�O8_�R# ����=ӠԺbD~p˙^Q��gtqu�~�ʂ�(��g�Yu�[��$n����]���DK�:�,R��»sL[�N��&�_x{�C��㕳��v���'����"�{�{��]/�^9����   CNA&&��^�~�]
�'T�Sͽ�c�����sS�����7*er�My���k�ʯY�٨f���P��������;��	0���?�!`���Z�R�ԗ���u�Omiw�T2�$�P�[>�O�Ӑ\��4�&�ǈ
~r���ٵ�9�ࣹN�/,�n�W�7S���f�\�Ϻ�����'y�1q&�屯�bii��n8�˛\%֍�w�r�O��r���ӥ/��ϗ5�����v�o�hW#��6cL $���˧o���fpT睟H?�S�)�Y��Y��S�F�&Qd�����6Dg��d���%�2���ɉ4�T8�&��ܬ��e�I�o;�0}��nTf�w¿�>�
��$w3[���JS|�[;�n��J�&#~Or��8&�{�>��k�*K3���Ge�ug�V����
"�I1Z�˄i��t��v�+��+k�c<YQ7:�:����|L��
8D�[�mwl
�����ȟ(�K1Ek�yd�`d�a�;k��o��9w	oB����N]�L[p�~&$A˗��^מRb�K��^[Rm޶���'�ח-N�Os��m�n���%�����y�=N��U�2y�`F�5���h��_a�s��1�J��UZ�N�%�x��a<�3�K��g��;���fS|V�>܋:�ˁ�)5��3.ޣs$A"9bo�O*o(�9�M-�lx�Y�����D����[�c��+I9|iF�nU���ɵU�����{�����a ��y�~f��E�����&.�ݞ� U��wKk��;ɛ��x��T=��W�_f����p-g�^��jJci��xJ_k��[4_�\��n[���;�p���f�q()*bs�/$~;��-�g��Ka���M^�rsڜŊ�������p�l��P���d9�b��!��}���ó.66DG �%�+��N��}-�f�%�>���Ms���ƍ��ϓ7�2�.�fCs$���\��,��9�}���<�f{ۓ�Z_76�4��Gyu��ҡ���s�̚	����9{pbn��_�ky��b���c���P�7����.����;;�����Q���0���ݙo�̕�>I�'�'19n$|ힱ�o��y��U���,H/'$ev[QD縜�)����C��u�.�H�K�CeNNS�H�z��T��E���b����R�����z�)��?frC�pL��;s[���J6��൳�K��'$f��)��/=yݺ���'���J�n��
�����|��ަ{�{w�����r�YF/˱3Y��Z��7w�+��f��\��ɍe�+2�Ū�i��,��\��L�uO�5[����C��M��?��?�PWl�K/��2Y�R�^!'J��?6�b��*6�u��e"��Q��GɉF�_l��;�X,Z༿fu�-oz���d��oa�H����v��)Ȼ��\� �r}M7���6� k8�l}�Qwy�oy��nV�dֻ�^Q����g�r~�۵ܳlD8/�6|�䤱�:���~�e� ��w>Y��e?�������jqNYs���I����W-�\����	���8M,I���jbX�g{Q�����۵��D�γ����+���c��+ͻ�,�TxCo�Ir���C���Lk�ϖ�����އ��&aM��
^nX�Y����>4��p��i�n\l�ǹ��Wy�f�`8:�(���6�m��n5;�D���\��g?u��
6�����aw����"�<]m�ۙ�۟���o��p����S��\�U���q�r���i~f�x��K3��\��~���6�r�����\|��K�˗�ws�3��@s�6��15�O9�O�\ɮ|�S6o��M<�9I���(��l�$���5�d;\si�kgqz�.^���e�z���M'��K;5��yMR!��I:��g5[~~���y���.����󂦹����g+������wk�%a��G��}Fl�+�̫/4����$���_�X���17�k;/e��[�A��H.�{�g�ynj�5��0��z}�[��s��R��\n���
؊c�n-�r�[2'����=k��n�����g��w��O��7���H
h�!��yBL%ρ�q4��Zr�ܜ�b�Լ��Q@���53�k7�D�[h��ϓ.�D7g`jd��R!��4BAŅ?nz����%��X�3�ۜ�������&|�7�����A����S��s���UO2�������&�J8��~�N�rJ{��pMp��F�$���jv�n�AsP����R|�C��n�p�y�0`%�"> ��*�_���>�*K�*J�1����ӭQ��RIʹ.=��9��Ă�bC����Q/�m�}޿��=(cz��m�j;�zI��y�sk���gMፐ}~=Go9�
�B��)f%^��ljT�aW5�N�u���$k~\�\�-M������:�w�75:%�{�M����I���7�⛲l�3���ۄBK�:�+�a��v)�n��[/l�	�������n���;�m�ʥ�/ș`��Nrҕ�,�Y/)�ʁ;����ߪ�����۳��p4�r}NL��ۊ�LY���vF�r�
�nq#K�ʽ����#��&gٴ��pQ�n~5)]���>4�#1Y��J�/�E-g���w�N�lmO�ND1��i�M~ˉ�[�v�I,k�mI��ּ���U�w��
�䮳����u�v�)-�Q�h��r�AK��=O�[�ԛ���<|�S��-��r�����g��;&S�T��$���gqYyG��7�q�����g���Gx\l�q����#K�o5|�����v'�r���1bm.�.�f�9r����7<�wv��h3���{������-�irN^I�����NM��۱�ͷ��.sT<H��b��ʧK���T���\��.�������l+�g�������{�ɋ���n��b^yGv[jF��)���)ۀ�������0A�בMɛ��g�^�"��?�'��1�����Y�iT�譡�ORK����'/�Ӓ��9z�O���P~#L�i|� ó�����6&'�NE��67����w~�!n�?�e���"���e�Nʂ����Rb�K�w���C,icE��ġ��� �*ȈǄ7&u%�v'����[�7Z��ݜ;5�&mO��^��x���Y.\���H�㭂�x��NAg�Φ|��"�s����[���	�ycRٙ�?T{�����唞�FT��:��eo{�9��6z�LKV|��fZ�r��LE��������.7��m����f,.Ys\n�,��)�����<�&\H�U�O�6{ڼ�*�������i���5&m�w*�<���c�r���e
�]LL������?ũ�!���l�����GڡϷ:��T�m����}�`�g/eS�b>v��2'��R&�T��".��s��yD~a������ �]r�H� ��B�.!_zϖ�L�����Q)q�gz�>Yu7���&�n�1[�rx��%%w[4r��g��� �*䓈�Gk�}����j��i������YN�R)�3Q�<���+E��J�rW:�-Ln�E������	�@�"[�>,31��j9s�]�(���K����\����JgQ�6�\�K;ZU�t�T�(��j�c��#���C;w-���Spu�7��:�X��n|�ג\��='w���H&.s��&\������wg<VW�+���i��gU���T��g�\{�}�Ͻ�31�����M<U���&��������>ܛ:��Uq����u��Fy�7�S���������b3��^_��]l��G�Q�\��W;p��R��I�b;6�W�LV�5l��x��zo���_��3QޣS�57F���C�f��k�_ly�S��gp)��8=.��=�S�[�j9�m������;���,�I�M's���X{>J�)���ϖθ�쾢.qk���K��n��K��m�o%�e;)&�}�~͛��`cp�WwcE��Ȝ��*��C���S��w�;/$���r[���ϣ��G������q,nE+a��"����G&r�l��<��]�����W�W'}W�T�b\����O��^ӳ>���䴤�q^yTw���df/�9�ݪ9�]��@��Yʹ�>�����
G��N��lNi�p+���"\�\�~���L3F�Y��
(}I�}�s�I����e@"(���x�� ���g-�(�#k�u���MV�k[�{�ipk1��l�F8n��"��k��N��PI�6w��w1L�2�O�wC��H��̞낗|��)�d�䂟0.}�����mO,�{�¤�f,l�ck?U�l���H<.k�	ߊv��[3T�gYĴIo��r�-�әG{T��J�7˖d3���E3���]Nl�*R�Td�LݰY�_��Ovu��8e�����A�;3�6����]s��}�M��5�mf�.%[�����?I�2�]��Bi�t�OsS�ӻ489�5[�ms�rl�G|��JYwȤ����6_M;������n�Z�""N��Q��s���t�r���1�\*��y���͛d���cݾ���9l�N������u�޶,���ny�׳3[��x�S	���֯mʂ��K��]�Ϸ(��|۾��?\���m�L)~|mo���Q�@&ܜ�9�/[v�?�N����R��0�H���V@��d�ܬ�Q�ѹ�Y��-�q���v^�kn��(�Է��i�O�cS%��RdЦ���䜝Yjd��[�A\;��1�+�j~�L��T	�i��6�,�W%e����^ꗝ觪����[�.()2F�˯<�%��S���ld)�))��Q��:�a"Y�)g�=��&�����`dg�ͬ�uFs�8p#p6wp&��k?)���Dƍ�b����z� �F�I�j���r]�Z�5���׻���S/�'_�SkrY�Ɂ����?�*O V�`E�����JP�P�T�1=�9�(G�
	����V��+�W�]\��O�\��K���x��W��ʸ�j�������SD5yȩ�Ζ���&��j�8������A�J��-���ke�nߵ�Q�-�pY�m�ՀK�8�<V��M��r�����G9��|��S�yl���T�g-�U�O��~��`N���I�GϘ�����~p�3�,;qNEH��?,�k���w�c�l�ܝi�D����IE.m�;�`�s0L犁�,�g$ڝ�:Qc��_l�c�:9w15�[�*�8�ړ�G��j���m�7�S���V[Y���0#�g����[�*��� X=Aˉ.9�������nQ�n�w�U�o<�xQ������"|D�y�Ǎ�f�7(ğG'{�\x������r��g�{���������!�ͦ����A�u�6�ŏ}� i�9����	�,	?�jW�S�Jk��G�X�o����?��k����V�3Qm��/}8����۪_�elVF�5A����ͱ�/�%�[G�v'��L�c�R��	yv3��s�Sd���	�6�a�㼅�.�4l�si��r�Y��(��x��F���y��PZ�>��"���Ɯ�<������e�o�'9j6FR�����W8���j�ܵ�75����[e�ϷjT���P��\U/�F�ͭ�bV�t�vJ���C���_��o.�>[��W��2S�'g��rOw�Ė8�4�9���,W���l�%'��bGݹ�B��72��?��巙�yY�Ο��%b81z�~�/qy�	������-�+����h�9��w���ۃi�v�8*1"�}�uܿ�F.b3��g���"�%�����r�̉>�m>M�� �OM/�
{\}o<�����}9��+]�o+�?�NkT�u;�uF`5���ټ����ym.��:�*�Ӿ���Kݾ��r�)�7(;�g/�q�Z��Vb��>��Z�]�Y��̪^]k�R�X=>�,XZUɥ1e�l�Ae��C�&r�%�67�2������1s��q[�'6�\]f�ͨǗ��s){�8�c֏�������Oq�ˍ
W-�%��j8��8(�~"�������(Jzۗ�ϒ9]䱞;5c2��������q����d��..T��%k��Q��C��oCtC6�0LI�:��{LW�SuL�n�Z���1i�o�d�=٩NJ�,�*`uOU�{�r��1�����*5�˱_�l;�g���������[��y�~�䠧/LE��wS�Q�,�'��9�1�����f%���Rymf-��у=р�z�2u�9ڣ�Tqn|���^��n'˘/_<��+�/7������-��v=���g�\�g�����G�pW��b�yF�h��K0z�����a.��.ÞXw�������z�ʹ�ۻ�JLy��`i⋝��#�Fr�n��������j������jU��:�嚡�lAV>QےꐤǕ,��6��x�s��<�r�ӿ���L�ˋT��+�%�&{�7�i�KK��11��9px(�j�;�&}�!�6I�1�$�l\�&ud���nn����_�L&g,���&������-�.���0�V���trnQ�g�>O�fe8Y��m�g�Iɸ�w-���f)����OS�ood���˪��n�	�/r܋c>������Ȑƕ�K����.,.� ��8���i޳�.��5�r'���]�����$�ɟ����3E���x���K��P&����	�ES��]k��d�2]����v�6�� �Zb��6��lO�A���Rok W�V��[\y�;�1\��+�f3i��o�G.\�i[�h:�J�{}���o��Í2���ظ��Y���x�33Gge�~J5�2�����y�	�nO�3�+�*�r\���u<7��#Olgav���&�jL�nb�ݿ.�rͳy3��8�����r��IrI�z�Y��*�<	ql�����y��8g4�ە;Y����F�͛�L�*st���Q�iq)w��|fm�C��51��JsIϽO-��@/�and�@��'�{+��Ie��U��ߛp5��w�������N���उ���':��8�q��T�]N����Ku7~�,6����l�����ܖ�?M=-G�Tv�nciL�&rS\�g�o[��x����|�����
2����;L�1z�qU�I���6Y�g��Q�ټ��b��Im���w�k9��<|	Q�i~��w2��U��ؙ?��eݎ����K��rq��7,巕'�2v$ǘ�[���&�pK����Z9#�!�w�j���lֲ��g/�j�ٖ���%,��wR��ކ�G*�ɝ��'�z>���c���~b�f�mΏ��n}�1�:�Bn�N�u�(��6�D}��Q�%>�g��f8�e�u���*|�S?�AA�bAJ��0H�_�"Y��+*7�Y��5sih+��8"��܎͛��;9#kr�:M�����p3���7���c'}��˚���-l*Kk?(�v��է��n^����<[��ϵ�T�M.�s���[�`�ƻڕw}A�9:����ӳgY��y
;:����������m�oܷ.�f���>���*��o�<����^,c���'̧S�"\�	��m��h,p�[�]irk�^�I��L�[��1�E��!�j�͵����x0+�Ͳ9K�Q���M-����ɛ�[��_<�ـ���AF�ju��<�v5�����o�ڧ�$�S����R>ͨҷGQ��Һ����K��y�n-�z>b�����I�͍1ob0 ���$���.N
�r*M>��j7f���T{���_�o3��wm�]��:�`Qy��j6~.�r؁�����׃�G� M���k3�Ys����Xf,���F�L���Y������N�/ٶ�鎟ח����w=A~�O��ou��y����ڞ�ʨ�����ʢ�wew%��r�I����Q���G��.�;��[��X�z�|�/�%ؘ�iL��̵�S|Db�������n}�;~�K��0���|A�0���(2�. ��s{���x��s�O�Fƶ2MZ���&�lp^_��>H��QnAcE�0T�g��7͞Ȝ�ʽ�����	���P�yz?j)��ٛ��;מy��.}��,�U'�>
���^&��g-�ϙ�m� �\ ����Gŗ�
I�N{�87ل�/c`�����s��pSA��k�bE���Z��[jb�Y���ڶ�4�\��Qf[��=�m�h�Z�Ty�P���u�s7�ȭ�7�ަ��p�O�����H��&��^r�S��/�D�'R��p��H��}��t�@�����=�횦/��X���?fe�Õ=���{������6v}���(������:�ܦ��9#�?�Nۈ��4�)s����y7/��r-��?sͶ�{��k��yA��}s�X�ާ�cle���Ne�N���v��r�#d:���f/��ĭr�bY9´����Iy�.N�]��zh83%S��7J�:��P8�\s�F~�Iכͣ^P)*<K�K���6:d_�W����Y�S����*Yϸ�
�>�����n�TG��Tݘ-��y�˂�=dpj7����Ͷ��P����KS�U����A�W��<M�e'���`~���.+/� �����(������{:NKlg�'=f����J�B��<�Q��[P�	�+��G�<�cFڥ��)�Pɨ倌\�*�DF3�Y�S]˃r�i����oS���uE2
s ^g�=��w����%c(���f���8�N_��!}��mp[�GF��*��"}���I�uC{�K��nfu?͜��\�<�c�ߜ��̖����wu�g�J�a����-��$*^�ۖQpVu�ى����6D?/��A��[��<�����ꇃ*�˷�y_�͹y��$����B�����_e�7Z��$(��~6��|��Z��P�[��A�ئ�,Q<�$����;�e��T�l�;6w�n��*F�\�#�S�Nݷsc���Py�p֥V��d�;�?T78��\9)��>݌�<��<�����\jn���1���~j?��?�`��a���ː�ދ��"��җߍJ"��筥S-Q���# 3-�7'j<�qw=p��Cj���U͟���{p�y��	m�nT�gg��v��$�drrq�ۻ�,r��N�#<~���q�����.u9^q���9b��_���|gs7I����	1k�V����r�����w�/�|���ߵ�/�,ٹ�^��,����^֗,�����X�l�/�ȥ�%����=�9��|���-�>����ˍINU�M�䱨�  I��, ��A0� ̣O6�N=�m��˝�<�F�v��M��V V�ԕ%'K���s�?�d"9+Z]�o�1s1���>�Qe��3�4�ۮV��_��N�?3��\��>��"+t�$�<�ȑ'H9k�P7"�:�̖���j0Iܞj��ʡI,����h���Z���O�'���c&z�<1R��#��.�5."P��9���q���� f�]�l$���*��C~ o��UJ]��P	|

ّvE�K\��;&F���I]
�2�؋' ����r�it�X2#�"��j�P!	W@��I��W�:L��  J0 C�         �      �( 220     �    Bbd�� � %�԰�(`���p����㠉)'�%~"��Ϛe���X��]�E�EBA,v6n̶���oJ��;̗���Ӹ�B�yם��X9x�3��H�S�`��z)Sn���l�*���D���M�|�����b���9g)K��`������TJ�G�@A���S�׮��{�,�~F�]�o�*�c�	����}[,�bhh[����4�|G0x���0�S{Ch�-�(6'�;�g��.<��mو�n?��/+���y"� �4M��T����0���X����)c��5��%��KκZx��`���&�d��K�q�N�k�˄G"�r�c�:y��Q��{�T�}L;q_Df�8�{2�Q~�(�	�{�H���LC�|fY�@�?��#29�,���]<�FD�c8�S�F��v�gM�~Z-����I��.���"�����F2�m���#�i�#X,��`ed<��/��{��<��o��֍,S�A���#�8����،�[�K�O��9�Q�r�`D��Ql��X�i:�/��s�c���Q]~��p�B:Y�� ����Lآ�6n(�]��;���y�Τq6X��TH�#�Y=l��,��L���@�- ��������z�.�-�
W;K˱*�k�����[��°��U~Hˤ�h?r	2��!ޜ�1 Q�� �D�F��G���5-OYS���2��H���x@*���"�,���?'t��.�	z�$�  �(�$�ӜEW��MR�R����c�xy����?5��z���Cɍ,�7��"{KZ��e��s��<����ZdF�Ί	Q�&����S�;n�~�z+�\�C�$9xfvd��g�F\�.N>�l$�����S��?���(t��>W��ZH�o#ii�׏�x' �sՅ�@����&��^�֢�˖0i��lS4�u0�G 4�e7�6����ԃ�˥�\�1��C�@|���Xߴ�f',��(È�Y�U=���b���﻿J�Pʘ��xs�p�|�Ө4��{���=��s�z��Zo��I���E�{})���'��З�IU6{��K��h�\Y�)t�/X����YC�۵�*�@�o� �=��n�\��&�&x��!�c���ǟ!��Uמ��`�� ƀ�\Կ?.�ܨ=׆֬���[���ݺ����dj��"SuFGY���8F��mw�4C��|��J��?��h�[L���)wV��.N��tK0%�^�x.��|,x̮���a1g�{\Z,:�oB&�[�[s>֟Ra\�Þ���gN��H?�YOG�����F�y�R���	�����O��"��!�&Hϣ����D5�iuK*�	��a�V�c;�����d�
���&ڧ^I�Ֆ����  KN&>⬣y\W����Y�2W�g�r��7=���֨�j]�oT��iOI�Tҵ�ަ�ޅ9v��]G)���3��x���.D�Á�r����3ve.,���*4M��c���qllf�ñǇc;&oq�nKI��G�-R��
c����ֽ�v���g(NA������.�v�؇��`�yNy���w	����1\�Q-Юz։�j�˖4��.^}i����i��7f����*qbO�.J"���uO��Q�������/qF��$$p`�aU���l�$�֦��]�'F<I��S�Jz[��ē���NLX�ΓR[*�����x�N%�����>bԻ1�f���w3���iy�@��~j79�9��#(����so��mfo)�c1R_i?͸�/ߒ#w����r���v\ֲ�29#���K\͸&u��$�eA3�6�������3ܔ�5�mЦ)>$4�д�ާ����|�do�Q�^�q�߭�q��[��d��
�{���Tc�T�w*O���jF�nߗ���=oF�Re�d�[��/i��c�\\�$��{lQ�&������8��}5���yDs����3����4���w39˕iN�+��@�q��K0Q���/��l�N�^��m��7�M��o���K�Hw��$ך>��S9������d��Wך;3�9~��f�l�[2s:���+31�y��ԓg���ƖWٍ��ufY&��/���a>T��]/T�ϸ�>�M���'ɭm�NX���s���Ql��ٲl���}����S��ᒜ�e���^Qϼ���#�I���$�L�+_?���1Wq��op���r�a��7�S�|V�ʡ삹,!�NN(����_��R�.�|��f+���i�W�}�b��R�<�1N�&������6b�=���AQ���PS␩s�gў����o��p���w�K��	��s�$Kf!T��NV��V�3�/��]�m�sݓ�NY��v����֟�V�����T�g�؜R��s����F����l�f+ݍ��򧶩�:�L�Z�M�"���!jgl��9�r�b����<_��s��̨:�75�S���){Y�voV�l��T�[ʧ[���%7k7�<���߲����oϘ��),�ė<	ω��_r�ᾓ�M���E���{j������Բmٶ�y���M�Q?'e+�~r����IιQ�IζQ\���zbjd�8	���ؘWw'=P�ֱ'��	���1�n��7�rŪ3��'s���Q˸�J̢{;�1w)2,��d��	l���.N�֒4�qgSϚ`�b�j���	��ɕ)d�~�r�fyH�G\|��,��wn���U�9ߎ��*����1�w���R�G�F��;���������&���<R��͒�1�{��o��`&,�f�1Gjq
iܰ�Ɣ�܄�K༿�&��s:���le�q\H?��w�q�=��YΨ�ٕ���?�aI$�)O���s����RYN]Φ��u��x�8��G���pe�>&����e�U9d~���r��yl��:���[�����A9o$������_�Ao�G��g����v����d�	9RKݎg�6~7NY�d=79�7A�{%JV[j3y_e�ѻͺ�jJX��\[&�/�����ie��";�d�J��4��G{{�i���z��]����F���Ůs�&�~җԖg��))"�����w�G�/)ciL5�ĵ��381���2b�n��/}��$���=����Y頸�,#k6b��)*
Ts�?(�%���(�Y�c�kb�?�2ol��6{Y�[�q{cˮ�r����.]��5�6���,H#��%�7loϝ�3w��~���\w-U �L��ˊ�{���l��i;2��t�2O�>p31G���מ~�S�W{��&{)��r���Ͳ筓��3�O����Ssԛ6���Y���[��'E 0å�e�Z��$5�����cNXk��R�U����\��s�ו�K��m���77-�Kp}Ou<���-���͌�;�-�n��nF��u���(~z3�[�ؤ
NM��+��z��f&.$g'<�-��2�L�G,�O�{�6K�P1�����'�����������!��N��{��9%ۀ���xb̩�^��i�]��*~	�rR�ً��0[�����=�u$�}�=�Il�Q�m�K�9N�n.�Iǂ&B�'�;�)W<}��6�T��;�Rز�BE���0�D��U��c�\�g�.?��M�O-����{�NE���cnpr|���13���������^ �g�5-��vY1i�*7���{n;S&���ɗ��An)�~��!y��aA�F�K+��yr��x��cC�wL|U_�>�T����-OLKm4‣�}Ϸ��K��Y�������+��>C���{�����2���V���V�oO�ڒ���n�ͼ:s�ݓ��g;̃}�,�k3��lY�8��u�[���9�Cr�-�����ovr�E
�F}kx��pb��pE��#���牙�Ŵ�7�{���Aр��T噮Jvjb�����V���juq���k˱I���#ٽ�F/)5����fo8���9���Ӄ���~Zח)�)��xY����{�͒�J�F�.ƙ�T��A`9�å[��ʥ��b>\]K������PY�S�uC�$�8���mqk7w��5ow*9ęy4�o��;����<�Q��$ٱ�����ٷ���F=�W����;�y
���T�v�pH�~�NۑR��Ԗ�mK-�ĝ�dֺ(��X�m��n�������9¥�����oP��&=k>o�[���G�3t�Q�#��R��9JӃф��$��X�u?��oq&��L�j3ٯ�>S&V���8j?��1m��y�K�Ÿ�n�F��[��ύۜ�'�Ƭ�?��ɤ����g�˜�&��������;t����ͭ�&��$�_��,�r��o}��У�ͭn��q�g�s���8�>����f\��:N"�r�C�vs��;[���ت�����j�������F����m}'�LE;��u������'�\Dp�.+���5���Y�H���7fuFY񼥴�<[�;6�3�Ǎ����w��3h0r[YٱM���C�rϔ���l���;���؇��!�|�O傟-���x�밪�Y�S1�F++t-6}�g�llE��Y�g=rrFr�slm��9a�2똡K�/���pV�����c��5����Ṇ��W[��oϹM���Q�p�-���ޮ-�ٕ!P��wf$�l����K�3[��)}<�P����	�u�9�w_�ͻ�Yۏ��X�[�7�m�~�8�g���by�ۑ-�U��n�|��?�����k����S��ibI�	�UO�Z§��Cv<�y��N%��-��yI5NR#w��ٱ���	�wu��c>gM����E&��S��_����r�s��)�T+)`j tn~D�=���zR�f���'gi��05��6/4�Y����T�l�5;ܥ�
m��9�h2�G���������E���mQ���O o���q����)�����gg�����S�z>yn���y�K%8�}s�˲��T��o��W\弣y�~.{p���s`�P7������ˣ����t�n|:S��}���\�$`clY�r��<tb���<�59����%>�����-g�����u��U�s�%��no*�z�Y���,n�e�ͬ����li.��?8l���yiy��v��V$َ���A^�ŵ?d���,h/,�y�9�X;��SY����Gk�L�{��Q���7$�(̷z�.i����'�n^u���w�(�yu(��c\"OVgQ���}�e�S�}��S��,���9���S�ϵٍ6w\f=���� ����3�$�e�����M!6�YQ��1d�F�i]��0�U��J7lo,�j]�g���:�=�o.�g��pX���aS�i���ϓ3{_�����Ö}Q�r�I��#�������qk{�K�fb��ظ�iN��*�c���yk0j|b̵ܸ�����Rrԝ�NEQ�����3�G��Q��f����7,�C�T���K{v2��ː{6�I:]Q������T�����z�_.�$�m�ʟ��WY�Jpg�S���(?�Q��($�+S�[���/[�r�(��=dM��D�_��pS���!���9u�,�Q��$������k�[f�y��0&}�����S��)�cN)��Tl�L�׶�����֫�u�w&��gRw@1,��>9���������r��e���p{F�{p�5����}����Y���R�&SO�&Q$�3e��1�'��-��cEٶ�>��_���W� �1t�hb�0sͫ�Ϥ�?�ء�P��R��pf߻��m�Lg��>�����N��x�7���͗���w���Kٞ��n�<�=��J��V%qj������b{{�*3���rV�k�H�N�)9njr�YD���E��V_�!��lg�5M}k��m貋=�ً��b�}˒ۧ��x�@cɝΣv������C1YfS��)��ɑ��2��kV_�U����g7o��#�N\������u;��]8�n6�Ə��D�5�4o^\W�3���GZ��mD<)'.�`�ŉ�=����-og�+��w�V̥���t~�v�ZtY��H��6yw�'g'[jd5�}�7�[ǷS?g�2��J(?����	�}1u�^���b�>Q�����9����o�̊fvDc���,�d	V��Fl�A��Y�{�\>��ڜ�T��mh�_n����3�T���[ə�pH����J�܊���q�
M���f���!���Q���Z���/*��&�δƘ��c��9;��ݻ�"�!�`o!�ئR�{\�輒w�{W;z,�{m�߸ŵܤ䥎O�Gn%��j[���̽K=������ݓ;���߂�c1z1NM��3��GLY���1R�8di�Q��쳖D���y����Sx�UۋQ�)Y�יV���Q��-ϩ�'-ȭԫ�e�`!E2�{�ꓺ�����}�:�j����#j>O��R��)uJ}������(�1X���#�S?�*>�ŋ�ͧ������P���8K���:�q1X�,M�.���I�΢��f��=���O����cuϕu�4��c!��c��L����k3��Y���3�:�*�n�L�w�7'��^��^�g��A�<��wQO��|n�֟l�@9#�)E��/pg6�u�� &ٟ��ɲ$ۋҮHfiMK$�η�qp�y}b��^��0A
���s2�A5A�;�v�jx�c�9=/�q��\x:�_�r+���N�6���b�P�{8�����)�٨�v6/Y�bl�3�*���Fq]j��Fn����b���<��Fz��u;�9�T�cR�.ʔ��|Mw��1��y��yu��[��{3T>.&C~p$XEf��T��\�L�����rG/N7K\�ve���ĳ��@��}6�m�~��ils��';����U��圜8�J��8�������[��E3�n�pKĲ=�7�S9k�X
�.V2g���(�w�ͨۜH*!9f�]ޣw��4�\���N�S������T�~%��q�<�ٲr�]�Cv��Щ)�띊t������>��4��t��?��7w,���>w��G�Ĝ���o�[qZ�>b�vB�j�->�>#���QL\,�˃���ǁ��[~���}��.+���{6�d�ܷ0;A޳��'<}���^z�@NE.�u�����.9���#���&��\�L"�m��/PSe�וw�v�k�8>n|�9�[���;�i����e���%��gw~ș�������r% �>�"��7�w��`j�f�͌�0�OH�}f/��y�kD�v�?gZ��T�n�Q��n�:ڋ9F�ΫD).l�~��	�E�����.�f<.f.Zr�vV�����N�$ѱ��LL�1g��e�x|\XJOO�'ψ���Mҭ�%�w'?}���(��5&�4:���S8h�����/���ܦ��Z.)k!�����=�5Hl�[�v͜��$Z��I�1�~[��>�7�7��CQ���SL���J�}ꀹ�jiv� �=�g+�܅K��H���kyb�u�g=�3�jM�-�G��I���.�9�K���+�ڔ�;?e�\l����~+S%�����88���\���t�>K5�)L���y��8/-L��/
�ٻ\{q�M`�g�<i�13o�ڢRϹ���p�S�T�t���PR(=�<�e��e����;9NY�(95��F�Ω�凞2#|���Wb0>9�.y�zr���L��ˍ�A��IQ��$<ꍓ~k�{�g���97��Y�������[�ʐz=�E?��{6�%w�V\�n��FTc4S8,�So�,q����&�]Ɤ����������l{"���A�+s4��4\Y�_Z�y�aO;;�K�7�!�XQ�a\F.]G�ҽ+����19�7�J�,���.c�2�$L����/ڥ��,�y�xWv`�)lG�ŷcL�����m9��s��O;���������F�rC����q��.S��S�Y�K��~��o����^u*O�9Y�i���6�c�뒚��-�e����堳9G�[���-1��OR�ˎ���8{f���\CG��ύ'�e�m�3���;RpU�wӐ�Z�5�i��˗�c�NI^�v�o�\)�,�|�[��_�Q�2�ٷ�t6�M���1l.[�3�~/Q��2[���i��.s�u2���S�K�Iu��V�Cce�Y�.�Z���Q˗�b?������c��*�˩;��t�6L�Ǝò�,Q0	K��܎U'���/�����~��L�Px�z����I��]��Ź����Χ.(�E`9�vl��e��&SG��;>n٨�g��s�p[��r���9w�T��+r��J�g&k9ߩײF뉢����yΨoz�88j�>M���}��9c%1�;��(���w*{�S�X����(rM�4n+�(�يr����I��omm�s�vY��bl�I��i}��5�2�e�<ĵ��?����s�yj9�M�uXJ?d���p7Y�I\��Gu&����˪�s�v�[�Vg�w��0�X���w,M��/(��M�NJu����n[��=�.yo�sRw�(�yW?�+���-?���k>No����	�6��W�{���Z���ؕR���8���Ve��NyԼ�c��g�L�i�U��첧��8�k+��C�
f#�T��v��gy|n�<�
oT�5����"� ��a8��+�� ����l�_�L%\q�?I��n��5\�v�on�,��r�Or;x*;�z�������o[-r�A�&��o8ߗ��T��������'mg���u4�zrߍT�[�ka��'<}of�?0,�O�)�٬k':�r��1W\��a��O�n+��S��� V�Q���&-:��������ۗ>ߖ6w���S�7��F�)���ܿ�ٚ:6}��뜷�G�ڗ���Fb�p�,{&�G��*��ŗq��٢�FmF��s��b�2���ԟ���z��)��M,������fL�^$�>⚃�T�S���타��H�ea�+>\I^k2��Q�YD�� `�_?�\;'�le�78)���K���R�h�z��،"7A�1�o�Ϥ�.���~�7g�]JI����P)�1��9J���h1lG�[��*��9��O����sJ���?������p2դ�e8GB���G9Sbd�ݛj�2�CKX3�M������>��8y{�L��S&�\�K�s��S�l�~�﫷Y�j0*c/lej87�w�+�=I#m6��R���w�k?��?�7�l�����Q��];�j\˻XYI���7�}��~���*�o,N7f�iw��cpwA��R#(����Oy����,z���9�Y��;b�/���ˬ�Fqk@K��O��i�X����!�7?1�>���sRy�pqg�ƛ�g����������/c����<�����_C ����7>% )�m�Ҹ�so��a7+�bNY"U�2���x+y�`��~7Ou���ז+��r<s���m4�h�����j�,N�3�ē��\F.�O�H�h����j���o{[�I,�O����u��ۑ8��Q�fqW �sCp�ħ��`�N]����;��x�<@&ݱ��8+G��nn]�m,N{��Zv߬�.Z�3��ڣ'6�f-�?����WqE;��>׃��)=���Zs���V��31W9ͳ����Ě)��N�͕�u��Ůٞ�7)�}K��mcFq���/����}N��R��M9�4�7s���D��LE}�*�وt�HK�zc����o�{ߘ���q3پ�w�{qE3���ۉ/�<y����2���o^�Uߊ��-��m���_G�貧���@�Q{jf]��t��;��T�n����$/���� D��f�֤٨�ܢ�d�[�ԙ��R]5�L�Ÿ����}���p���yjܧ�9)��%�T�:����/0o��h�|��ǌf�C�*br�9g��Φ��AM��T�ΰ���"v�o��lr�ƙ���?�?�0,��Ag�`&��ŀb�����4_'�wk�j7��u�욙-�{6&5��Pu��;�){��K�9���%k�h64�Q����y{d婀����nAN`k�{��zY�ʇ�s����-��a���K=��>�����u[�y3���E>~��ix>92�ٝ�pi�� ������,��3��}���q9-�c�?�ION�1�
t�gE��Nji��E��oJ��gS��SJ�˝�3�y� �l��6����J �ܤ�m�K��:��"�m+��������ZN����ٞ|�ɮﶹ�4��n8������Pw�ű��&�����<�=��� ��87�=�l=��>��gS�z�,mes��>��x)�9_���c������=��@��Md�ඃ)��	0��۰��q�e�S���h��w��ĎvC��_�?�Y�w���S�b�j��k9wu5ʫ��n��;��0���^�,��ao�ƕ���\m����c�sPQ���eqrru�=�.Su�bS�JTq���S3�NS��1Y�I�T�����?s��k9"v~..�s�0s�S���Co�J9S���ͳ��	���$���ԭe�Yz�S��h�;Zm����Ϛ��$���%�������tJd���r��w(���}�;4�\�'K�Y��.;�(�%"7��3�i{V�[$ר�Xɐ�H�)�S�j~��e�O�oQ��$�SsG����_�s�n�l�S �c�u&?��ʶ�ɱ�5<��F�equY��6{�&rĎP����6�{dr�_GߛZ��Fa
=���-�;Kg+��Sw�k����"[��=ٮ�����Yg+qFw��R=�=Dw9L�.۾���3��yG�ˌ��m�SK�1���Q��8k���)�CM.\|�M0kzٲX/�,�S`�m�e�����  Q�x, @`� �pCb�l  Yp��9�:��J(���h�V�45�{IFĝo�v�Z���+Zи��[��> �C�N�V0#��� ��=ү[%ulb���Lp�tg�M~�s7��U\"77	�}Pu��H������!&2'-mH�)�jqQ�OH��Z���eT�ݦC3�8��6����V���e���.,�QÎ�Z�Hr�n���]!��\�@�X��Gڟ*5HN���%n�.@&�� �3�<���-�΅Pʂ�D�Zu1��0�\�(��lp�wZOo�����b�Fek�qT����T�kK��� M�����֊�\��!�  �s���@ C9 �]D���ᛂ#e�o��"��d8ň% ��y��v^4`��$[7�p`
��2]�Y4��d  R 09A���  �           D� S @          �m       �og1�� � �
��d�M��;[����Й�טݷ�\N���ؖ��$2x�354�c�őZ�R��O�T_5�z����Ѽ��Nm��ݒۍbc�8�{�Uf�WO{ı�B���ȅE$��ި7�W�t���V>���9�>@��a�9MI��>%x��A�����7���Z�V>|��W�J4�â�Ƹ"@K���B�&��x�QG�JC���v�FS�v�] ��l����
}�����]�Q�~O\P�FMA�ʉ�d���X?�K��`p��L��rۘ��_���Ͱ�����瀐t��G����<��%��&�p+F��W%l�s�2��oFx
e�Ud���Z╻'SoB �ۆB��h���i	xN����9Ų�(�Ⱥ�;p�&�ڬ��)���d�-���e�tD�+EQ�n���m���ܾ�8�H��FF(9��f��<���R��~��_�$���?�G�Z-� ���廚�W�8�pT��=�iQ����� �1=s����S�L0u�=���5�]�+��O����^�׫��Y���'-'?�x&��<!NM�.r�ʽ�^�(����]�8۶[J��4�V���Htn�xGuK��9q���<�C���+�����:'�Q��}�����S?Z.�&��^xq_�Ȼ�h��贼�	�to�C���6}%�
�������u��ȵ3�g��p�?N��K���$���j���� k����^X�@y���%��M��"�_�3���N}%U3虂4u,#�7]17^�����,�I��t�ZZ	b>��H�����P�qyFyob��;,2*���BdK�V��[�r����]��TlSJ��݆��|������7NK
g��\*�?e����x@!v�?�, }z'�C���̀�q����Sx-�}�Z[N[f��t��3Q��/�|���(�a]�c�v�N0�ob\g��v���8��e�Q*B`�͊[d��7�.=�IN(�'��iPpZ��{N�>��LY{`�������8 ]�MN+�#��pO?y����$۟ơ+��,�R�:��S ]1����A�̈́����{R��9,�F	��_���	���/�҇ll���Ю
J���� ���I�F���|��q���&�X��T#+D)��z?t���
l`�%iY�t����IP�H�#<[)e�%�8�,M�H�?2��"�0mSSf�&m����^CtD4M�P� ��W:G{u�1ςf?h���,<*��$����	��1��
K�d��{Jė:'��4��O�s��4ŗ�{��"\J�q�CPj���[��	V�]5���݁��Sڵlص�6{wd���Jաa%9��uL�Pi��i��	�7��7�~� �8�P, ��q�1D�0MƷ���E\���^��C� ��a�p�DC!#1H���4���6E�!�h�����64�5*#�cq��1a?-���(�0�@      �� �   ;*C`%v �O�y`�6�/dF�����Nr�f�������%Y�Ƌ��a�g��e3�V��A���t$��2�v��
bH"�j�&4B|jHW�H���X6 һU�X7�U�D����!�+\����jw(Z&v��R��\��IO���d�)w8��(p��N�R��P�+Ɉ�dI���.+�X�k������A�` ���걌
ǎ��� ��D+o�b�N-m�O�}�qE�="����5�vrib�6j��x cO�K6���g�(%VS�����-a79���:F����Dm
�/T\�E��g�镡VK ������
S���A�Va]\=o�6c ��H��1�,��
�r��B�ւ*�\�U�2��A�&Vآ�C/f6�C7-�>R+�p��@������z"��ꄥ�^$�o�����܃@�    SN�������ũ~߾׷���C^�τ���N�[�0��}�4*o~�d���"SO�7��L_�}5�7\{��A$��Po�m���^��|M�ɱ#T�t�'}�v�mK2N�'뀶��%�Ӗ��Iw�^�7�'��@�ܖ� 4�r�|5K�"w�D�X�ǅ!�9b`do��JJ�;�q'�$������;��	+d�LKcZ�6����T��v�P��R�@/f��Eܸ��#M���n
3��ꗊ�Q)�?�Q̸<����z��h��gγK�8�98&�
�e�Y53$�q������[���9�L�&�Y���޸)� �`Q�f'OR�9e&��������Oɭ䛩��O<�m�m�8��h~&�	��k��[�[���j?�������?Y�h��G���	6��=��6�-��U�y)�G-��~��y&"g�Gy#m�{�zL_5���F���ךrgQ�7o�ۧ�ĩ�TN&aMωMK-R$̿�3��2���M�B���� �"s4�*��c6��9�nָ�/�����,�����&;��/�� rv���H���k���i�pL������H���&��*��K�v4����9���.�=���l����k��62ld����S��/�؛�)��;9t��A86H��y[��&��*��G���+\��q��MxQ���?�;���f�-�UăY��]��gd�����$-�f���=�qoG�R\�Y���ğ��8����>r�׶��0x(/���^���cw��`{���pnX)�ܳ���w)�{Ի��\�����~�����73F?i����2�ٮO�;��D���|3"�R��o���Q���"��o�i��G��Go\Z��,�)�ƒ��M{����u�ײ{�����u�L�m��I�z���.� ,:W�e�s��-���NU:����`��A����ۀ���4ټC,����$��Â��tV��2����Ŋ��k�5��C���M�v7�)[;��o�[���w���X��C��[����_g���Ě	����9N֜�M��a+>\̣��[��8܎zURmC�b3΢?���5掦C\�-��'�"(c;ڗ��w*K��+5�L^��V�nx�|ĥ,h��5@�R���m����͟1z^��*�oS���'v6�r)�:pV��sq��4��>��_���dQ����~3r>*�wyg��yVw�J^���?nF����4N�%���"����wpߨ-ƒ�f7?�%�~���	x���ݾ���am��T��s�SW?�[��ڍ�k^[�M�{��bF�7��٫��{�Q��`T�oY������m>��}.�����0���2��ɨiM��2�[�l!o,ȥ�_Y���0��=��N��zp��e�I� �&X�[�8s�)*W s����e��;��K>�v#�Z)ܧ�#��fـ��C^~���쀴���L�6��{�Ӟ�.og&n�ly��}�sf�L9���o��Ų'�E/m���or��ʎ�d�S9:�Y�X�*������8�I�(<<�9k����C8����
����gR�{xᱚ^!��BZNXԚ��P]Q'�I�RiDp#<�7����}iٗ�'�]������]�w�� �}X]������Y�L����<[y��u.�X��=�>�j|��{�o�����"��� L^嗓�?�$����!�º-3��x��!O8A��RSFw;=�!��-�|��J�B��ԛ�*��F6���@�G�y]���V��lȲa���?��QSmf��̙�ƛĚ�i����j�
�ED�gRF��ˡߪ{��j;y���oZq5���3<�ى��]���ƧO\����m���ǛI�(�cs��6}����o���:���sj����[��2w8�t5�{u@6�%��?#�N��dGD���.w,��/�&g[�v�;;6�b��G�Ï&-ҟ+{�9�}�Խ��^	�w��-����r"�f+}'y%�Pv�<�#,�b,$���ɱ�$���EC;������G�"�dC��������V3�`��:��hn�nr�Rz>��9m f,L�M�B�u��sI0=���?���ǩo�O8���¦�D�z��b��I�ۯbr��F�{>�+}�.+[�ĝ�33�1p���'��!���U�+ko)nw(�ę<���m�$�)S��ҧ^���G���3'|ŭf}��s�w:�xP�F��Y�������� ħw�8�QFw�eCY,
?����3�m�[��ͳ���n���S.<�����f�n���a^S��3����W!��ل4���Q���DC�B�o[���NV�C7�)d.}icK�eo��.� G1Ve�16h��	���9�$�U&������ϙg]�h��^��J5Ƚff�9m�KYBs��߅�sv���&��ӑwSn\g�ҽ�Y�2�(������-�6���ƫ�Yo�(��M�HƓb2�Bb�O�M��/�,���rװ�Q~�3�����j[M��L��|�l��ܻb��������9z�+7�gU��T�ȟ�,����#�n�7�o�������L��?k7�.:���"�G�&��/κ��n�[���9\ո��O��?m�����[2������7,��(>��3�Rž���*��������F(�g}���M��2Ğv��5K�)����ݗ=m�g�*���F/���ڜ�r�	.>	��頜���r�ό�e�&�)�pS�<Iy�S�ߩ�:}o��ƿ&���prm�AY/���'��.���k,��.S��������$����M��.x���r��ӯK���u��.Ԓ,rPf�Ķ9���o6@+y�x5�w�,/�R���~G����L�Ό��Q��S�QDݬC�;�P����bx��-��܍��K���De�H�_��S=
���Y��7�6�����oP���!�K[E�K5H�m�O4�׎z��L�/ld����R��lN�gd����|npS�#S�n)3v�ܨ�܍� J1�D�H��pn�N�/l���v3g3+sb:+(L榛(�O�>�A��.EǏl@��crq��#6�N�V����1n���88+gz4�t�����>�)�� n]�܊�gz��5Ar���ŉ~��@���o6��=-��s�}�����)n1�z�ٶe�->�S;ާ��S��u��5��4�b�l��;���r���ۨ��fʱ�����@��*cˋف�5��i�؍�ܒk`��d���M���Հm��C�"K�cr,��-��i�[A����������~�<cS��F��9K�%�<[1`z���;9F���m��o���/☽�.�قb��8��L��KYߪ8i�@����9&3Q��Fl��ˁ�?l�k;��-�����u���ϐ3�|C���g%/��Za��'Eʒ��I�ZL깕��ڙ�����c���=OT�^M�؛?ǸE�WBʘ�S��pp ��
6�f8wY����Ի�܄f�
��7�>���(��������G)ITE孽����E���ۺߍ�?��[fgC8n��)�5K���dlԂ��rbr�r6g�dJNRr��gS�(y��K�]n]�lFqk!��E�*��Nph� ����NȎQS_�q7 '��v����Kx}>r�r}3�SC!��j�;�����{b���DS+$����gi�xY �ړ6����b�O�m��ۤ�7s���3����?s�I�����l�9j��T�@�g�D'�
�׆�%RÁ�r��[��if#8���9T��<�2���b�~%�
<7E���|��a|�e��s��r����>��J��[,�mk�2��y���~�-q$�-k��E	�ۖ�S����k�YO��6�[9�ug������/5kbXRlSӯ$`�d�*O�;�ԓ�+*u�����ߨ���Ż�s�SQ�`��+�+9��,���l��w�k{�h�c��	�mG6�j[�1\���K�c��k�ɿr�T�qY�wl�rw�R�7����䳅��K{8�s�9p����z{�Za��9k~NNR됷5���$�Mo�r�X$`�:؋Y����I����Z��B�C��ɮ�f�W��xu����d)e%Ĝ�()�kԘ����̬��m���I�����^�%C��Ҿ�ls�$Ar��pp๔sDJ	)��X-���|�)ˀ�&�&�u�T��"zC��*1��M�r^��@c�+;4��a�j�h��pQ���\ك�>!�s��K�1�Ql���]g_1>�g��f�I�[L��{���4���4��<YCTDP�Qg�ݙ����ƵOe#(�Ot�U��J=���'��*I3RLB!-�R��9�2zJ�Bʋ�� ��ɤ��A�E��2��SS��F�<.�a�'2�g��g6F��P3Ւs�S���)�@�{�������#
��M\ˍ�4��k:ILi�1�(�#�ca��vxI	��&���>e�2�M�i�5�2fZbD�2r'Ϊ��L����o�t�Р�*��5��nsqt�<���Qq3G��=���Oׂf�ŉ�!�M&��s&!/Y6��9d�l̓(T�g3�r�r$�M�K(�K0�>܏`ȳ�c.-58���L���RG�慞�e1��*O1xK5��<۝#ܔ���s.�i�G���!���*	̹ɕ%J���(�<`?	?�g�K�ϋ�^0�$mY�[�Q.�|(��4�nrJ���&[f)��!����J'� 3.����cz������pg�2� ���FQ�X��s#u�5�d3�1S�i&aIV�.�Kj!c\���Rl��ST,���$ґ�AR�3�2=zJ[e��9�Y'ւr����[��<�ȧ9�Nҳd�ODQ�,�v���(�%4<��r
��2u���������S ��̓0�o3�ʶj\��:S�L��
IM���NVQ�`��D�q��Zf�[�D��{��Ne�%�]�ɂb��d�p����J�2JSҬK晓N�I��Ke�Pk����[�܎ ������TF�L�4I��͚h�V���	�1Q,Dy��P�IP��y��'��DFژB��dd��7�$
,��U�/���<�$��0�*.D�-��H�#:h��q6�&N�I�SOj4�&G����ԉ��sE:�p,sK�
��@	��e����,����ɠ�"6h#T���ݫL�\������՚\�*�Ǜ�U�@'�����M"t�
yeG&K-���_t�k�ͦGZH� �r`12��$�;w@��f��2!���R���`e~ʧB�9�{VY٠|�4Y<9��re1��(�u�N���-�H��T��&�V�ܖY��|���\.KJՏk�E;�%�&��;�LHBK\ň�nDܺėL���;!IG&y��E�ϲ�$$�ÄA�)���F��y���)��e��9{P�8,�pv!6��⠘yVc�2�S�}��3V�> ��)��۹��E�Të�Ά�s�%�Jy�Lvfd�c�X�ئ9 JhB�)8�JfM$&FL!�9�))�H��Vp'2L�0 ��oE@��Q��xq�=��E���<��E�
��t��̊m$1F�ǅl���*�H9��7h�y�f������<�2d�Ɋqȝ��̢�*ƞbo$��4��)��=�M=�=z��H4��t�1���j�#Uٛ^1+�v�vl����L܇SH���Uުw����N�=�32���v��eQ�[3%N�'���A�Re��̳�i�"�/���[:pnN�*RK�4�Ȓ��H�@Q����7䍆1GC8�ִ�Ve�V��Ƿt�lؔU	A%�&T�x4[�m)���s�ˬ��#IT�(��}$$�6m��J�NK�C�٘�fO�tK�@s5���!�PXA�(�2	k|k�1)��.A'i�e�E�2]�rX�Szl�� ���NY�e1��x��J�E6Y|��r3�]��X�!�nb��<���YE��%�aÇ�L�%<,����
@M�C��4�ca��c'�Z�O|��8���@�5)��fEUmp9r���%=,�f�w�S;�f2�AY�3�"ڤ�Lf{4e����焌��̳Ak�/	3<Ēε���ӯ���L��^&:H�JD���t
>U#D�&DF�Y�A��Op���]Kb榒0�P��&|� f�Z�<�ܷ�M<�K�r��n�<��̍�]9�tY��Js>���9��G��3^&o�#�s��S����̞��;1�D�j/3j#��REE���"B%rAd��'I�����s����^?21mڹI���)�l�@�΅A̚�5�s�v;>Rj1�&�l܉�v杁L#��I��f�yv��	�`��9frbddQ�G9$�[I�XsMd�q���&�"`��,�I�.	���dGKu=�"N�H��Nl�'i���KnUI�O��b�i�k`@�]��M2qi�!��.g����,��=�7_�~'��8�qI_�D�a\6�XҶKD�N#L#N#�$X��~�e)�"#<2��[�4�S>Mu�|�����T��E�" �\$���1��NJ�B�� Ga��E	H1����B�"�	��tg�M7Gc�Ú(q!� �q�S���m �$�Id�LM96
���W+r�u<�K,��'
�9�5�T�w����H���ȥ�s��01�(�l��ɧ9��I2�$�E�#��SY������ļ�K��N� l� �(3&��F��yV).�r�I5�D��%�j�ܔQ�����t��2�9�SY'U1�ә.-5&H�˚G)�O)�F��
��M}��&���v;�Rx��ZcIV(昀1����ȳ�cLː�D	�H;�3�R99|�JIa1M�|ɖɶ`��ـT��FTH�lv�
l[|�:@�c��I�v;��-l4+�,�G@�rf��ۼI�ə��
Obn������vyf�Zev$�<X���������\�����A2L��[�(���^�Rs�GE�uIt�U5k^Jnk�M2�i�:D�r4V��<Rӑ�6˱��E�R")9m$�&���>ho�g�K���_�+)��1��1"^�`;���%�H	�ko��/��s5}�����YBR ��K�t@�W&\�N��K,�i��/cbа�!`Ƹ��jI�rU��؋�DkT�I'��9�ꄞ��P��w���A�*�&�G�L�
�J�@]D�I��ss�>M�m�ƅ
2����$�Q�8�$8p��%q��� ĢىlB BV1�"�e�K5���y<t8�B0�F2��#�E�XaC!�©�$BI�AH��qČADE��ՙ��dƄ�	c��r#H��qMP�ur��4r�N(��Ó��a�"0���9�a�e�f˭�$~AF ��q�!���w��&�(P��]�F2a��?\B�Ć(�P���1DBE��0C���A� -I�cDCE��2�d�#W��}�����4�ip��ʽ�,�h��
Ml�Ŋ�M��M� ��;U4���DR�)����isJ�{b�:@SA��_j؈��sGo��I��U�E�(7/nk�w��V��<�� 2�-���$Q��+瘟V�jm�H�K4�]��9�pi�"��_ZH�T��hOeE:J)Н)��3x���>�Je|�&8_x@�I7��
d;�J� Plg�vt���6Mn�H�w���܉n?uK�Q�c]2p
#��7�i>�BD�5�Js�nJgH�r�}'�9�Ő��q�F�(�j���#�T\M[��#Ԛg���E$��<浥�K{8K�
~q��I��)�|ӇWp��O�f9ҊT��H�ߍ���"H)�p��G����%�KH���������z�Ρy��}^h ��/*E�
)�J��'1:�Oԏ��e�~C),����"�Z�"����[��>����Բ`��6�Uk�����K��)ɷv�{(H}����T]R t$xQѿw@0�
DD/��9��[�����ǒ�� �����K��sC���ؖnc��61RR��d� xp�B����D���heP�"�U%��icP�,����=�[�O�˳�v|/_�v��$U�L2T9��zK�dFr@*TWE�N�Zj�-��e`�%p���J,+�� '���B�PY�Ï� ��GnO��Z��E�bxK* ��/"�_�3F^G�P"�P�nqcH�P���H���5�@��$���JQ�6�# )*9�����h�lL�DJ���s��n�Qe��-p\Ҿ�Se����]�n|n!h	��7����C�y$x
����[��Gs���m�_����y��R�N[�"wҵ��� Spb�v7)��4�D��M�Tu��i&;����T��<�Y2�����v�$��r��{\�w���!]�x��dr��\$CcTĕ�1*��Ec����IcG�' HF:�~H��?v��fGe49��پ�t��R�|?���e��w�|��C���i��h��(u�M6ϧT�+�<�<�iS]�oqJ�)v����I;n$Q楐4�o���hk��w�Jh�w�G4M�_����)�c>�lA��>T$��X��[BL�"����-6ˮ޴�Y�ՎF�e_�������eŨǖ�Մ��\��2�a۪>
�h�Óꚑ#��qg�³�����Q�ԅDPv�2���������b�@@�-#*\%s��i��)U*T�^,�gc0٣�1�˕FfD���]���b�`�j�B#�}������iI�I������S����?<�@>���N3k�1lEGb^S�Aҷ���M�A>U=�[_�Z滀xܴ��(����,d�Rz��ԩ� �S�' �up�}(hi�I�`H�X��R�8� <dBp�8���e��"����Q��S9/皆 �8Ό¡K��� ��J,Kxi"��m���Z����A�NQ.+���:�A�C���!8�Ԡ���_:�Ѕ��A�ĭ����nMɇ�d���  T׀ cͤ , 
��!�� ހ8��0�@� $  � VX4<j7 � ���e� �~#����m81� �`0`  ��   `G��d3Nh#�+�cp?�(�?��X@<�P�$` h�r �   Y܈$ @ @` �B!Փ�5��h��N�Κ�H�"�cT��I�`ABHE�u:�&u�d�K=׷���9�G���+>:�덲H�^���f�|>�?jLL���B0%.�%x���ᤩ��0�{l1t��)  �ང��+�K&4h�8�(@�h:�28(6�8���Y#�I��+NN�f�16>�m�4�d9���B&�mGd�e2�!���6/2<�C���Vl\N|�PIg⢇ڸ�	���F�e�E���Ho$�)R����k���a^^��|�=n�����J懠, [�����ʤ����k<����LG�o����+�rH����Ejb�!�I1FI.��ЉFfnCe�pM�S�V	��0B %]Z�r���I�SЀ�L�x^Ҏj�|D19�&�֍V�iMR�h1�F�������By8�ؔϢ�5:���)x��ޢ�����#���H$��>�������" Q���������cKPv�	b�QZ�����m�0�Z�R)Y�� E3�E��ς��V(����g��ʡ1L  Z�B!F1`               $ 8�            �V �       �݈"d   �xwE�*k���E�l%b	���D���B ���5�vPA��1�Z�m+֛��������ĭ+n(����$ �j��)�v��x� ����`d����J �A�o�Ti��h��9ۦ|~4�+�>8D�<ž2JX�5nD!�N{QCi����!r]X����66@�Qe
��
����'��jP�1T���Bj%q \Q�ĽF��
����?��n0m���Q�%���r�QF����{}Z���_�KH�8�Li9��k^6�)�`t���0A�!?�4��{F�����(��-YI��39�el��H���[�F]�s-�b��(�lAm�����`=��%�n��$���6veƒ8�*M���\��H.9_=
��K뢧��n���%!8:�w�Ĥm6�hFem5���͔�o2�w���s�7��@I�Jִގ�M��0+!Z�JU��P1�] #��<�E�T� �@��^}} �a�'�u���!��+�����$۬�e�hS1E1@"̸��3� T��� [�˂��'��P(��V,wF�H�>� oG#k�Ĳ�q�W���7�z>�<K|�*��K�)���L�����y*2�,@�g"��@aAA�4��|����V����X���	�`zp!3t�D��Aj�' w�z��j��g���9xҞo�&NQ�����x��A)�	4|�ʛ�nDA�#Z�M  K
����l@�3)�C�����Aq��v$=����;�y<h�IE�e)�NK{!��ҡ�"��gއ�"�%,$s�h�2鱦|L�!�;p�P��;v�\ Ή�U,��pR��J�`h`L���Ȭ� ��v"C&����]-Ik�����+���N� p@�/,bP��@쥡��A3�Dx��|���>H�όF��j�Y][H�
�n	�����9`��(�G$�.�
I�e;P��$}ׇ����ؾ�q�) ��R�l`ƪu_���%Sn����?1��򃼬x�Q�U_��6��.�C$��3�#���;NNx��[����d��
�XKB�6�r�ztD��bխ ���G�rkj��Q��^5O	Xr(IJ&X�i	 X
�LH�C�j�l�5�K�&�t`PD� �#���Xξ;��b%T�E�I!�ģJ@r�'Cj�0��(��o��xs�����!"��I���(��EdL�)��;�U���D\@�a(o�Er�!NьD9�_0gHw*w��s�M�R"RO�o�Љ,����$�n�.vR@n�4���P2k����g6���dE���E�PǪ�K��)T�<�<Q����+{��'"����Al��,	�P���瀝-��=���1�>���DcE�
b���H�|'�4(W���R�y��G|Q��A�6K[JQ��BK(g�IF&��rI��ͥ��@�� �>iڽ��J)*��cN��[��9E&&��@Rݖ��}�� �@'I��:���d֬(o�����z:ޟ�B]��s;�i�YbD�U���cu !�dG�/֢�@�W@���BC�#a�`HB2�,~ �:YQ�.4OLL� �P�k�F(�{�"�\��<E_�1bi(U��-5���j��sɎ)�
�b걉T/�P4[��!r�~���=�n�<$�_�	 ��}$�3W����ȥ��C��x�:�o�5��D9���s �HD�14�4�@1Ѐ�VL �1� c(#z���L5r��h�\���t)��!q�z��=�������U��h���Z*Ai
M��/D�xR8��Ӥ���1tS���<E�����|{��?O���#!�J�meH2�l�?��3�f�j�)
�x��jx�1��Ӭr�-�"+2���9$�L��S���f�룡7���������!u�N �a�"�ekm!	�G�8�N�!��t���� g
\S��#�%'<E��x1�F�1�fr䋩���q�N#z(��(�/���0\�3wSXP��ևK��  h}\�PD�� �#E        �0bA -9�   ��HI2�Xխ�A�'`�Vc	a�y��kup�@`��"Y�C�I�NPƂ ��u�݅W�vq� �@&�t\ęVn�>��g�Q��@B"(��!�0�TL�!Q�fY� p�i!���e�+� 잆duԜ���]�qC7^��@�+���)hE$�@�0
}�@-Ѕ��4�:��o���y3���@ Y��^���V{�-�,"��h"�{��+�N#�9VB�BpE"�6�/��;.�d�u�Fr�(��12m[�)�JbZ�E�^�����x7%�&��TU�#��)0F@��   �  ��KAP    �+ ���@h ㏟���b\ z�AT%��o%��Τo� ,D�<�44� ���-�9�����=�����a��A�Cg���8ճ�%����AVf�@x<Д��~W�ei�u��~h!7��1�1��p ��1a�`ʘ;�p�-�%\�݄������{�7q!�X{���đ��Z��>����U]G�se��Xؘ�$Y�TG�֑��X��O�C��3���'V~��� 
((���p ^R�D�?�ރ��!I����r	��}�5��4٥p��Q<$�8��	H�.��& 0   )�   ��1�2    @q	6��F B�>�:� ��t�{��P��CG������[��@�cRp�H!xDp��A���/i���
G�&xO2�}�%��P�D�8��QŜ�$OZ�bIR�k�S*��\�vz )y*Fٿ�����7'VO�E)H��lRL�%g0����9  ���~�bG��11L�nk���؆��a]�} ��r�T"�y��C�3����o��5..ߖlI�����:�${,X��Hxѣ���+<�0 c��o��p&��'�b@�A �`=Ќ0�q!�H`R�4�pM�"�%~��9�{g��Td�e� @���7�#L!A0��\,����qV|(��I�.x��8�H��̕X���r��^Z���e&ȡ�
E�T�r����qt܏���K����+��Xw��(� <��S)�ڼ p�r�PH�ȶ� *9@\�������+�%)��xI�-F9A!�u��H���L/@0���L��v�$"#>M��J2L1��5�H<!�"d���pӝ@�>�uT�A����!(I�4��  < D�A� 	%&dl��k��2$!H <�f��rd��7(�{�4��E1���1�0��JwR��\D
6�D7"�	��u�V x@�?S�I��K��0e]Hv�Lڅ5��s�)�+���!H�3�!h���K"&q5�]�aH��z�V��	`˛�-��d+7DA�������{���Ȣ��V4OєF#?m!�vm�M$9,6`��<J���-)h��5xQ]�x.l�mh&��O�*q����X~��=OW5ɧ�e   [NG��{�;����r:�ۚ�ۏ�	=N|���ir��J4��Q�}�Kڡ�Vx����۬ͳ��ٳ>[�qy\\]-�xg���r �n�۝�9��]va3�prȋ�����F����圴k�g�,b�r����~���oX��A<�3~k�$��*{��ܷ�=k��nL�]ٟk�`�f��Js���v�yƃd�#�Q�Y���m��i9����җ}���=�tl���ӗ]�y�[WO�@�����妮����ާ��Y�%��TNa4����?����n)˼��˘��$N6�BN�;.Tz1���֜�*gj�Ԙ��!v�j�n*��^��/훕��饮�+�O)�Վ�B��Q�>����/P�'�ņ|�|@��Ζ����g��u9�'�z�����v0��J��;c�ρ������8ӡi/�p%�d�oq���y�Z��K�[9<�{���ߗ���r`�3��p��}A1(��ӭ�5<����I��O�J3#f�?�>�@�Mj��@2I6��1��x��*X�ܩEŉ�mγR�v�K0I�b�g1b�g��;�=M�$�D�P�Hd4dWg�qqCt����F�����VX++Fde���XI���~��#��%ո�$L�B�(�zM�AX�bY)	���4e!�E,^�E,Te�,Xd�Kf(L�sn0X=<��S'zdL�r��n�	fY�ܓWHH�Zd�4Z�5c�� �h�1l)�^*�'-���l���Rº�9��6)VI� Ao��/�71r����i'&o������Y^'�NLY��
�(�ݍ��n^N�}T��[_F�`�o�RV'�AM������N]�O-��~��e����D��s���9쭃�������%K�-�ˁ:�52Y���m0��RX��p�1<�l��s-��nW�u�17�������oYA!t�eN�Kp�d�nX	���`��(�svT��s�ѽ�]��r�^��.�p	��˷ ����� ��lM�s���/ے�ygj�S���6'%'%�Pj<y>��*�U����w:���H�^��V}ؽ�\��9n�P�D�B ��,��Y��)���L#�1m�Cp3�Ɋcu0�7�(�RD{e��nD���'��r�p���d���s�\��QS�q�����ݾ��[�2�G���)O}K&�����\q�'���?nS��y��ٔ�lL������I�E.��Ե#����U=�Q���o�!�U�-���@��^���]wy[�[�+��P
4Ԡ���a�T�F�7�V�*HԄ�F."+��!�l��:A�$}�N�$Ïk��H�p>��ok�lr:ڙR} ���3�"]��c!ϵ,qɀ���U���|V�\�:J�F*�4���ё��d+�iV�Qa:7$�y\�w>M��0��j�F���<K� &$f)����'W�BmY��#�S�z�h�T�C�}�A"��6 �b�?CJm���-��kwu��-?F�7�7��y�F��W�p3mF��y�Lj�2�t�9�:w�N���u�./g�MyeG����4�Z�����-�W�2;��(�P��;�N�:ЮeF��u��7;1`b�65�-����]���*=�q5\�C���gɉ���Kx��/�K�t	j�r��.O���z�n<^o-Pq�*S=�cͼR3�)�������P^b�U˟]�9g�;��_��]�l��9e�/��`����˟j}���7�i��S 	L�&VP_��)�ͼ�!���.	<��ى�bq���L��)Y�3b7��7-��=��7�����hwԔNS��6�<��\8��N��f���)�wȎw�K�x\xJ�N��*����#�͹�(�&{���T/�P/T>�۹�d�o;0S^��+���)ɐ�)V��a�G93��#�H�
pϭ���/�𥳐V�u�$dq��rf��ņ��ՌXz}��ΪX�y,�E� �e���f4bY��#�1��p��ٔH�婔}Y�\�ix���=O>?D���HxY�ȏ�hȲ(���N��Yx�e��Y#@�{�x�Rɹ�$)=�$��Kė��[99���ri$̑���пi�Uwl���D���]� ��,��X���͎Yvlm.A�͈���-.b��g)���xK
{�jg<τq?fsWeOo��z�Ӂ�A�Rຆ�Mż��k��1l����`o��|�\�1/x*��\O��3����o��d�Q���.�M)�aC����,���b��f��u3�XXqG���8�%�&p8;k���%e�L�:;������M-��}�����["NG+xof��^vى��y��RW�i�'RF�[y�>�O<�k��F�K7wZ�]��|���u���A�yd�zG��N&t|��".��N�ܫ����no���o�B˴��,U��p�@D�NƠ�Hܨq��y(q���J�i���c��^|@ۻ�ǌ,\�CDT����_g�M=���.�y�LAu���'���/-�K�If��j���b7��=����Ԙ����޷;�5��W�~��f�D�~w)�󉧔�5�5@�ӪA�������bo~7;�	�Rԏ(��ŉ����ս,>��RU��"5}v�*��3������}ؓ�f�����C�ё�yH�&���4ǚn��!��<1k�D���`�4B}�$��^��FB�u�Zn�KZ��c��J�i�^5�j�'��5�Mi;|Aaf�F�7@Y�ҺBƽ��"o�>��F���]�`psj6P^8��Ӭ�#B�.����F�r��ʊ�����3D�Tj��RZС��!IKXs3i<�i���&��*����5��!�$���r�TH��p-��Ŭ���[<�E�֫�ki�rq�����\ru�+=��Gz.d�\A�3�2^�Z gܴ�q<7[[��v�k��g6��]į�Z�Τ��q�2�X�F�f������?o�P/qϥ�m�s����薷q�.e��1�|L{CyeC��wj�P�[Ɯ��7�`��}4o8���c���l�A����Z������.���-�{.�KE!���o��|	q[ՙ�V@�5339��_⢾J�m�מ�ir��KItb�u�V;��FG�$i�,�xJ�ň��M�{FK�\�q9�CUIzuv�?��+5'߷,b��s���[am� \AߚS,..7&)5�V��#���'�i���*��Сrg@y3�1"�R"@[��˔lϩ������L9����i�ܤ��Tv{9|�c�G�䜷*����(,�3,Π�i��&�1qW ���σb�[ANm-4K��F~To�*���6߼	d1�8�oˉ��!n]���q�;�$��Hǉǿ�%��)'7-����XD�JR9X{9*��®Sa�\��4U������J�mk��E�S3I��^�(�bz�s��m"���4��Nq�M��>x<*�ԑ�њ\�X;�#-.jH="�� ��g������O���4��s�#t9\�r	f1 �@�1�h5��VnA�	�� �b�#�4i�@ak��0C��rcx8�%��
��ࣝ0����]шw]��h�+*�]ub���F9$2м�6�$H��8�bq|����F��X��QD�R"3G_�7ߒ%sFs�}p$&�����T�SU��2yU"���Kݖ�%�e/ak�R�%��$�6M.j-�yp{|~��!�UP�.)K�Q�n�%���&�ow��~0M�޴io�4u�x�,�Zv��%��Oɜ��g_�N�g�$l���8����||��&j5UƎ�_N�/�xh)�����_�q��e��+����葒[h�x���6o�{�J�͏����h��bx��]��k��G۲�*��Q�* ��s�,G[�o���z2���+��R��]���jI�-�LV�H���n��(�����NWM<����Zc� �1"!�R�$�Q���q	���fg|���޿�O��v�2V���Q�����W�Cg�=�ϰT����*RϿ��?_����mg����������A3A��'��@h�g@`8��)a� �B~��Dq�˴�����B�\�&��W�������?<���x�
X�9W��N�N��C�ĉ��2�f�2����֘�8��������ݍ^�\gb�%[��Ƙ��=��@��-f+�bn0������W_�+����@؜��%Ԟ��7�SR�1cR^>��T3���f�X���H�\��4�Z��C�^?}�6l�X'�Q�P�g�n����RY|~��1�h=���6q�g9�JN�����y�L!��Q��F��<%�<)�z3�`<"2 Ţ��a�r�9�X[�)%4��t[� Ou-,f��)ƞ�W�E�=�*%�v�/x�����_��A-q���s���킄���Y6,Ap�ՄP���Vq1gmx�"��92�R�������k���s5)�U�)<�9�ќ"��n�N;'�؄A�?���T�f��ОC,�8�E���oq����Ɍ��$���[��?S�<�Ag�)Ag e�XB�Zcd�H���B��W1T�$K�dM�)3b�j���T�����*���Z@KIH+�����7���k���I��vOn�c�n��V�ʮ�V��zI�Ǭ,Ԑ��,b^�t�F>�EE�^b|��&?)2�������賜O�\𔉟��ȑ�	�v4*&�S.^������s�"�C��	r��k�cJ��j
3M[+{���Z��3%^�+��)^�+H�����W�E�� |���1�d;���h�U4���b!H��Gڑ��F��SD�g��f�	���P�ձSPX�$�n��uQ��AA���Y�jÑI�ߨr��(�$-k��E��j��H��_�p��:��6+�Y��oܮ����]K��)9�r�\<,��֕��Z��������͹��+s�{��.+�A�h�l~��Ѱ����km�ڭ����՗��ζI��ѵ��)D��O,��\�i�ԟ�T�����e}Υz�nX��13ھo�ζ^M{��Y�Ę����������|-�	
�{���^Jw��ܙf��[�pX�`f�\�/�R�k[i��ɚ�e�g�H2P�Հ� *��%�
�]i�I�p)\{��@0������^��^	E��B<|�� �mT�� �q�=x"F�4ΨH�F���J�jzDAp�r竒��sc��`���Ҽ!1"�#Ca<!�І!�\"	�`�T��:�r��6�����*��8�J�"$�3�O��шF��e9�B]-T��9I%N(�r-*���'P� 
��C�1;��)��3$��K��9_�ث����Ȣ��Hm�	ښ��3�Ya�`��)�>�=\��-�M�h;cOTu$������WʉwL��$�	@IB/�(��5�.���P���J�]��1�'9���^��\�RE�����y1��3�п��z�������Zy�r��ŗըז}��5nI~����V�n'�d����}�˘��J8-�_I�����ęnbB���$�/�l��s�e%�`��U|yq��z)Aj�9|���	+k�ʬ���g�~��-������S�\G��:�S@6WX��B��Y�����e/�Fx����uDA�v���r=��/�:��eM�����}�r|��W���ɑ&�{E�B-��$�+Z�^4���|��R�B *IIR�_H��0Q՛��O�;(��E/���д��{�i$b@�[����1����GЖ����1
 ����T�y�6��#A��QD�u����3��ꚉD@�%-U���%%����Q�����h��Š88���Ɏ�c2�e��ҫ^bD��˼!4 x$e*�[)�P��7�	G`�@4����QFd�C�
���V�5�X�F;�S�,n �y�0Q�(��0J-�&.������3�%!ׁ�8X� ���.��G(��.�-�ԲcR�)��\�\{9��7b4����7e}t췊�_��s=9+�+��HdNi��	����X���WE{�e�@Ff(UQ+�JЦQW�l��X�]��H�b�xi� �����Y1�y��8XZhi"/C��9�H,`E� �B�bA���5Ц*e"�L��ai`A"�X��p�s�0y����Z� Г��4�[XJ4�A��vr�$\i�>?��RB�'��,�X
�%FR
���F-a#1B\-��10}���i�yc��=o�94<h�R�H�dx �լ��x��Lh��3��%�1Q��VQ�D"<x8%E��W�)Bi$������4�4�p�Gi���j�?�t	��h����z����-%��ec���2�lWAB�N��.�������_��r��"����1pMy+�����d[�lRod���6� �$_kq�!#��b��x�,7��E�v��H���P��3h��%���n���rd�@��$����4�%�E:j�z��(�7$*3?S�l�:�1A��0{�[��;VV������M��{J�	i�a��h���HZ�'��}q6|&�m.tW�̴E}LD�Pq�K�6����`/BIvG�y>��r��v�E��@�M��p��������*���$i1����9����yZ�=���;��n��o|(�B&�O���'�(���w�y� �d�Y6��\	)���?�lU��5�Ȫ�?�
6���h�
j`��?Or�y�ɼ�^*��Yo͎��v�U�T��3�A���&#Ý�)��bv��2&h�ۆV�	ɉ��e��"�s����R��τ ��HD���1wr��� 4�U%2��?҉�Ӕ�9�b�r q�B�*� 5�6*	��3������Ċ"������Q*ƁG2$8Ts�����d�թJ�1ab"&FJ�J�Z+J�)�Ah.*	8h��{p�ʇo��<`�$ �V4��o���Ag-���������r���qV��k�`��MkxWR�ɥ�Z���Fq�..�\��P�L�x�����UM2����O�Gl��E�>�NR�%���&��L�?\0�o�f�wV8�gf�y`&,A �l�[���Զ��V
x�2 ���c|p=�-/_�38�Z#��&�+�nf$Fc�,�bL��S����H.@����,�L�_~LcQ"�8�C��-G4��i[�C�^���n`I��j�V�"8�YF^�!q�X�x2�\���oW�1&���b[���9x���,Z|0б�E���Y�'�Vlg��.#JR6l<�\���NW�i �	�N*V�A���"� K�2�~y��9��[�ģ���#�Szp7�Q�&�k���Ɔ���RHlQ`��vn˻��c�Ϥ^O��!ɍͶY��I�#`��0��MJ!���	I�k�K]q�
@t.:RY36r�B���	F@�a���
�"U1,��.��m�=�j������=���x�m5wl��ؠ���2����gE��g-��<H�n���� ض	:]|�:'
-"�%��${�H/
���8�N�)X�T��sk#�D�f�@�C 1���Թ
R>ko]N�D��G�m>S��̝�1c-�(�2v[�JR��������cV���=>�QcG�y�o�օ��43��)��*���g*HJ^��R}��-VֳO���V9��(x���_ؖ/����	^�CB��A�fV$%�1������FC��1�	r����5)+
�E�K}���R���p9�y����8�JB�A�b�8�X=�o�y�& �$RL�o���+������a"XN^1���$]����i�u��<��~��ۂA_(��Nd_U�Ծ#�u��6�Er`L���;'6��(�:'�"C�i!`3\�%r��mAQѸB��r)�[N�ɡp�^I��-f[�T��3�r�\���*�\i����%GbY	�Y肈*D�� �--)݉B���w��S "MAD�=�1g,I��
�n���ԚQ�7	bCv� nX+MG���Ny�'$n`YH��5%���S�����g�E"&R����7���|ۢZ��(jDz�y�R�T�rUe�i��yR�"�߈-���f*�O�Zb�m&b�򜒺ي1�u ��b
��h3����&��?���d��h2hr\[�d���l-8���_�ۺ/ʔ�rX� Xr����~p����b��虼�����8(r��@b�BnE'�,�1�1h�v4������W֮�kd����<!p@!�{fz�-���c�Ӫ�֊�3�������D�Aa�C�l��D����`F�#}��Z���,QN�;%�{<,�-ݲu�b�/#y�6�'ds1�E9͗ �Q��ĭ
?�	�B+D���u�m|\�������	��!�g���5���!�Q�..sB���
�B`^{��7����cM���eJ�lK�� H�$K�EN+����߽z\?�>_�+2c
1G��(����K��b���*QM߯j����^BNI�X؝��Q�Y���4��Ť�$�(��r�v
ʆ�ZR�5�"��1��2"z���)���ԌA�C���-=�M��9������;]��VK���C��%�@��	X�.YkgR���)>�J`b��t�����Eɽ���Cw_8�,'�F�Q+����8��F�� q�pN^$^Clg����2�@lϹ����y���F���'����S�9�JD�eB�GPH��͇#r
�sP!�7Ԁ�)��\�J4�O�[QD9�8VP��(Ky�u���M�,��%9��A	�g�3OQ�@�km���a�u����9rA[��T���G<��-�g彵�J0 o������C���|��A�oJ.v�����2�O=OA����F]��6�f��V�Q���<����ڇ �JZ��򣢁�}���e�>vNq�}�D��n����*��o;jX�l�cL��ڒ����R��&X��p�E���\۔���"��moZ�o����ca+6杊��>kR4�ԎG���	����8��>(c�nv>Я�ؐ����p,s�2�K�>��-�_�R�ΖSc��g�Ȗ>��b�!�
ߋ���!��Ӓ���~+��tH�/E"E�g�()c�hAF���=RM$�M,r��9�%�g�}q�2�D����ڸJ����2�re�zE8�gsc4��\۾�!hZ,_Y���{��3X���XX��U"�˗� �I�h�@1(�E:�85A]wwm���t� zh�JEQŔP�&�Pk��q��%%���!}�M�e򋿔���u �h�b�����lN��Ŷ�qœD5���:S�������t��b���_<Lҝ3$Q}>�
��RO��>�Sg��9��S���Eo���W֐�Fǜ ���Ba�u��)Ϛ0��(�S9�/�r���Z�MЌ���Z�]W_ԛ�2}Hf���N��"Z+G������QN��PDgx6I�jJ	�<���,'�'��r9Idˮs����@�؁�E�E�ĦrF{�3�5�w�i�\N}����h��z�B�?�n��>m�-���K�Bv�1�F���(�Q,��o���:�����k�g�Y�n�T�Vө�F$!E�I�\��6��E�L�pT@�3�)�K��I� �b(�cx[���"�YEO��T1��9u��Tu˪-SZ�����4�X�l`l6@͐��(R��4�'���9��!�O��A,�%b)f����nc`�?"˼��g&1�(��O�r'�Y�}�S2��}�`�����T��x9"�S�S,y��Z��ɪW65�a \���|�>y�����	��b��y`��� k7��Ě��?qDF�0 1ɚ������-�4]� �"�.��Z	,(O�����/\�����.��F�<��N�s�"/Y�L��F����t�Y��6�X}%��@C	���p,�e	���c�5̃Үgq�P�9� �X#	^I�r�CC�<e�ͼe�Lx�"�������|��ʬ�"3̇���x��fe	i"�P�֒&j%�PK*��~r��$�O���v}Aٔ��}%�;�hk���� <�Q�r�dA���R�w�Aw�(�����}m	O8�䧍�&�B�E-�#g�&y�ws�7^t{#��coR����4�}I���c�Ԇl|�m(�dbHlv"w���s`�8�G��2�3�h�C��i!p@r:t�x 9;��g��ń�Ւ��z�E�M6Ёu�K\�����@�L�wⲉ���_��J���OA����%���1b�)X�����p��,�a��x�ѹ�:+5� ɞ]�[7�F�ŬX��b!O�1���a��)le �"(�ܼlQ"�O(�R�s�b�Cb�=�:��8�P/9X���t�4�@j�F��&Z�A�*�Y��U��V�9�|v �!p(˚�wS<Ap)<K��ܽevb�)�՟�H#yP@G�>F�&�h=�F��9��oY��z������Z���� �C!�Z�cu����R�_G?pkD�@�3��ETz���m�H!�����y�)F��G�6�(�Q�Tt�h!
�oy3�ϼ��G���@C�q� r���T"�T�//Np�,�=K�2��h˺�Yʬ	Xs��Ac!�FC�&��bĖU ��du��!��3,��@�ɨ�C����\�Ά��|�K��?����J-��U�Q@8(�8�#�6��,N�~��������$�7���]��?��F~�F	;�F�M-gܴ�I=�M[��J	o�O�{Rԥ=�)��?_y$ �	B����F�`h
��Y粐��@%��j�B�B)�BT��d�j(��u�I+ ��.̱A��"��2!2`�\�ZMdי���s��X�4y-������z1$��YEI'���Љ}��E�WE�m�<�s����VHU�'��X*ɣ��p�J�.�EM�&5���L��q��X��#f'���)�u=�{�u�FۍNa��ζI<����lĲ����ǭ�O��yYc]�������,�b�F4�(*���$��V�Ռ*�f��(�޶�&w1�Se����o��'yDn/G!~����r���I=�G�o
 ����t�*�Ƃ
�������&s�T?l���K��T3�&��X����[W&�Q��fn��Ao$���+��  \@	��� !��a1�� ��l� v 	`Lp� ��`y�P27��G�rz�  Mx  �@�`Y�0�����T �Fv����X;�� ��<�8�"��  � �� (0�!�  d`&vB0��}�}hd��F�s0c 6>I�e��R�(2  3 H` bF c���a0��v`1�<�hLA��7��
8CT1(6;b�L���@�k i`�� �  ���8��ż� ��� ���tA�@�z���8�� [K
@r⬽L%����H�,@ƀ0 �X��`��@!�  � 	��`�`f�� � �(i@ � � �<�C& �X�@~   Q��C1c� � � `  $   H4��rlFAK��������� 8	��Bᨄ��y 3�� �  � c� ���y�N1 
�X�6�����"�SW���0�X���0� >�HG��<��*E�[_�ÌTw{A���� �� C5@:��9�lA��      `$!�QD ����& 2   L�@������"x��5�k �#��8@18?DA \ �`OX��1�'P
h�4� �b!��^����!���` �
 � � ��@�/<��F. %ye_��O�� � 4@r@(�
 �j��~A� P��\��ru��P��@  G!�`>��kI�M㶘r0! F!�  �@  `]��"���̀� (� �`V�A�� ���ь� ��  �!��  3;P�,"9� ��` � 0 � ���  \mx p(6��HZ��9����#�DH�`1癁�^ 9�6e&0.�4��6�g�d���U�ȹ0��e��FP �9@ ��q�q8�� � ���	  �[ �`yD   ��Af���|��Gy�B HC & ��	� ��b�0� �@x,� 7H�8�-(�"&����-�1��D�@B & e���o "fA1���l H�B � �s�� ^J����&0@�!�2�-F�ި����|ɫ���	d�T�@�� �Y }4a����Aǚ@<`��c���� �|�1�Xp`l @���F5G��@���nza@��3�
Anٙ1��H �b����:F2�	��0K��
13�DE��Y�e�[�tSA�+U�,HH> 0`�� � �T���h �& L � (   `!� � �P��G ����&�p���N #���X�sG@��b1�g��(�0�D(�Pn�@$8p$�q�P7��hb�N�
�~��8�q�C҈�4�H����d�U���V�wk�C��^�-���D��Ȇn�ܤ@B  �@"��8(ܨ��@c4c �`� � f���@2   �`�  �8���3z�h L�A��Q '���3����ڣM2�ʌk�*��-(�y�"�!�`� A �18��AKSf   0 !����B@��5$��`���� p 2� L
0�0 Ŕ0� �  � D @�  �@	���@y%Tm�$h�KƶK���g��l�#)x&s�sj��P-��	P�	�Ȑ�P��:q`�
�G��F�A��  n��� n<B�D� �G�"[�,G �  ,�a]�y�Q��A.z� L4��+�ax�7�q��RD � ��      �  "; v20N 2 ��!:�c:xn�齖%���2��KV- ���    G�0 h ��sJ0>�0`  `1�0@   `p��       �%, 	���D�ɒ���Yd2� �      @@0 0 � `0   a�������0A��0���� 
�y5�K$��9�� �:Hj��a$��-�t��X�i��ⴠ���EƲ�F%Ɉ.��ˑ��H �l�sF��!��a��	
%0bN�e���s2g�]y��Ȏ%%�y�M�%Ѧ:h�ڸG좢k��Db�lIY[q�!:���$�&8*+1�0��'������*�U�����(�:gQlAͶn�"TƠ&��D��>D2Pe�	;DR�C��S�B�S�nIk���Ā{DSMu<K�/+"��(c@�������eFD��pR�f��4D�M��/vZ�G�&(Ď�%�Ώ���@f!Lbyb:(!1Ԁʒ�$�ҷ=�\Q�!��68*��FX��d{/���E��A�p�Hh:�	�Ai�	L�e��f�А�Q�����J8M��Q\���jd[�@F	�nt��RS9`f<i4�F����A��@�ʔ%�D���LG2Z��/Z�X���P�	m�m]a7V��$��Ô$1�)T�E�0B�Et�mSʏ��lq�֤�k:��ⶇ-�J�`�  b#� �y�}rHsaF   0   �J � H \q�x��INXl�P0@�U�$H :AB�IYnL� ��1� P�>�ܘD	@P/7&�~�)Ԩ�	P�[���J"�4��BC�� ~@ p�V(6�*�@DC�Qc��R�r�_��(vl��X�+��x.-G&n�r9I�vG�.$*bL��U"�t�^�cE�־��j�ķB��B�o�6&{�r�"[C�%q��e�8� BU���B�DѺ48DY�3 �
�(�&�*$ڪ"���%:�x�b	�`��AB!� � �<3�R���A'��zI�u
�c-B���/✥��� �c[�J�QZ2��q%&��Ǩ2����ގO��]�~����sr>h�ű�4�ݝZn��G��2�J�XB����F�����đv�!�+��-=d�x:�uVT�����Q�õ�^RK6�Kh�Z��q���~dJ��سj�����>L_��$���)�Cc}��?R7_��-��S�%����G�!B�ѼŀF����{����m� =��j]#��]*����s h����Ĥ��B�KIRE��` ���ꜴV����Ιd$$;�S����ijI�������VH܅�E���73̭YHRERe*�%{�DF��TB#Q�m�_{/�&���d�����Ť��\���R��Ş��Ƒ@Jƈ�'�> \Ur���rw������$渖v=�<��5��v��T�N���1���V���x@l"kF7 ���K�b@�E ��
�cD�B�HOz��� �Jy9-$
擷i���Bb�k;gW�zorn��Q=���i�1Ӭ�8
�V�7��Cɋ�:G��G�/UU%t��:2��Z��a'N�V����}!&sј�	���ಋ�M-�c*�9?�
�3�i�\�;(�wD�K�QJa�X�iZ؋����OhK_He��-�����D�2�v���܊]��}c��ţG$��@������~�϶�
80�ψ,z�`�d1�1��"aL�C3� ��~�R�H�u�Jf�q�f����f�L��R��9�d����y�ءP��\y C[a��+��N�% �ōW���
L0�1BiB��{>�e\�;jUL�mjʱ2_p�=!��sįW��h�p�);�.�>�ʒU2;�RH����#1�9�R��vGy���,Tf�0Hc�n�_(9Q0�-Ad)���<ȃ�@�d��ћ�<ݓ��[	��h�0���n��|� �șL�p�BqfIĥ�V��=Qr:�UJo4
?E����6?Ri���+R�Y�)����(A��f��48QHZi9M��
9Ŗ-��\�a�H��8��IUh���&���{8��	�c�Rg�%-,//��ٓ!�ɧ�6��@yᷭ�l���v�}Z0��Bs�
�$�ɲ.vE4�hZUް����o/�4�F)j���lؔ�#}�o����P�Ro�h�����1�L�����i�
�*)2�O���
��\ď �(�}LS a~��(2�I�?��,|7Ly钕6�	LY; xn���r�>��^nA|�|?��"S(e�v���5n�ݧ��̍��1b��J4��"����P�V��n#��4dU���_nF. [���8ȳf\T�<�H$����r(� cl�� &
��BA+^����w�0�=\ �ȤHGP�Ҫ'�3@�o xBxr8Yye2 ����\�@j�X���	ͬ-��q1�I	(+F�(���~8�C��b(�#򡐺��	O��;Č8�M�Y��R$E$D_����"|�9��2f3��
+�5�[H\%\O�C* ��ؙ��
ab��#f���Q�+F�p&�O,�W{-�dx�T�a᷄���X߹r!��ɹ5Q	L����H�a�.�sֶ��hE['�LT�AX�y����` ���r�K
ց�t
{q0Vz`�h�&����^k�ňX�,h�&P�coAԘ.dF��2�2�����%0�W��MFR%c r�f�&#M� ͇�d���'���E+{����]����ձH��mO�Gѻ,���8Ӭ�g��I�@0�ٲG��)����G0��&auة����`�\!����	0�Ta�̨�?o#;�1s` ��B!@�[ɘ��7��bU���� B�F<p;�:�"J$L�!p�a�hI�~�l�(�J�A�]_�<9��Ll#��An'��jM�]���
�+��W��edF�_h���(��[��ں^�q�\�M�-���oy)BF�IfE��b�uʯM�{�=}Y:�����l�\�=���<��"y�L��7��U o�0��@@D"��t���x������J*X��|��i�ۀ��7ѥ��N���?Lv���tJ��K�]���v=�m���f̺b��B�4�����g�Q��H��C�ƷXeB�[��K3��^���re��� �GH�(:��*u�K~���{q"D:&j�5������A��;+ xF�1/��o!~�5�@��B��t���q	�N�������xQ�j����ƀ/�̞;��*
 Ce>�}�% ,I�_���`)�,�"Qo1��_�n�*H
j�AĽ�����4��N1Ҳ�g`2��:M��է�P��[@,��:�	�M�N�و���(��NoMI�[8�e�>�FK��:u�� ��X�z��H�c���Xݢ@r�����ݲt4�D��
�am?�k_b̿5��h,lKF����8��P� q�y`J'$`�B2nh�ā�,���ms!"�*�挱�� �@�	I��6�F�WP4 ��������o��*E*�L�p�����HT��	�9�*�A"!#���v��B� b��7���P������̄�wF�$R�4��?��߸���E��B���A`��X�2u�����ҡ�0C�>&�d$D�E��0�1��Q�4Q7�y�A���i�w�� ��!�J˗~�Eݑ��O7��ׂ4�-����2��� C8B 
�@X ���0<*P D 1�   ���@ $�BN��!���0�)�� ��� �F�����Q9&:a5� ��6/u���(�(����R��tH�:i�ڤ�(��B�i���PKF�2�x>����(���HĨ�b�\�"w �8L��$d(	e:![7E]���>�B��ԩ]��`��(�A$>�O
FBD��C(���CEbj��/�J#cD�$zr`��(�0��1�Q�  cȯ4� �<��l�@)+Sn�B�l�����H��R�Z�bLೈ�`c��G�M]@lP����eZ^	E��Bqai[F�0@`84�oG���`<�EF&�\9����ﴣ��\<4��q�a���LH��6�I3�!$�*G�9jH� H���ukw�!�63�p�N�^%HZw�T�L��ܜ��&DD��ʶ.8�W�e��F�*3l�ͣ���l�Q-k�~��X�u�N�K|����ss�ՒE������Y]��^_�bZ�������WEMo}=�V�Da�M��Yb"Dkb�.Cf�H(�K,�)@>Q:�D�%��9A�%�Y,�2��"�& � $�A �h���hsZ�RR�E�y�Kl�xi5_�R�+XD��g/��Z� Et+�S�j�D�D��/�ė��g�?�V���2$�9y�K@��;R���%��+"��㗊�4QDAD��Tj�B��*d�C��~�]�+���]����.&�-n,���,�t������cp+�?�Z%�I"ueN�AL*���4�A�k� �^�7>��;��+�w���P�5k�j(h�����~$�@�O���̕G�.�p�KQn����	 �J�)>��y���)��Wݱɹ���*����5ݕ �#,@I�X�M�/��7�*���#c�Ƽ�=/����/JV�ri�.����I��,�(Y&�H�sě��!�ƶ{����_]���U5��uu4� ��`�f�@۪8Cs�s�.9r��,�򼓄����j���lh��.I��x��C`Z�Z�b�$@����[�A����,� ���҄�(٢�^�Y�/��F$e�BR:ܬl\�����F!e����?�ז��FN)���G鞃s�ڲ�����PZ���� �7ٞ��2����f7��M���n���Ń)��L�SgW��,<�U�ZH���R���+X�}rQ��8#�09�il^�}s�S�i�?���Ǎ�I˪{_31%ō7oX)pQ�T� H� H+<B��la�̓����Up}�Vm+,~�v`/�&����W4V��hhXx[�^M�U�lS��ۉ��19�-R�pSɧf�l��>�4���R;irT�?�MW�kns�=����,����G9�V�7��OP��l��-��d2�*P�� JD+ EM�ID#Ms�a���+8��r&�j������t������0/�Կ�\�l�+P�H�i	�LQ@�9͜��^,X_,���&��S�C-2�i��Q�]"���]�NVu�����Ix}4Kӏ�;(?�� ��S�ZJǮ�-K?WW�WSZؗh-L\��p�+��c�:��h1)�>���=k�Ox�cy�Y�R��ξǂ9��T����"F�WG��-�Vjs�����G¦x\��D��+p�\%��N�\�W>	�H��E��W+�i�Z�]ݵ��������g�Y�4|.K{ݫ��Urb�+$ğ4Ơ��FO�����:���RVC���|��E���&�3��?�s��ue�.~�؏h�l��Y�2������>��L���奶ܴ�JS\r6 ��+����%1��s���Q%(��*8ФL�$˾���R�]��(�x�*�o������J�%Hr�C��R$�.T�f��+_r��s���X2���"%"'��@���t奡��/1�3
P<%¬��,u,o��2��W�7/�\hV����9����+�O:���/Ń����-���yZ�(���
(�q�9�U�V�Ο��DCF�2��{�e.��Z;�/a>_&����6�'�����k�J�������ǜ����e/��G9�4k���{�l�s�t,�>Yj�O��#y��4_^�S��!p[E�x�spR��o6���Aﲙ,� �F��Ɯ�C��L����/�r[VS%������R��8�$�},�wc���iߙ{�q7�縒��ɭ��W�gȤ��Z��*��l�=�2i��U�jU��g�q�: ����ZH\�C��=q&mx�W��;c�9���}Yl�/-���I��NR�P[��r�+%���~BƉ�[�m��:3����T�TQ�S�Pz�ď�R7�E�Ӓ��RMy�
�[��:�#��
}IGg�5���pN�$ĚB;'�H+��J�Z
�a�}�R䔆l:�����\C ��s(V铽a�"$��g2��:��4���_kh����K�ӕn��Ѐ�Ƹ�ܗ�J��S5�ָ��X����$��8� c��(j�P�$�H���B��i�M�J�L߉$("����Gy�[�n݂�IbA��f$���Ȥ_j*ײj)cWn1��#3�����-c$�=fd��A�VW_�2|EH�B���i�$��=�xK��xG�X�QG�;�����J#*̔���s��1���H!1ČC�	�d~-�4B�0X. �Z��()�\B������eG%NZR��xR�:�oZQ~N��ͣa�xω��I����ɓ%�ZS_�]^I�Fj@E(OK�{i�'����%�/M\�JR�Wd��x(R���/�P����������(�*mx�h
5�-u�h�j��j�Kg[�(���n�W�i��يk��<�Z�4���k)_���Y'����[<�g�I�(��gҲ�	^)릃�Ֆ,�x��/�C�פּk]z�VͶ�f[��B�����$�ƞ�}-��[@��ɬ.��Џw(��}��}��JDj?7�TzZ�"q �ߧ��Pyr6����m��T��=�_vޣ,k8Z���T���{�7C�e_$���i�n�u��w;)A���L��n��d(�0��GF)�1?&r�_M��cܹ>k�/u��"�)m��f��+�-xj�3-�[Oh��V'4��B�����B-֥?J�\�9ֆ.�1��(?D��°�`V��m3�pm��1�eW,OM	�B��h���yʣq��w�I'��������E:�4E,�ǚ�Y���-��
(k���5]9�Ʃ8�:���H#��e�=�H2ZX��RJ�����>o���W]lwW�.,�ⶨ8:^YW�T�,N8Q��KV�/B��q�_���_�k����y�]T�j�_Q�1źn��|��^[��]G�+Sy�}��d��1z�K�˚�R�7�)r�_,����}�����#�P�&�Э��	Wt��טD���]U�>T���Ax�љ���a�ȍ�
D�%Cr��Xߟޮ�l�.��/�l,[ �ezq.��x��K��)-��|�;�Ӄ����T�����1�S_����e/�iJRMSpk�s�{KZ�e��iz�\�~Rr��5�ڦ$yz>������+������r�k�G�!\J���1��Uɝs�ּB�_��q�j����
Ѵ��\B�C�d�����6�'��"se�J�0M��c���K��ʫe�2�)�8�*݆Uɫ�Xߴ��}��5�Obғ�ܬ�B�^�k�)����|����; � T�K�+g_����z�x��z�G��[x�9�`9���D��Э�$$V4!<�I8��H�`�f%&�Ԁ��eRL���T��C����O)�T��f�>�>�\Ko�|ݑ�wq��ؓ�jK;z���x�jgQ�"�V�QE]����S��œI�lJ5���Gc�D��5#��+�_`�G�\�r$�e�_�MR�Y�V��<��s�1i6�!O�KZ�P2�
��4T�4�.�+x�cS?A�eu(%ΰ�SĬLD����;w�����E�	�5�Ei���6�kZk�b�nD�_%��WL�R��"�r�c����:S�������iM&Q�8�Q!�IHz�S����ÙD��(,�4e��Z���mk�J
6��m6|]�-���Œf�%���Qn�����˽_��U���Ř{y�V� 2ZO���暊r�qx�G��<�Q�O���|��B$�q��[��I).@bn]���ml�A!+3��e+ɩe��АZTce�"�$"J�(_Hl;��
�~��-�m�TC�ʑ2���EDC�U���M�K��Ύ"���/��������-M��pA��ǈY
�U�� S/����;I{[H5���Q^�}͉�.	$�؅�.p4��%�y�\UQ�����@�k�(�X�} �R��[m�8Ⓨ;����W+���ܞO�Nr�qr5b��yM;�JUk���{���VqX�~z�*�����䠕�G�s�D�µv�p�c�'�n8H G7O��i`z�n��;���$�Z�k�>e!ׅ�YE�#࿼�hk���s�I�A��[<�r�沪���$�V�����m��m�!�$Q]�Pԛ��J�澼K����V�������u���mT�T�n����?�L��gW��'��4����)2�Z��O��N�De^2"��DG�/��۲�����	ct��L�z���PF?�wXߥw���W�h%b��QR� BP-t�
$��#I���0��r�`� �P
�3=�ԏ?�L��ؖ��ky�N�t���j��V�{����T-�>eaI��!�����p��2��eqD!c������t̨dQ��ˣQ�*��G!%�ġ�Q����ݺ��i�a�]��tмJ*%������*�Y�5�<M�n�91��������$���F�P��$�Oj-1:�+�Ni�,�����)P�
�����(�m��@H4q�c��c6�Yҥ
��2�G_�8�X֍F�g���X+ٔ����6j{�)L�낽�w��[Zǧ-���� aS�D�<E����QL���=K[D�C�͔zS�<,f���	�k1i�?�/qew��XB��� �:^�ggUh�r���z���$�c�uk7�y󼰽�u<� �C����Ě��w�skZ���	%3��-ۺ�-��?�i����=n���X}��A���#��s��!����r��(�s���*���6�lo���ͨJҰ6V㪛1��@:�j� ��Q�[���?mp�]N_X���{p�G��Nw]<��Ą�e��c7�*�[JzYx^'��2ܜJ��	�����uww���*�jV/�����*�ܬI��)LU��W��lN��\�ٲ_��iٗxo�N�����9pX�[�6,4Voc��"��y�JV�cb���2{?d������Χ���B)�,��<���}�b���'JlQ�����r�40��m�魩w��Ƃu�6x�
;S���z+���K��^��4.���pBQ�N��W~0�&{8�b���Ǉ�S���Y5'D��
|Q
/$���>,�зF�b�6��ͯ(�
�&�q�s\b���Қ��ׂ۬M]��_hj�\6��e�p�\�61�Bѭ�mY�T�g)#��̰*q/�I1�h�;�.��A���V�JY%*ּ4)�Bt�q�^m�Se+j�6���r(���YHE�H��F5�c��B}tRٮ��+!g��a�&�ЧD�V#���o�r�JIR���)n
���k�d�S�aJ�>N�r��nr�R���Z�I2�@�=��-����̗��)��V�mԹ�-�.8�kZ�ֵ���������n��J.�
U����m�pz��R���O������BM���t�X��]C��|�iU�w+P~D�ڻI&�e�צּ^��D�)�z�Yτ
Œ��Q�^�?��H���B�(SH�^S�̲�꓀�)��k�%��e"�D�/��{�����ɕ���l��F���i%«b�kٱ��!=�M��&�B�{����U��%�:i�T*�<�#�p]�C�ζ[To-Lj˝M)���6��k�{��$R)�.O�;���"�9���9�N}��ʛI��K���f��ٻ�SK1����&.�vj9f���9����Zj7\sl��ف�k3�ҥ��9I�rS��s�x]�S��l� �#��H+o܏=n�/���̮,��nE׍����(��&�)����ŭwqe��|��Ϫ9֘�d�R����)�Q×)�,�y��>�|��
ϝ�Fv��ys~�$�>s�	�m&D�o%
L�=����Z�Lem�\��G�/,��~�ӟ$�����0xOS@��g=t�N��ܼ�����kϛ�F�B~���\�pB��崙�Ù����;�?��r�s�Q��4���3V)`D`EgַM44z�SXX<�"�)�\��֔����&,�!��1Ÿ��G
[_RL2�yF�w��Y�� �j;���="k���,l��E�t��|H��NHL��q�Xv\��\J2�޳D���8�B=n���ﾰ�������ʎ����I]IE�anJ��{������pT���}���T�|O�lN�U XZT�"R�/�$"z��4�3�T�n$��%�	��YϨ�泣���#�9����jiOc1��1.ē)bXRpmi)o���ut�x��q`�y\�o�u���ԅ�i(�=���$�n{�A�-�OĘ~���_���8>�_��gQD@=�Z���~t�/�A�W�/�Ϛ�q=�y4�`�:L&��+2ʔ/�0h��H�1<Q��<�~`;����[�Fn�D�M��>cI�W��(�,Zǔ�ڟ��$�����&*�G���%�ܷ���g�?'LW��N � )����+ fd�[[��t���PW6��-3�.<�b:��F���sp4����x �q3�N�q�'V�Ml��qe��R���Ϳ�r{��
\J��2�_�6�#v����S�����X.˙��bB��_����f�_�rH�)�,<Sr�8�{�o/֥�ʨ�h�n�*��"ܕ���[]�>�F�#���\�[����2���W^u�,NMfP	~K@��~Zp{�ا�*1��B^��-�z�ڧ���854�ߩ垧���k{T��L��#�yDelAq�-0��QBdQL��J�z��/�dL�l�d���u��8؉��B�B3�O���Ǩ�Z��G�"Q���^&�@&tJgɸ�����{��,����jGQـ�.Kw�@��=m�m�1:"�{�#sΧ����{��޾���Fb�����'~`N�p�J�I2���#��e�;�n�e��n,�N�n�H����������N9��_힮[.�>�������H�����|�}�@fQ�=d�9E;$��~?]�r�T���V�Y�;���J�q��ܭ�2�ep9vؤ�׃Zb����,����)�p�_%��ϵ���9>u�F:U��k?���X�sɿ�)�
3���"xi���$�b�+��Lo�����-.�:�T����ع>o���.X�y?�{f:���o�;^Zm�P6��'��Ӂ�ͽrC��X�4"�"��xR��-���MZڡ��.��%�$Oo��t�h�q�)<����7�-������R���O9K�7#Q�\IM� �q)S+7(���,��?�������j���\u)Jr���Թ����Ʀ}O8����QM��;��ۤ���`,�$�`U���䣊D�oS��I�QD��y�{���Sh=���
I*YQ\N��al�屺m[VK�}�ō��򍟀�Wjb:��Q��M�N�yԅ���s�Mf?bS���,Q��oqD���Wہl["?-qu�/��3�r��3��~�����:z�7'2�H͓�{�N9���[�N�)@�z�~�nY��ﭹ�,���I͝��0~UT�\8�g�?���\�C�q���/\�&ŉ��n�M<����b��,)���ũ���_c*Zަ�	_ŏ,o<��{�w����(�s���nO�)��:�>i��3l�2�J>rز��Z���̤�JߥƖ���O�C�(�ީ��bg�_R>���u5�eK��J����-��'gҔi?fPޥ�{��`�ŋ�+0ZO���2^���1o�N�<eū�M�����?$��g-9��o��[�K˒W���Z~u+	�ȝ��.^[69��zz��ԋ���u���g���hж`��{�r~\�I@@�1�;��
=�g"LĚi4s[�W"R�F�L�y�DSU�Q�:DlE��A2����<5�ޑ�3@Y��t5��5S�d3��e	�E�p	1��&�f|�#���>@s/ ]��2�y���KJ�bU~�6�~H�^s�v���~4�ի-9�皈S�`٢�3R�#ܱ�L$�Ʈ4dQ��y�2-��j���H��V2`JND��7?)>rD��KyMV]t�>sVNDFsH�?`�]�fDεuo,�b��/%$v)�K��]@��Q�G���"3�I��~`R�첁ʏ`��t�e�*�XDt�<Ȉ�쬛�Jt^l�9���Ǜ=��_�#��ڑ�t�e�9`���4�Q]�9�Y�0�ɻȧ�����s&@��BT�i!A�\o�0)���L��	d�x�5*���/�*K#�ǆ1B�3����)K��]U��AS`;�.�,��UiǪWVP��,zH������1�8D4 �Y&� �~$��S�N9x�U"]`z����:�^Q�k�2}�-uH�o��f�n*��&J�VD��$��:YD&�r$T��)�VU�nyԯ2L4k�����=Ȍ���1�
�0 �E��,��5�����T+t�[m����X5����y=!Lɶr��hM(Ƒ�� �RF���s�����o�y��m��[���2ȸ�vh9#:�� �6�N|��&r���+=13ק9�90L�Si=U���H��`��r��N#:��� ���O��#��*����8�,��{Ek���(���3��G&�����ǘ������GI$۔�S��!�!����w	ʝ�,�:>b��jI9�Nf��s=�l�IR2�L�Pg/+���|U�Q�9T�������J\���i6�k3%"�s2�!�S*ׂ��9純�_3���ܮ��A�M�e~��8�L��a*��m�����d>t�n[4��i#�[J�����$!8K��94jf�����i*�d��e�9"yʁT�)�*i&(��-�RkБ;v�6<�UX��d�<T�d������:M�+�.FЈ21��
3�閆�;`
��M�`�3��f!�����Y���Y��J�jߝ���A�{��<9�i�Iы$J�$�Ā�38�M2Hp"��c$+�Â�.���� 0��	7 ��!!K�"�+<�r(`@$�]��  �ĉ`�
��K��3�V�i��2V���qE"���xZ����<xaEm�2Un����6�c߀���?��Dt_'*!�4�ԒۏC����:m�?�E��n�@��ڒ�3�3��g�	�jj$��d0 �J�!�LCL�Q��[�t`�c��I=I<����cŸ�i&� �"�!E�^Ƚ�]a$���Ya�y�T��D�OM��!I=x�`���`d��Rv��RIד�"w-Us����k* ��"�&{�E;dy��[wYi4��"ZfR���O3|��84�|1'(jqfeM�w��*p���� �]K��
r�DY�e�8�s�PYT�sE͂�=K� �9���cE���g@�E�Fa#�!��=��^u'A6]d�i���4�㦮���-�%���P� %tW�b"#��ƶ�=�h��"e�6ҙ��y�����9: ��4�}��}��)V�� ' (��5KQNWY��j�P��YM�~�$Rv�tks)�Dx�b_;�Ź��M�L�G/���39�E.Ky�A!�J,��nJ�,4$f�2H��Q��`�I}��C�q�'��Z��C͜�7��iJSM<z,3XޭƢ!�ȋJ.�Q��eW1k�Ǹs��y�����Qv*gW��*E<�5�����&�D6���C�C�C;��I����]���J`�S���9���P8K� �
4[����a�Df��CL��*�
��	B��Oޝ�@z�,#2�-��F��di�
�y��(�J-;ỏD*��zZ��V� @I�#�oc�� �@4Y�y�A�%JR��.����_,�2�<G�X=EI�����&KD�����j�
P�+��E����=j��Hb)$T8w*�p�X�	�@�@�   dp J �8 @�X ` ������X'��P�    ��@@ � � ِ         @   `d`-���-�   �0 ��3�k"�q��c` 6@  `"X	�;�X� � 0   �3� �B ��(���`"��  �	�3`; ��_P1��o6��������	1a��G���dx~A�@��r�D�d2C�H a� 1� ��G<f�b!     @ @    ���9@           i�إs �Q4g($H F<9�HG��B�Q�v�Yc6�3��"S��0�m ��n@Dr� �%��*�����g��bq{��8R�k�(�"���HD�Q+�mMl�� �x�Gԙ��Nͪ�V��+�B��^��FF�͉x�R6\q&��ž)����i���t*h$����9f���V��:'���ИͲ6ިZ#�(����D��(T�}��&q�82-Šf	��0ʡ���Q�6�2hY&�Zl�� Խ�и�T BBR�J����C+�QTABOq��ɉ�_���d!�Hd�%��lK!�V]��U ��CP�U�H�,r�C��!m�)���&���"�c@Т���b >i=��)�FRB��v,mȑ<� ��@����2��t�Z�  ��G�)g�W��R��d#XI�ǀ  j   b @    `       4�5��� �   � `   72�
�l 0 VrAP l,b
�` � ���I@�IZȬ3I����/nYw���K"q��R��������\���z����&O\�vtQ(�4�#�)"�����I�I��'�b\9L ���ח��K�
$6F�~4���� ��F���bTq},�\SP�����.��K&n?lq�L��2D�輡"N�"p9g݃w��wX��6n9@�dĴ�]���Ȓȗ�od�d��+��M,zh�.��A�2��d���È�g���캼��"�\sW.Hp=ؠt��a.#c�'E"O��MۦQdpxGq��?���"9�� ���1wdi��[y�Z,��N!�O裓����E�?�Cj�לq��KR�*��fї�-Op[9���q��,�%@j~S�G/|�;�YIǶ�/3��p�H�
O�a˪�*ʫ(7�G?IZ�p�}:TX��β��g)�7�<m٭�!A!��)��,���}��`��W1s�D�:S�^�w��w\0Q� _~��mZL�b_�8���J F���b�%͚�)[�`n�l�6§-=)_�`�Q)a�k����E�k�t/��p���9��x&i�r�y3o���n��8�}��g��A�^����une��}��K`��mieI� N����(���%��c$��$�z8����{r[��&��<[�E�F�t�7�ė��u&/1�Q&��ׯNo-@�襺�E��[�_�[i���?=����[U�l9�x�YRe߼�8���ts�9m�,��Tm3 /]��l����+�i����љ"�����,*@�Qn�g8Z�o�3�) 8j4(� 4b��av�b5�@��aP�<#�(sZҕ7,)���s�Ѩ�H,�*�!C� ��C:���~����/5��7Ϭnz
�+Ξ/I�� ��w}�`����BJ�.g�@�+6U ���?u���ha��F�hJ�/�?�#K&+hHx%���S"�$h�ca1�1�8ׄp��	S�x�HhD	>�m&)Alղ�ޠ~�@�T 5���C`X�[~�'��)r�8B��UD B���+�ր�=��Gv�A��h*+�5T�PJ�� �)�S��+j�1�Fx�V�P�x)
�r]S�Y���!���I�+�ų"��\\��V,���h3n"�H�k1c؅��"9��s% k)$xp.>�������{�"�L
 �қ���$I�w��>	]o�����! �\��78��IIv%��F�Sa6����B�Rܠ=f�z���P�	���S��d�dQ"��y�ᡄ!n	E�*��  �)���Sh��(=CJ&;Y����@!���ߠ��=5��򓻘)Em-lr������k��d��,��/�_v�l�+w��" [��k7L�����m�%2���@8v����v���(I����S�IO�ԏ�9}��w��R4��"��:#��%�)	`��D  
aFA2h������{����Ð(��1�D�'�M��	h�,Pӈg4+YU��o�)z�,gʯ�X��j4AX�	�h��k0�3,V��Db��ϹƊ�Ǝ8�6rzY�^���ԑ��T��G��_,��
q9h���ҩ�yHcG�^��]�͛�"n�$����NJM���]p�0̾T=I���"|����@�d��"�c�RGD��-L�,�� ȓ A�s6����FF }t��&ln�PJ&�[H�gRcP4DD�C�NߒF�0^�HĽ�E��7]4#��򚾍N����
,R�iR��bO ~s4AeL�j|3}�Q�F���'4��ǣC����0S��!X��C��a	��HI�7�Ņt$'�.ĩ���Z�{�l �@�1��E�y�0"M��Ŋm-�Pm���b-FEk�ߧ\c9`�@` ;vM��녶#Cę�����	ߒD�gj �Ӵ���V.@��eX-R4k��]A�ƃ֟��>
i���TZ l ���C��mddO�����K����dP^n&�X7Ė���hZ<o��A$`� 0@�b1�c<p�N$���Cp�l�@5�Mg��-���\��E����< �� te�߀	H�F�pw����g��!�4Ē=���0��t��r�	J8����ɰ�j��է�gi�@��ήP�2�L$Β�(J��d�;��V�|RU��:|t6-�٭Y-<r`  kNH����[�z��JM�؋\����A'T�oo�yrp%8�Y�u�����q����C�H�K��R|������4*섁I�-�S�Ygס�F�\��p:����W
�j*�dlm8�wZ�H�㬝�3��f���\�l
:CQ���o�nG[�2��pzfo�r�]�gw۶c�g4���柹��B��W.�^�\�+��{���	��"b��":]Ɓ����=R[�6�v����)�m�I;0�S9�˿N�1�����Κ���jY���f.�9
�囋��l���`��o���m)��<9N�?�ɼ�����v�u;�O�gd��'$�x��[��5ӈS���)��Kܿ}2�m�Q�[$�V?�S��~����V�����Ս�]F�:��r�>T���l�v���Mkʜ�X���B��-����fY�q��rY�&�l�b4�u����k3�I���"ړ-a)�T<�~p'5�V��1rmɞB�ƻ߉F��IVF冿�^�Φ�k�$�ͯl�b)i��&�%�
�o�F8�;����/�m+���'u��}*��9; ��%>���:����KnY��q��[��s�Y�Bm�6A�؎x�m����fI��C��Qi��g쾏���GI�͒�������A�~}7��eؖg�>$-�i�9g�X��X��QՓ ��̍���|����~�;[�<����%E��3���fff���F
H�jxSf}���b{;��J|B�3�Z��!�ॸ���{�Q��]�.&�P{��q^x\�8����[k����Y=2�ϳ:�oHs���z.���.,T� i������͛��j#goQ�����-�r�ԟ;�r�����[8�b�RY�lo,���RgD�˒�Xz_�Gm�F>�ͣ���s�~J?����d��D�(��
�<ԍn-I�?�kT�}EvG�Lx��r�
p=Sُ̓}����L!K�I��T
r���nr>����7���]���Zܷ�W/i۹I��3�^��F9���N坰���=�Y�z��~܀�U15O�n�|LL�N{$�{-�����ʸ�ܣOׇ�M�ۮy��8��b���~�y��-�;����Yǁ�x��98Ɉ��'&�yQ�v����S/�~R����|��|��q���^�H3���x�-�ˎ��rѤWjk���˺�_�M�m���s���̴�hv�kc.�|�9�B7ꌘ���[�`�����?�j�qi�#����Ƥ8�YD�&6c�f&��bݾ�����s&r9#G��X5.��=�����k2s���q�I��{�y$_�D�Z��Xࡼ�y��ϗc{�*�L��8?�fָ��g.�M�3N�in�=���L�'^��{�&�S���/*�O�{�˝��S��wۨ������Z�}3�*���WN�X!�;�S��!�>��I��$�u��0�&���G��䒸"X��w�z���L{�R��T�[���.;�T�4�Vb۔��Tfn.3�cJ�w�����嚠�X͔��n_�nao���"ݸ��6]���`��|�3���=r��~��9G�d��ho����C�dr��Oq�c���b�n���q%{�F�(*>埛��.?K�2��vH��|Y�bKN:���0�łI�i��c�g�fm�[ڡ�SKi�ɻY�g�������@&Ά�dP@��P'�1o.���[ ���)~�.��*g��fmN�޲�Q��NV_P�ϖ�83��ȠE��{g�5�<�;DG,���re;ڛ�Rr�<�ަ��~��7�r�Rq5]�6)�������O.���fD�l�Ǌڠa?p�G<�g�q�w���͹�Jx�nB7�������[�����;Gԏ��\���W��N�埑w\p��3ۯ{Y��~�/=��'biwъ�Iy�=����k6ƧlK�Թ����N���b�ݩ�ng�?a^��gg���q��NEڙ-�O%�C�5��P����yG�\G�u���K#^Y����Yì2#3�����?f'�Ҿ�)4���cr����{ʶ0T��ݸ�K�L䚮^i�&2������d�������*���1o}2��c웬�xl�A=!r�,��4�ϲ��RҌLE-��>_���*����֜J�J[���J���syL�.&����֨�&Ŝ�ݘ���h��s)y�r�,�Z�H.����)�N�d�s�g�-�ũۖ��;g*
�_M�iT=Ǌ��4Z�!�?&����M�y�uۖm�e�^��,���l����bp;g!�Eď�%LGu�I�=�F,�Hr�$��X��x(���e&jL�4�nG���RG	W�����ds�����A���c�F���ol��<�;٨9�b�Td��"cg�.�c��\Y��8+�1k �ibK�[��+�ųԸ�b�#{cbc���%90�s�63�q�"0�&���1M�*S����Y�;z��8#�rգ�-~�/)��]֨Xגv�C�̎B�l����2����͊��~V�Z�Π������ܖ�۪8*<��������rﺃ�،�nblAf
m�3�3��u����7j7v���.\H�L�ȓ%(�S��d7[w/ݘ�NyC̾���Q�q`m�[��_����h����+���]�Z�_{�QdΤo1u�4���C(��UbǝK�آ&cl�.\V3�-U)���2�9�,�˘0)�n͍��îy�=��epR�i�L�Z7����k����N[�R�vm��~���?��_,j�2��� ��Aa��n��{ʩ<Ԫ���4�98.e��b!ݽ�\�����ٔ����]K�LJw�����+Pse%%����n�ܩ�lR�"��r�oq�x�9;�$h��v�<��!��M�7[�����6H��Eɢ��6��Q�q�6�>��s���Ng\��縦��3?����~���u✻9n���;[�����3���~�59fo����]��7"%� ���<����y�jeA��Hb�\c���^�?o1dېRq4R<!d�l��wk�NM����+7�{U9�?�$����R6���g�%�)H���E8�;���$�M���Om��M��Uȼm�ό�%q3��ܼq�4Ybsy���9��\g�m����w]������������⼁e3�|��A��rT�w����+ܳ������NJ
roycS��Yx`�w�^~������Sf+%L����)��3�Ad����r�{��JA�6a�����"�'��K'�xk?�c3��b-�g;��W��.b�I2�2�M�Us�L��&df���Fc�S��7�k�,P�"!��z��dk��b���q4g�fx��f,�wYE�V���dL�?�<����q��{b���Q�9f7��Y�r�ˎ��14�ʗ5/��d���c����>}s����sp�g ��S�G�/����<��q���T�������fVb�^Ͻ�dd�ܳ�S���~6y���j����7�	��w�n�?���{�1��p\��Ě�lO�59lf(ϛ�́�>����o4�$�ܲ���Lg*@՝�x�/��N��⺥��W ���*vIN�;'.wn��Dd9�M�}���}\�?��3���U�O�i�������lf��Y����f4��O�ao�1~�/�GU�bd�ϱ�tY���0���|i�TqY���������$��׉w�%%2�[q9}����]<ur�	��4tK?7.��?+�8M0=L[�@?>����������#'l�;��NZ<���p.`4���\s̟ ��vZ�Ku�"�T�5G��?�]L��[�;}����T�Ԡ��ڜ��	�S%�j��͛)ʓ�A�>���F.,Q���	��W3�r��_���fu���3"g������q#�wگ����Ȁ�$��R��(�P[g�`r�K�iKj\�K`S"-�����Y���%�/f=���Ƌ��(��u��Q�`'�w0z�����C)\`��C?�Y�Z�o(���9����m1�h�������/:؂��(������Z���X�䗻�"#1ω�O�;�
���,t���������(�.V{6bجF�/��։�7D�6e������ڠ����?ٺ�5p]�ٽu�L���N_�����PX�'�\��ik8j3�zG��[����ǒƎ����'4~b@��� �x�JZ��'3�Ek�p����gyr�I�F8�9�f)�#��Ny���/8Y�`'��7�=����Q��vb�)����K��(�	���Q�Pk��{w��^�Y��;�(�U�m�S��8jO��l���;z�1�pr̨
?����"U���Xl���N��Q�;�7�}�9As�������bNV���v��#�wg6�+���K������^
�㍃��θ-�pV�ao}�f7pf-�R�M��s���H�n��{������%��Dx�!c���[�&��3Xs�+��1T��)�\�ŊF������r�)d��E�ZS��-oy��'-G+�����'7?�70_I���D�R�?��bͶs&�$7�Y�ʷ?\姹(�3�������;q&K�u�hR���~���z����W��o&��������o�f�OwR�����p���-o������O�]���W�R�"_�	T��߰�O��0A��>c��%R?j\
嘒��\��-���{Zi��tұ��]���a+fr:�'!�!e T��s��+��g�L8��k�ϻ���:�E"��L�����-��\�G˒��Y�lج�
=���ԉl�M�0n^�O}&}*����\�U�D��~��b52���.$�=�q��d<�� ��s�n'����O��Cf Lw�3z�0g��=��{86n,8=��݃�k�,�����pU�sQ@Q/n�?q7��Cz���`���	����ؽ���v�����:���h�K��0r��1�m�Q����S��S���k�࿕F�t�ڣ��tC\^�=������Lej�����)b���mL{dP��������6u��wv����^�`�m�h����'���;
����u�y7/jp}<����p���T6[8���r#vzU�}m��{^IWLŧlp-�(�ѻ&�Q���]w�=�S�fKN���<��L�2��n�F�tTR�.�N��Lm�F�dE	��ӥ��y(���Ǐ��9�^i[	�*yo8?3�0W��˸��Qt�u�Yw#LF�f&��S""W�mO���lG火�sopS �D7򘺆<�`�xV��/^S����\�+���hK�+�jC_��_��X��n�Q�h"��0xI�N+�B�����M���Eɢ���o�vz��%"%���+bdO�:ˢ�2 �v�KI�)l����t�R���,��HN�,�4H�K�����b��
	T�zk�8��ѓ"XM�~��� e)����ڃ�e0p��'Xf�� *b�t�z<�L���8P�{*��4\�Q* 8W�V�#l8#S�t���rsz>G�as�R�<q���Iҩ�Iu�x����	>�N9rV6��DIeJ�������tf��sJ��8�i���l�R Ӏ�o�r����d��-��z��Q���۪\]k�䓜A����΂���Q�{1^�gz���V�)^�4V�X�JR�KN~Q��F+3��W)�&�;�?r��N��F;'T�Yϭ�Űyl}���%F���,8�Ҹ��?����m�x-���oQA,f��*(�$��{��n�T�5nq���)h��:9����e�N�-�V!�2�xo����%�kv#�Φ�?oyG �(,���.	>�ΫOm��}0
�Gz����3��s�Ag(�l��o~t3�8)r�ӛ���"�Ms�n�)��y�b{��N�ͩ��¸`��A�đb��,�#aB{g�����l˂��m����L]��Ld��U�95\���|��o�TMhཱི����A�f^��r����Rお�/ʫ��Si����h�CI�htܩWɍ��OV�I�5�'$�*I����������X9��#�?�ô���.�����k���'�$,澑#����;��-)�c�$�����..�E�"�� �F#@�3G������f�rB#��ֽCc*$R8��,�1�˫	�L��ї�3Y�yR���]/'�U������ǉ�o5�k�sC$�NPW/ ��}��؞N�=y:�dݽj��!��tq'G�����	�^�_]��%�|Q|��^�M�j��u�uY�|J,|B	�(i�90�eDϒ��d��$�c�4UlrR�w��R����2ڔݻݥ۵�X�5r���:U�3��w�b/$��gֲud�ٵ�FV�����(��Ya��VX��?q�
e�]/���-R�F<�$f��bs$~,h9� �LF�6=�0�(ޕ�S��g�zEڞK�91��u�-���'t���|7�p�\̦#�o�۔�F]��OⳲ�����q��䓔l�){1&"���6�)�84�yv�3������C�A��y���vN�I�>�W����,�����`��3���\���gM��іP�߻����-Z�sܖtt�Իeh�Y�]�i��9}F,i��G��������l�pO������*k�'��K�+�6�yOP����m��+d��o;,g�州ڜ�n�K��)>u�,{ٶ���s��{r�|��D�o?�g�$F�dWX�eË���z��qGSj��-G�Y�fZ��e�L���yxJl�mP��
�s�C��������p\���@��)�:��aZ[*H�\M�Eg~
���`�Fx��9�������'+l�8S�Ǉ'ob�["S�KN�n�C�rơ5 �m+��ͳ{��.��#}���D�1$�J+Fg�C*3��MrO>������h�O/\���Bn����;ݓGS�d��g�pOO|��fY˱���o�W�A��	�0�Å�J����۹����qt��yDz0���~Q�/l�\%Z/� ���d;��4*q�4�r`�qcׁ�t[�L�mqT��FatI�[F%��o� (�(�7~��΍1!�}9���[��~��x�)y#�$�T�y���&4S;�8yd���B��* �i�{���I!��:��:ؼ�1چB��Ne��9���F.~�S�i�
\pD��o�����m��u���)������!�ɝ�!����>�$�<�~p�/7 W)��s6�w.9�������K� �����3���&[%S���e9:ͺU����S�a���[+(,����[��Y��r��1����o-��?��.cF���ӶD��:���h}�V���/���/PY+<����~��3�����v����poc����-�k��o(,h���>L����X�W}A�}�������8���pN[����v1�Ψ�ƪb�F�v3����W?i����!?;Q�1��T��n�7����9o�4���(��G�G,�i-L^�y��&��C�ԫ��/RR�d���69o-kɴ�Z.����+=�+��M���s[>��Z~ugZR�����y\P��*��I�998;Ep�589yğf6}�q�A�q���RKX5�v.*�xS�������]������b���4�Z?71v��:*�]'PYi������rL�;�ܡy�w���i�ofReY���Lq��t�a����V���z%K�V�c1�+�(���J��V8]��j,���	ى�&�����<�=1P�&�f�˽iJ��(��x�)F$��E�[(��6	wE�, EJҷ ��gZP2�ƭZ��Ƒ���X#dW����T�u~�^�ĉ�g����_�-��e��Q���j����,��G��N�?q=mꄮ$�Ǿ���ƿ�Ͽp�m/g�3ٿ�=�;^�?[ʕM�Ġ��u�׽�v~:?�vX��5@?\� �2rNe�C�낛����c��)�~8�V�8�g�sm&�6u����rS����9��dΣ���5���վS�U���脩�rZ���;S/�ܶ{(��~�4S��h��d��5K���x�T��(�Q˓nL�_�*��ަ	���gS��R�o�C���cx��VbaR[�8u)�r�V��ʸ����eFs�&�����:�yk��5�-��0O~ R��;�r���l]�OQ�(��#ƧjS��?�]���������ީKID&LD����XMjb�[N���c��e�W�p(���9`/���Ǟ?~���<�ԗ˵=͞�Rw�L����-r!���e��A��!�*+JQ����=�����y�y�W*%�iASh�R.�E��-����LR�|�S����R'���[^���o�Z*!DEB %�a���L6)a�c%�笐��	|�  �i��w�5:����A����Q���q-+t�~��=@�D�S#�h"�"�!�-e��ݬ���I�V�lW�{U�J���~WW�@�&+pӌ��5�L��b<��|:�%b*��n����$}ԭ�5��sZ�r����-���1Lg�v���n(����Z�i�R�*y���1'6Ӫf rϷ_�
�y#�>~^5ыo]�N_�k���E���ؤV��R�eO4���'�DB�U}�:�s��v��[�.���'y�n��Ag��H�E��R$��%BS�|�+N5���Ҷ����}IM��u��5�op4�4�W[z/�3�6?�Ӟ���I�$NG.��K� ������"u��щ�kZ����t�h��pjE�۩��,�����ܒ�ߧ���Աrٞ�ݵ���e喕ஹ?M\�Vc�	@���s?�y䜋(hk�H�ex=���Gʨ�+�g6e&,�eM#�;]�}�d��v3�������]DY�?l�K���r�U���Z��[I��$Ҟ����Q����&0���%��hU��8�H>����'��;`�w_�&���F�,�e��A���6"'VI" �8�)i�LRj�.,^�4^����ưE��39f����+E�Ž;��NeZ�SY����4B[���YcU�9b_R1&(�}b���gA�BA�ME���3bO������X�u��7�G8��"O�u�u	F��ʶ���v5�
��9p'��Y�q'%��̒�!L��ꤛ�>0�f��7�L�%M�U'��������!��s$�q)/�ޣ�%TȔ�3:��`�B�8�@&1`pO��M9;�[����/nlp�3��?Q��?�p�Ps�sq����nE+���{Z`$M�P�IҶ�N������]~���er��\��o��o��mo�g+�x���b��Wyl-��=L�����>�h�Y�pnC�]�_�/(/�,��7�>���{��l���)�RR䏼���r�޳�o �Dg�c�
9�S��?�|�]�����Ȇn/rq���y?��7L��҂��7X���Gٵ�y&�U7���e������K�W��@�7p�pa����j���X��.(*D�x��N��X�� ��m��4�R�~�  lC 
!�;0  D  z��8 �
*�O�@"`�$��@�0<���ǐ�2�2J q_ Tg/��	 `���Ò��dP�@.�cPc7�ld�  q G��j6P0  {8�L@`�Gx-ۍXw�Ħ���ܠ�p��å��8���g�`�����y�o����@t���I�jGi�f�tF5��l?BW�R��G�D@c7d`%F��Z��#��ف� =�� l&����K 8�
8 �` @` 3�� �9 FB cf=� P1\ C��>@b@�Ơ��Q��h���J"Ќo���!�@�Q20 0  1��      ��C �  q��4	 @��HH ����h���D!�Xei>$BR�$�AɃ�u9�,�	M��H�@U�%=��%mc%6mv��״���=5�MӪ9�DA��2=SH����>K���@�*h��7��Χp0� 	�8�%�o��~��:İC�i�ќWN.RQGC�<ҕF<���H�PՄ#��s��7�i#H�� ���MT����v�Jk�8ۤ�Z�Q��H�I��8�҈��l��Q9�Ui>�����p`�5����<���(t���W��mF+�rUi=���8�B��"�E�I�3�ʾx�mGү�� %&����@�#Xw.5�G�FF,�Q�"@���o7�@ ��������Z\X���Fc@U�i�m�bP@��4 ��&�w��R*�1�q�
��R���5[�Mў�9D�#��f$i҄��G�����+W�N�}�  r �C �"`              FR0 �`   `   0�%b���     ȹ�*x   \�ΐ�k[�	�_�M1_
��B'�DN��-ch�єm+G���D �e�a��H�M!�AD�A�i;�$����`�̓q �Y�)����64�"c��I��{����w@ST��[(&e/��x�"jM�fb�]����u
8n����u�;�B)mt����A/H�2�2p����'b�"Vfwhz���QU0�[�i�[ojT��8ݢ+�1�a/���i��n׶[h�`�$��U� }gѥ��_��&� S�s�Cϸ�8�v�;�Zb-���F�Qu���dR:%�p��v�k5��M��bH(6by銈���d�Y��<֚j�K�����0�.�:�<zhHX����&u4_�����E���+̡#�r ���z����#�F�]
/���#)H��:po{x0v	P�ֆ�X�d��wv��i>�s�.K��PYw�<��2�I�=��p�pQ��dH�3m75�T^�m�"���X��nShSN܅=qlAd@.4�Z�?��i�
d<���\oni�DN��ذw����i4�7ŏ�H�2&�g5�CHT�p7�m���7����8���� Q�P��7݌d	�S����M�vFiƜGaD{�jV2��an�޶��rB��v2P���9&_�)�{_1�r�/�
�>1��4m��>�f�k��D��"�7
��_CX�fL�
Gr�ɕ2�ȣtu��x�K&p�Mn?�?�/��X�ΗuTG�A��##�A�}��0�H��u|k��7N����s#)��Z	@=@�����	�m�aU��Rz�G�&<�����h+;?������'�dW!F����A\����DM��z5Y���T%�CbG�-:{P��I�l�.�|�>ɴ�&	��&��c����Ȑ$A�h��ܫ8���Z=�Ȫ���i�[{�&T�;��kW��������N�A�@y�K��$�xC�+u<]뒩p<�9ε���I�'G9�P�J�+�T�x�'�n&�Z[��%�`�g�����D���`Ui�J���a����g+��?J���"^~���a�Ry�Z
P��9ֺ���I��Cl��U��4<|ޑ�Rs�rV ލ���47��c A�eE���`�Q����R�*�>��5�3�EUѐ6�`�"�)�Vo��_��{H"[,E��>˨�ҲT�
/6��mgC���,��O%PE�d�CLKG�ĂCb���oZ�I��)�A��`����~&j�I���˒��T	��1T҈�Eǁ#υcbD-���t�ɉJ�}?�^�`�b`�0h�F(��sňc�E��?$������G�"NSZ����嵩/|���%ǲHU5x�
�D������J\Y��&B7���8����I1��g�z
]*(n�.�C?���&����ؘ�J2e?p8*R1�tz�y-���v2!%H$N��������XՎ��}�_lN1Ly�/ �xSwtc�]����#֍�өN��bHxj�K��w��߽Ye'��(���0]LDˮ1��/��?�y�n���)����G����uDs,Nc`�/��b��	Ϛ!	6e�h�DA�X{e��	siu(��C�蘊<����70��f���#�[��Bґ��A�3ӞK�=ҩ0ޔ7�&B��%�/�t�󘑼S�:<���ɔQ��%�Q74�����Øu�,2���(���m{n��Tnwer�K����1)���Q�.\ >�cEؐ�7-�~�2��č�Æ@����G<Z+d?����]�Ao��Őq�ֲ�#��!�������C�x$�h�DЛX>e�Z"ѐI�5s��R�#bJ5�=Z��܇���r�P�`6 �[ʧ�8pD����p��@>�ˁ�c�O��;A�w�����<�5��q�!��D2�3���5k(��R��PyW1k�GXSR��q(�	��SwӤlL+�B0���Dqj=6W�భ�;�өW�BM)�
` �����	^��a+7j5���v1��l�=���:J�>���AH�8,J�	7`�-����T>,�m�
ƊtqǌoT9f"���mR�W�O�&�k�==���r�����Y��g�?&��G33�/��ya��:��2��6XSצS8`I)q�\:�Z ;9+�-0j� ��;QO���&Ց�
���ߩ|�;dV�1�x0����A�4�@t�iF�'P��N��K��+��vUj"�E��Y���J�{�X�dBQTʏD�0P@nK��ł#PC��B��f�y����.C� �Ƈ�u������C݈����y��ޟ��!_SOR�����&y��FBDgA  sN����N.[��l�ɂ;偂�r�Q�M�e'�8&���y���\y��s�&Vf'#�@�5�NҕI76��ܳ�6��Ux����kc%,��{���I�9���//I$�Av����h�F`l��M۷�q�g+�]Q����w��[��\�~V�H�,���$w�������(�I��d�I�\�x?\?�"\S��|ٍ�s�%� �8?��b�m���N6�[|���)߶W �ky6r�c����o_-�n�_�[{k9�[�Ͻr�F�vE/SZ&U��=���6�ƾ�9%� �e���˜��~���k�����P>f��;�o��KF����D��%RX-*�4H�ԝ�w)�qz'����k6�
Ч��2Y8���-�-��,�Rm^]��Al�0�)kelT|N�Զu�0��ko���cY,̑���i�w����2���\�k2��i��f��cb�������7tՁC���LR�� v�O⎒�S�I�0ܑ�b܉K�@/�����͒��u�g*��V7���*]�Sw:���\�W}�|�'*|��A�\u��Գg�2#3�\�rI��K���,�ܢ�����Q����ߠX�6pTͿm�1�A��i�yk��D?�<	d�l�Kp,�r�27^ݘ�8$ѵ&���c���9(��6Lb�1p6�(؄F,ϩ���g&�*9j>��>&;�9��r�$�T�[Ϯ_��Ѭ<u�j�XU>��m؜���k�[���8���ǵ],m��9OWZ�m>\S�A[85�r��6���2�P���l�]�R(.v7��p;�RYS�n��z��&@9\�+��;�������_�)ӕO���.���fE���td9�U��T�
���E��Mj��Sp4�^&(BX��H�� ��+<���o�>[�\�q�Ze�K�,?��H�W%?�7k��ĳ��ѥܤٶz��N�R���n~H~A�i˭+ah,H��k��A���IK��&���%��J!)�>7����n�>�A�]S:$t��|��_�Q��l�Ų�eR�V�����nN�(�:�O��,��p�J�,�oA&?ˮO�Q�)��f�[���bs4ƶ��q;�s�a��`�b�!p���������o���uH���mp\R2��7@ݞؽ�9Nu�R-ܦ��c����������o��Z[�Y=�'+6���soS����3�;���H���Y��r�����G;��#b?2u�:s����53ʍ��Oqq�m��c��~ i�+�lŹ)��C�0V� ��h���r�{�˜�f�8��[{�#&. ���(�=�eB���M���)'�[����>��Җ9�Yly]�Q���ʓŊ~�#��0��;�5���9NX�����)��rܛ�?��%���?r��mf;�/�pY�U�����I]#�zu&#�7��o�[��M=��6�������؏�,�u���s'�ۈZ�)ܟ�J\�is�{9��~jq ��1v){6�Q��bS��W&Y�̈�
-�G��l��D�����o�4:�=+3ug�5��X�3�֪R��,N\�2A�B�]\���M�oX�[^��l��������8F��u�L���5�n��+C�"	T�d��oZ}D7�T��K����8�U)�S^�K���X�kT��hjJ�/Q�{�W��9�(����j ^
�3eG��"���N�0Y����y�.{��v�����<���l�����)�Ȅ���)/]���q��ۧOu���mw��eg�N|��\����rb�3�fNV�#���;�AO�d�T��?�Qb0I�%��o��5���ݭ��d���(�VS�S�\��˨�ck���J7�:"����['L!l!k�7g>V8s;�F+�����H��3��˿�/Y�o�v���s��RƇ���m��3�?(�C�G�!��rȕ�ī�6�R������s�)�<	��r���ʛ����}��u��6���~��f�`V}� 3���b޳5�Tm���ܼ	9�?�c9�o�gf)��5������AsM�m�I�?ʌWd��b����NυWq_�0��!���-���dMk�|����L�F�P�3��Ϸ�C.@��5[�96@;82��&C"ڛ��wl�N�uC2R�ݳ�u⪰xW���'f<��Y���l����Ƌ���w�-L���O�܄�v��֯ֽ�=/qz�Gi�"���l�>�&�YJTH���R���C�PQzv�;G*u���������ߒ�'r�� 1��֑ŕ�)C�`lp��ƚ
jDr��%�^$����~�r��<T��1�)i$?��;�qz83A5�H�u����Y��*.R�)F�k(���r�)�9[�fQ~W�7� a6���Jٟj��}!�ȊJ��RZxy�&��ˊ��T]3���84}�2�b��N��ҡ4�h��d
�^u<�-�7M2�����L\�f�=��S��޶ _��>[^�'{Q���F,�85Dj�+~�%�,��z�^�?g�ݞ��˩|�΃/)52��?�U�֜�Q�&�Z���m�*�w5����7{ښ�9�W��b�j��*��d��/��d�W�Tf�9q5���[\���(�$��M��+�2|fd~Y��Q��|glڛ���S�u#�ԃ��O��C"g$<�eσ)7������+;�Ϝ�V\?����O�7�ht��=�ط�g޳��5�O�UO��!�"���q�'�T�	��������lyj(L�Ғ���'Y�r��l��nujx�����J�y$[�N��[�:l.Y��R���%Z\�Z�_¹�(��!��b�/$󁡽NOPo�$' ^3��:���ވ��u5���R�q)C��o���{�H��X��`d6PLY�	N���-�Hʙ���$�~&%ʴ��^$gW���/�V6�(,��[M4�O��i���5�I�k%o��FS^�),�a\���'�!�Ms�\��h�sӭO�ҜB���_���jS]W�F����by>��fr��	n&�*(�Aμ����6�h�T9�l���hn����:�tx�	�Z�M�������%	Mm����w��T]��|Tܽjv�C��v��8VƥZ;���x-����)��6�����yF}���q�$[�n�x0q~!�AN� �ԥi��O��/73)��A��C��
�Kj���Z�a��e���Q����`fxY��&	 �z;{��O����e��y��{�.>G�J[�,��8�/���lk�(��+��+b�3�ub,t�W�lw=��.�jϸ�wn��V~2d.;-o�4Y�d������*�06KQ��Ę+>y����E�b��m�i��|���Ǩ�s�"w�J�k�]��,�oq��v�~rS��QK�rý�����8�ȏ�ݱ�yJ�m�c�ɟn��j����Fg�h�9|���������r8+�rM,I������4���|��wo�X	�l�x#�e�)>��#��g���g�T~]M��H�)��D�����}K���Y��<�O@��),�Ex�C{��"e_ŷ*�WM��H-���	����V�ް�����qi��0�hh*���޳�|o����!)8��!tm��s�[Ƹ�"D�ڟC�ڭ��kx�.,��"�4�@���K���*�u�4y�a�`��ܬ<�(��Y��&�x�W�7�����H_�����E��f�� ��'������l��W�c0��}�-{�뗁����u�ݍysG�����;s[n%�Ѹ�+Kt�^��,��6�	e�،]ԋ����o.��}�9�q�h�RI����K���r��KR_�+$]�{p%�\d�f�;0���,��s�rͲ���k6�xiiŸb��~�frA����<��&��
�?��o�{o�E���w07��s����8�G-�yVo��gbqs���\,�*��ih�9H���9�U���s�z�)�Q��A<���/���/q`e����,��ⓢ5ɕʯ,M��ḅ�e*]�\񐕬PVq��T+��I)��mL�[Zr���pn\s���a<��D���ɱ*�S\I�ۢ��XR���9����`���\9�m~�����1$��d] n���:���S�ON������wSO�0=�Mࡳ���U�~���鐧��k������}�ל�X��y6�������5=�9Ps�Py�JR�x:�<���N@�0�g~�\҅K6��N�늗�L���"%::�^�G<�&-�yN-�P��w_gT��{S�r�,��r�����uj��1���\	���wC�=L����dP�ڧ���IJA��=��ʑ�{f�R�I[68�&T3{���[�|n���{\��g��b�Ĕ�k�C����>��M����yl=�j;>���}�JˍQ���&���=uv�l;��K7p#_�ens�� ��YSv�X��s9Io��6��.H�-�=s��+����c:�j�;S��'08{yӉ�d7���=������Fr����]o�(���@L������G����9C�*!��D����?����%��;j��뇃���i�y);�0;�m�$��Ի�)JϚ�n�q��|�����ϐ&/�\nA�;��bG�E	�>��~39t7��f=řq�jhz���S{'�@1\��,�ع.Ok;�A�n^j33��3��Tjd���}S��2S�;�(~��`7���6���`bS��;�Ap&#� gl˙�	T�v����>������?Sw�?�S
��ދ���}2w������\�5KK�㲥�Te����ϥ�����g����[���^�4�r}��r���8{�9]���\+ʏv7^��46ON��-�䩞��?pY�U��9I���Rvj׍�F��������s���^�O1K��;��"���'�^'$�V	t���W�q����!�?,�SK^ˉN��g(U��ĂŸ/�U��\��OS��b��n��s\��46^Q�{�u�
݋�[����,l�7.����wa��[�}@����-��]��Tn4�xQ٘�8^�C�;�T���Or��r��X���M�$s�5�qV֫���d:����Qً�j7*�݉y+S��W�����ؠ����j)G�w����˃��]OdOsQ��>ܴ��]�R����\��;�2�Zǔ�k��DaR�o+�S��k-��Z^
 ����^$Xx[��R��<�87�,�b�\)�["Y���� /������ɱ����4;:��{9e&q\��ⷪp���
��Q���w\��NYI2\��T]�&֤�V��,��8��ʸh��FΧ�]��AW9J�ܶ㩬���9g���ĘO���j`�oϕ�55Jg��x�������n��~u�1^r�9N[oZ��C���3����lGFoc;���N�%����a�O��!�	V<�u��x~9A�x��M4V� ���]Ele)���͟�=�W�%�(�{��W��>�\�� &�;����b)Ng�쀦w��<h�}�>�(�k6e�Y"q!+��o�����\�%O���ar^���ܭ��X~����d�bR��
���@�=Gu� ���$�ܷ���nQDGoʍq%�f���Kb���ӌ���V+i��;��G%+o2��Iiq+����u �C�n}�㲯����~4��_L)�]l��^)7��lZ�rH�{�^\�|9�[�cL��l��ۉ��ܞJ3�S;��RO�$�o[���z��9k�od��|	�>��(��M7��?���bcv̷��S�h�~�>�2�<��{�,�R6D�s�NV�:!N�5�qO���=���ų��T��`2���nk��y5�iscMݝnT��k��l��lko�wT�f~e�9S����)�s�1o-nL�b�`7Y�My����z~��8��]ʦ�q��~q4��x����U
��j��QӔ��nu���Vv�x\9ʇi~��U�{6�d\ޭ?��M�Ҵ��=���u،r�M;�K��
e�W�O����Kr9Z�Ӗ|L�k
k�H��b`u�S�r��r�|���VK0���-���E��?��]Q���K�k+�����Ա\����f�ER�e�����������W���ONM�'�ae���#qĸ�G/�s��q3y]]|+��W3��[]�Il��[���SZ��<�l�j�>ŕ|W��K?V<��<���Kr�s��g�QV�{x53��w�K��'}	�����}۽Qųڽ�9u7'��W9u���S�}2�����9�%ϡ��� ���_Zl��.Z�}O(�I�se~������3��M�֭�P���=A�[��?L��<)����VU��vV��t3Q��	��-��p�pp�C����L�ɉ9��� �����.X#���=�y_i��ӳ�7o$?/���F�B��V%�}���Y;�m��_���Oņ�[73�Ê�:<\Q��pb{�o��-;��ͳ�3��r��b�o���Nz�.�q�y4��$���w5�o>Sؠ�Q�F��{�c�i.Q���s8���J?�?���詺\l��,���7�S���?� �c^Wv)�w�9�����`�ڦpZ�ۙz �U��X�$�F�o.livMg-������1J���g{���u9L�FK{�.���P��;���ÆK�}1\L�w�?����Ź~�ξ�]P����nE���z�����$�S��{��rߊ{��,qQ�����&�*if��c_�:�ۨٝkۋ�{quO���%�}Ir�r'��������.q]��G�2޷8�~�6��4��sR�"��lr��ݮ^^��Rn����N��ve13��r��~��
ܚ��N�����[�7Q������WOgX�[Y�t35?�9 ��D��G���ϑ;���c�˃E_&*��T~t|�x���oQNI��7yn�Y��;�>��U��T!Te�;�`(_)_NQ&�V��riS��>�돔�<��;�PS�l�ڎw�?ky�z�q+���S�nr��䓽����1�Y��&�$����؍�7�t�O��*��7�M�q-�.�"$厶{>�/F/���)��{���6D�6����ιx�[K����q�Sm��c��;��vo�M��I���E�ާw�����Q�߬建����1I�vb���^�^M������9~v#��bx�&�⾣>L�[���U���!����[�:�1kU��Kx��
[��?����k��ζ_�J�(�!힝n-G.�����l��Oe��m�� *���/���ߙ���!=�4��˅��[�]��C�/�ܖ����6�-�x� g��jp�L^Iyr�7��&4�]Wߘ��;>K���
:oO�go��|��C�������R��_���.�*��fW:>��\Zf^�r�։��_2^�%=ҩ��i,����X
R3���'��L�������͖��]�K�R�߶��_��|Z#h���<�M���\�í�u�[[�=5*��sRw�7���Т��o5��c�R����+i`��Tz�~^M&��y<���v!d���^����_�v��s:��,��}���Ix����?�Z��q�w��?��_�u���[y��E��~�j��L�8M&qOL�ܨ-�\���1"�~��0�������4�qf�<��}�����sv%�ٍI`D���Q�ER~����)��ZN,I��͸��w}K���H͜��~[�/������>_��ԟ�lnP[��߹s(T���{q*�M��NO}&s�ȥ��AO�*r/���~q���/M�f71��@R~���I�gqp5�������`��K����ǃ���[(j�ܩ�L���sz�y�D�[/��qV����}�@nF���;�3��,��S���m�sڃ��P������Y��ǒφ���a){��mLNY����E8/i��ކ��SN�{񟼪��m������k������g��
NSV�Q�ެ�}��?�X.�,YcJ�{��)S����r��;��k���؏�

h�[삤K`b{�_*q���C���QG�˓���~X��>e�Q�D�Z�m��a�-2`0চ`+J��Z`(�T��6�K��J�K$�j8���o��T�((�Nl����h�Eq�X���f�.	E#�l�l;�˶1R����I",�.Jh_g�����w(�?�$��:7��*D<U�e�o�SGe��g4<N^��Z�hv�3eV�ز����'j�C#�J��}�).Yo,���ʪM���;�K�//|~������ ��٭d&�/�;�&��Fr�n�"LQ�n4q��W��}���ALy,3g7<;���Z���׮KF�R ���R�ީEb�Nu�������sw�\Ȣ��+��n�eĞvsO\p����q�JX�.
��c�~�Z���s�6���ȀC��meϩ�z�B�Z��7�X�w,���
����&�6��ص���h��\k����G���@+�rͷ�)��1fMl�9���C�ˇ8����1u.�_y�h�+��WuO��	��
U��2��aU:<������!Om꛾瀝޴L7)�C�7��4�Y{��W+:����-���?68�?'����7v�����8��J��~V�ƚ�4m,h�f&����W�3՟p+���S��w���d�N�\��v7Tv`T�J�ŵ˟�?3��Iˍ3�o@���l֜�!qp�p�J�p��\��T�[x�Fr\o�>Eš.��I`!�7�l���:��x����S��NtgI�z��BS���Q�u�k�NVW֞$�u'�P0�R�S��=�����&�Ecz]�x��E��E:�&�P
%g�${�5�o�����[Ω.�%  �^\�_�T4��ظ��V���UO������R��f��Q��f���oS|򣀣�/,�m;u�-�P6��b�/�o�\̣�dc@ؽH�q9�x�7	E��C���<�(��*��zS�ek��cr6g��9e7�N�����k����/����J���x�0I��Źs{�	�d\�eO�������q-��YS�b,Xۥ�G�3��S{�8�<L�`�Ϳ�1�1v~��E��4ȇQ��x6&��F�>��؟�?��^T���>U(�,N��N�l�<tw9��]�[�ZMdRfgq���Tp������݈i圻jg��q\��ʏyDQ�w+��Jp���G� ���K�1q��*��F�)��@?Q�_�D��r�*k��3y�7?���%��^�v��Ie�?�ʘ;=@7}����v����#�T��3��O��������UY��R��yc�/k&���8i����T��#>�U i�1'sQE�u1�3��[��*2�����Ή�ľ-��C�PԑGN�9;��.4V���N��m�{���z�����ɀ�i���L��b����
�@� �/H�Oz,BI����8Dty�b,z$|�(���Ĭo�����[E�j��ձ[�`���q��1?d��8Y.��
�z��h��������i1�|{������kZָ  t�PD p�� � , 8 �0V4��W� e`J���S D~�����|'�,�^� �	��Fh���������g 0 +��@���b0f ��0��"   yݨD`�8   ���L��鑡�A�pƻ`���`��7�-�H�]����zm*s�N��rj�e�&��dw1&�ЦtV��W�+4���Q�X��NW�\�*�9$D�/�`'��r`��;��&2����)^�B� �g
)��$¢�@XN�b4�iAj�l���YhbH�EM�3X���+�(z* i:���h4�>I�2�$71���,���	,,FA���<FFl�PHKlx_����(�A1*=CGD�_�)�*$0��02")HL�[�2�!"	t��J�ֵ4 A�#����B��� �C$(8 ҸSn�|(�A �74p~� ���M�+���N�p�����  z1@�  �
              (�A            G �    ��(Q�C�  ��VI>Q���^�Ԡ��ͶlR��:nѣc���r'��}�(��P-��I��D�50\�{<�yQ��Ÿ�L[g����=����_�#v(��+ɼ)h�*�ʢLr"C*A��B��0����E��c�m�D�G�M��:f��<x�0�dzOǚ~{�F���RGqf��G���Ai'������� 1!�zZ<�ط.~�)-)�(0�c/��w��Np����X���xc3��z���\�]h����J�Vs�1Q��#?}}	�"�KQEA/x��$]��Q����^�vtɼ�ߣ����+��Qɒ��$��drG�N��0��|�b�Wj�8��T�Y�	�&�-��HP�l)��{A�L��g'�9m��po;p�8فC����fQ�';We�]���Y�%��4��b-� �\^�<=Ί�����p&ǹ�)���=}�mM,�c�%m���D���گ0Bd�DZ�:U��D]��a�j���/��`�@�nD���-c��h��yK�Sj[-$��s�F �o:����)��7ｔ�ojGe��������ړe�Y��#8��e��bÖ����ݥ�ӡy��E�yk�$�L!s�/xc9*��Ӕ�����.kX�e3�i��`�]�/㤫j��C>Y]9ZM�h�/�)g����(�SY������e�˾*72%��qEm[DK8G��!�ܮ����z� h����q�qh�hPZ-Z�i�Qgp@&�B,eZ?��"�c�h j
FHTB@�o1(O� �����s�*���O[��L,���	����]x~�޻<=p��9�[u��QT*D�`q�s�q6��q��A���I�Aq'(Kf������m#�.i� �M�øsN��b�e�TSgǄ0D<T� @?�c#*���[�!�+��*b��(��&�kT�UZ�U��-����J�������a.,8-Ӆug'	�r�e��#N��x�ls
���zċd�H�=*t��9V@�J�]�q���Y�hU�E�c�,;�V��v�S��m�%(3�	&,d̉-�\�T���S�V�����2/(	�I2�Q��Qډu9֒Im�0kܭ-\�P(H�8,<2�%��lѨ՞��jt)���G܊�ŀ&Mޏ�L�S�Bc�]w�����_�P�ء�$l��	e�Z�B�d�ͤ0�v�� ��C�!�| �`���$���`U�!11೑;��!�)�n� � i%@�gc���|�a8�]�=xh�m��� �� V���9b�~��L�L k�9G�,�"x-�j{�h�ʮVd8���l��+�k��vF$!}�,l�<��6��}
�?�)
�.��"�"���a}�b풡7�/}����"H[�u�DPM( 2g0�B�2�<3 ���2 d !�  lEF�(���d�O4��I�B�x<��i�8���jbe�{x�xo۾	���X�"�-��=��2��E
-�,X�S��@��9�|c�X������Ҋ�ض�����1~BT����[C�Y�_`xAk��J�1]�s,�her:���4{�cAUfl"�"� ����@�P����c�_<��(Ÿ��	D@T�� ���2ӊ����+�X�m�U����P"��%L��k��-zTYc�,}�EXE���,k���R��6� F%�,$HX��Ū�+�� P�S��{����Z���8�
�zUp������&�[dQ��/Z�R�u	ڟ�E��:g.��t6��S�P�����(�t��Eb ����a:��+$���\�d �&���uZV� ����ި��Vة�  {N'�M�iɖw�`��YG}��>NNI�8bЫ��y*b�����\D�\_r�J�Sb��ܦ�;���Tqhq6�D�̖��?tjx"g��>����~؞x�	�M<�?�?�ى���w�$�Y¤J��i�9�g<�� �� �w)�&u���2H��"�����qbg.��;��ϔ����//g1��5WI�r�r�೅ǁ�I��K16K����S^�D�#�梁��!��b۪��z��+\�8͘��<�FRw�)̟\������6��	�T�o�u�T�dlkq��:�kv�@Q3�M4!i3y�xv6[�j;9�P	�ד��no��P�$��2N<��s�l q�NNp�LOv�/,���,��vi�?�&����۬w�ˤ���)?I���ũ�,�o&�c�c?��-�i�\k)��1�A
�)�-N�ɧ6��A��lۈW2�1e�a�x�vO�>�o-�Lj�ks$�$ұ���0��)9}��@c��o�3���LAk���]QűG���1n}��l��Ř��S��L&�KdS��&�;z�/RY�7TZ�f욖���fh�dLL�+T�A��s�S��^�ff��ZI܌�ʩgvn�f�4����z���b�H�@�Q:�fK�m��;d�"pf������3�e�#"��2-�Y�W�0�5���U52�/���^�q\��}��G��\���܈���kI֯PiP�,��>MF1�K:�i#fE���Ng���=��2-���ɒ�+M֚M&�e���c$h���5e8�OI�m4�dHЛ�9�q�ݙ��5�y��h5�RLt�g"f[8�{:י2�(�ND���H���7>�ω����$b_#2l���#"2λ���4ZM\ʛ�"j/��f&�V��J���j�G�P�'\��	��jD�C*��B�N�6N�u
�.)%�L��-�e�[�N9 K�ɳ���vK�Ա�>	iL�G2R�!�*�}�J�j����;N�X���4M%A�}�r�R.��c)e����c
i
%������MQU���2:@xy2��	�b�U�nT�"O�HٰC�Y��s��"Gs׬�%�DJH�fY���Q���A�,��{c7i�ӗ!
��h�X0�"6(�f�� �L.���y��1l�7f��g,��&9#elȸ#G�J0\�� ���O2d��=FfG8�P9R�;>m"ْ��qE6��ئ�e�q��z�\��uC(���Q�������Sv��?v���4��T�|��
s�[�:�Wc9�SDw5&幻i��p_l����u����H��%�i�t��Nylg���[��d���n.Z�}��
�z�{�~`U.<�����Vʲ�:-��G������%��}Fr���Y�_��]�����gg��z	�
��[.�����[���}�c�I��O��*[Ô���Q�#6q��U/�s�+Tyo��wو���q�nsz��?Ɨg
��9�$������öl�Q��8B�<Gs�=/8���#��y��wwI���ߕ�ʎ�YD/,PP-��g2����nf���s˒��{	�ːu�ϻ������7%w�&l����-�y������y�9��>��O��36�����s��gnE"����W�$^S ��᝾���[�anJb�5�S�}]�U�;gv5�߹;�v��7�����cfs5/6�S'����5��q0��O[u�NJ6�.'%�kaVK��JZ���ۘ
c���$�m9
��Yl�SJ��f��/q�Mj{��s�\��u�Ǝ}/`"�ܧD� �c?�;vFn�^�q輦�=�������ڝgu���)�p;��K��~�)�k�Pv`I���������q_�x�ŭ���b���ӒsA�Y�������,�Vs����'}��,�#���6�7��� �='sR�>w�F".;NFb�ك\a�9b���g������ߝf/�u�c���§�0�a��<m���9%� n���c�2�1Y����<Le�&�b�/�D��
�8����c�R|��wu`�����>�.�T���dx&V�T�$nT�-\<��3���#q�1͍��������؊9�7�{�w��)x��ε����@���u�����P���T���Y{�.4�2Z���������w�lf��Dw~π���b;�$�,����jp�s��w�i�)���c��/�Op+6�qZ��h���8�w�zy�LE=��[2��i��>٨��ѷ��{���Z۟������㚤!�A��z�{,�鵲˭�\���?�sO��E�o8����x�R�(W�Do�Ŗ����cn�������v��|W9��gu�����ڗ輑 ���Q�km�N�u��9�F1~����xb���b�w%�5��en��,Ũ��۽�`�a�:�>�S�9�9m�{�t~i��0�I�����C���*
�-fw�F1����i9��N
1|�&�r�4EN�9{�]��������=�oT�,e,��{�ڌ㒪�9��uC�jg��{i��e�/�������c7��k�pv�\���׶o�eG��I7���2S[�5��p\�4rި�_����N��_�z}��'$=��u�����Z3f�Ljo�f�T��-������5	�Np_�����X/ܩ�m�NML�AK1H�H���N��mmɟ��6G"}��ό�����f��2�yf�f�u�1��'4���PZ��8�}��&�X����lk76򿛩���'c�S�z�2[��-��)/�L�xY�`��7wS��O�e�Q�-���\�9�F�"�[KrX���d�6��,����>�7"R�*�����c(`U�7#D?Ԙ��J剝��k8k����B������6��UKt����Fe�\�K��s���4Sp����~&g��9��{i�;ڍ��fbl@��1�����l�|M�{)��N��������C"7:�&�Us��2���j�A˿ �̻��>��*��;ƛ���_ඝŰ�d�eh?y4���q5�0~s����?1r�"�ƕ��'�-ؚ�]��Hh��x��{��qtb1I�k7	r�K�u����/.xX\�����%�5Y�a���m�$�������F!��Crb��౭�ƕ��9%�9�/w���rR6N6;�EEx�A�I�t����QQ��w�aΤ�����q��g��k8gRp�.�L��s��ԉ�0?��b�f�67r�ީ~o�(����ɺ�c�� ��Gff��ۨƞ�|���r|ۘ(r��%1z�[Twfw�����q7�qk���v�t�F��
�-�s�2��q�7��kϬ�[?)17���RNt3��?�g��S�l,B���\���w~�b+��-��O�S�sOsv����C���=��@r�zF<�~&��8FW�>G r�K?�@&c�mJp2Wl@G�
�[�Ng�^�RB�Ѹ�9�%&�eRټ�G	M����e92�d���������u:X��go����*b$�$�-*��ubn�r��8o�gm�U�\������Ϲ�K85���
�yb,�ǡ��z��'M9�
0�o�9'�{I���7-q)+?Nz�{֟mykr�ͦf�D��y�Q'����h���T�yJ���K;j���䭈��9�/���a%��1m-Π��3۫��S�}�r�H���l���1�(߼�0�o��;��'�cbqZ��*q��*6g�]��8yLV��8$�Ƃ���I�P|���F�-����,�/=Oi��t�wN`LS��Ip�hvb�O�u���n���}��?�.�g;[��������dl�7�mHv�~��kkq67-�����q��첦�m/�2i��l�g�JM�&�d��w�ൽ�*u��G�����iff��1_(���Zݲ�Q�6'��09g[
涕��x�b�An�����x�^U,i��г�� ��L{�ɤ~c��.]�a��G)���Ji��#M&���׈ˍ�7Tw����͞��nJc���w���=�1�����^�qVb�����kn�I�Ϲgk
��9Ӑk�z7*9CB��Y��{�psL�S�G[_/S\Z��S ���&�Y���{Z��7�f4�!���Jy�%�_��.%�p�7�|Fj9����lH�-x�[Y9����R��&�rcM����M-�E���=����I��-��Ǖg�.\Z����xPL����N[���/��|+���#�ij�
r���K�cy�"�e�ߣ��6R);˞g}9��h�/�����=�kݝK�7v�r�;��bj1�n��9�k����j{w�\�C���k�����&r�r����\� ��n�?��<�w�9kK�⿸���,���ɽ�\}��>7��H,�p\���;۩��oim�ل�;� ��(���Q-n�{{A�f���-�ܥ��q����2�X��\y�8BϞ:�O��{��mϤD" ���ii\�.-̺���|�bY��N�\�]��)���/?�T�ڸQ(��a�P�,��H��AE�)��j����n��8Lv|��{���;Y��?�3���)�� p�%�-h�S��dG��w��.�֖�~���f������e���%,nA��c�b�՞?R��s֣�֙���|�e;�;��+U�2��T�PE�e))��c% ��-偫�V�����x�ħau?�G+��
f���'�S�MfqƖK1����jY������[�u�3��S�)�8��*T�&7�����Kxs��(�k�*6�kv��t����f�œL�)c��*��Thi��Էe��*]����2	�ʟ�E/�ָ�fQ���8�cݣ�a.#�מQ3Ψ���{7}���r�*K���'��.\��o)bV$��}RY���և���Wt|���v�]�4���n{v��|Y�����g����2�y����1-�q�#��*B�q3�<�����Y�6��u S�;Gl��AK޶N�i瀡��G&�Qn�	D�1j�'2r�]�v��.J�w�ӮE#��W*2vD�F�0B�4�K/R��[�Bmhڲ�N�L����z��f����iE�>��z��'4�{o�x��׏(�FǏ�*�������4~-��̴Dk+��ʼl�,x6WV[-�3��W�J�D����D}��1��`��6K�$�"�B���^��լf�m�� ��m�u��F`�=�x�w�ƺ��<"�(S��^H�R�s�Դ\I&h:���Z� ��&�$�/e\�L^��� �wa6�z�p#3�l}婋'�\Z�}P�Bu���3���$�}g��Ծ�;�9kn]��"�z�J9���)�1%ˏ=rU!{�桶J���.s���d�����8�
aF�i�iqcGl�\d�msu{3S��.%��)��m�I�r�
�b�O�J8
r��'.�%�I����ֆ�*5�N(򻊟-��p��[��,q\X����u9O`�4�<��/+��}��.s:�*Ӣ������(R�}�d~��*<(�ƞ!u�劶�^ȗy[�	�|��-���yg����v�Ǒz�.S��&
G��nL�e��U�l8�w6/��)�Y��_�҉�':[v�X�=\j��k����p8޷#j�?{�S�S��0��m��>�&.�r�����3�������Mm3�W��;�����8�-O�(%���b�X�k���+�T�=/���w����=���n�Tv��k��U���<�hsh��c��>ڑ���`�>��[�-A�f����`��u�����{$�d�\H�tm��Vl6��e �(��<���Ky��xѻ�����앛�#�54��{L\�r��)�`jp�}+Z뮿��R�IY��%�V�i�N~h��=�1b�w~�9�(�����>w)��f���EF����Zr���Q��hı�{�����c.Up[��17-�q��	q'$߱�g!���9qF
�����ΥCy�����ˀ������[�Ӄۗ �3Nf�+�ܧ�Գf)�@�
I��yW.�S�6�n@����ϒe.�C;j��G4� ��v<���7�fn/R�����jc,�-�B/ǐ�����Fз:9rj|RY�B���yp9,r�����c�mk����0X�����<1���ݶ��<�}�Px/��\�X����ⵍ��D���7/O;���(1/6�l�G)�$�?d���k��]5�*�>�-����E�{��gp��{
���b�p�~���GS���`,%>����
&����,n��2�1�S��&��'����l�0�HD�!��p7���zk3�\>���pk[�r���4���<��������5�����S���<�^�N�i�\#$Y�߹U�ﴴL�Z
ki�K�$�.�Δ��_k*�/VEo&����6�
D����]�2'��m�v��'\�q��gGO��1���\pᤋ���m4M-�=����-�#hi�KU��{#��QB���o��8w�b�G�<m�w�6�1�(�q���[%�B�@Q��%�c�"־p�y埏ڗ�S��L�")x����ϸ긔nlPުq,��"�qF#�.����P�>���b��s�-pE�12�yH����l���\I����LS�ʔ��S,*M���i"���y&:31FQO�`�z��Ҧ2m���yF�������Z�r���ۿ�<^뻩qzDF޷+���[����۝9�AY���!}*x��dm.L�/5���i푟�BP��f(�ˀ��,�{���:��]ʆ~$ǽV���=I�����?�s.M��ɹLe��H���M���T�#nk���#�3�ᭋb>bl�8��>j���&�.g�4���k���^py:ԹR��a�H��,l{F֛8Ad�:o��M7��Tߤ/�EZ��*��Tq�D��ֵ�~���I�6��Gː^�{����ll������~��7
�_����7⋳�#(�)Yܟ`�SM4��h��-��Q34>f!
%�6�����-��q����)�3�枏7.�\�a4�Z���Ӗ�=���-[Ϥ�H�RX��5't�#efq|Z��iKE���D�,�qd7X��*$%i��
gK�N�.:,������eF`��ؘ��ä�)L.�s�������?�k�ܨIo6璯��'�������R���ͼ�6����K�^�<�I碵/���Y���C|�T;��[Y9��Kay'0W��\��M���T�g�rW���r#�/����l��­/d�-�s�)�Y�[����g�I�cG͜�C�8	��6C����ܧ>R�p�&g��^͸�i�� �9^�"��� ��p�#���+i�=�C��:ep�Ҍ�",�g��Ɲ�Z�����kT������N��/s��ߠ�L��/O��1p%y�y_������g�^8�1��i$�l�(�'���&�<d���c�%����\�ԋ�E�hkـ�9}��qE�u�s���}r>�l���#eY��?���l��V���)�8���pv�-��g,��M-�3��)�q�k�"�ͫO�p�M��R$�������cN�����n��T��ke�ii�i�2��H�`��X�X�썈�Rg�LZ��ճ)cRJE/�_��)싵��<LS �����[�\���MCMm�~�[E<���M�Ã�K�6�br4/�$�<�൥J�y]�ӳ��W�Ɏg8�kS�ow���Fv�LX�ZKI�~�}��M4�I�}Y�&��Y�Y��mK��y��ۂ��E�[��+)���K������ϗ<�����,
T��WhstL�ׅ<�`\p#���-)f�bcF�+h:�İ���_�j�*��p*5@�v��jn��x ��h�&"��q�D�ed�UFc?Q��L=��MX!�On{�9\�w���f��NbQ��Vļp؜b�v��Q� ��$7�]+��Ǖ���6r�˂��{����bȣg�bS;Q��G�)pY���6�J7LO&ŕȶi��L2��[�����L�p ��X�DG�;����x���c�F9o�穮�����ߑߘ��g�~IA��O���܉��E0IK��U��쭥��ly2��juS�%'1Yx�r�:�������PU��F���<���`9�^b����
U�gb9��M)��-��z�s�[�]_��s�j��gn�����Z������}�7Y�ϣ5�]����H��#02ז*�8*��QߑI^T5y��k�5��(�d��JN�ͳV���gn���囋6n�ٞ\�T7��36������N^R#36����^"b���۔�/��ƛ�i�.��ڛ�ik�ʉ���;�ywd�̴ׄ9U>��0Z5���of��en��(��1��F�v�h�\��P��X��8��Z�YsU�[�[�H �,eG���I�R}���ή��L"佛m��?���ܫ���9}Y2���w����@�����3Q�ܢ�)���i�V��D����bi��)[�"��A!)z��ҦX&	m��|��40L��Cr�)j�җ���[�ڒm+����-5yAN�D��s�D2�g�13^�%�l��N�� ����-���7)kZ�]�r���(�Yg�19�6n�O.J�15l���o[�i��(��0|�?��[���sS*�e�����3-��y�?�T�?�(�`��,�n��7'n�[�vD�{�H[�[���K��6��\��]�[�[s��c>�#w�Λ�oer{�82��X������*3�R����!R��h�4�J�h��:�
>�*�L��[_���'%	���-A�\���˖oZ�	���Y�mqp��=�'n-�܏�ߜ��̮[��؏�3�/~�îg�������;�&����u2V�7��Os�!���g$�{�ęTx��im�p-�}G��|�����]6ߛ��V��~X��x��,�[��oj4�ԝ��\���[~Ɲ���w�N]����<�RR��_ˌ6?��[�k��߇,��m���%��S�wh�  |� C�6/6�k�E/�A"X@h��Q� �$�BB#Aj%>�� #e�Ŗ�v`�e�B34 !DLT),�c`B��3  5 @���[�<�  �ڨ[��H �@^�imБW!���r����(�5=�`\�/�)TJ\�E�|&�Ѥy�OHG�9EV�Ynv�/��K~�ѧ<$������Q��hK�4�E���g~�j'	�>1��^�@:Y��\�U0]3��,���1\$N��O���\�!b���#Ԏӑ'�?�0��D�v��(�l	�gF���:&k�h_i9Hm���Hֶ�}\V�P6mA;R��*y�[�]zP��p�ȴ��ށ��,Ĕr��T�#��N�֡�hQ&{
<V�%��/d��CT�y!���]AӜ��o�>\��c��R�J�!'�t-H�=�Hgc��<��B�u�/3d�&�Y�n�l�}�3S�Yl<�/�0sT0�l�P_�!3Fu�����@  ��B!�D               C�33      �    q�9@   �  � ���   G�z�U �ޗ.�kx��I/05V>� ��_�&XRZ;��I+�a|6��V���$5=�M�����7o�Ak<E�F�z*�=�dQF7��A�0x9Yq\���4��Juk.i�f��F*�]�8�-�IX�b����"$�� ���X�������,��DR��s�\O'��?��Dpaq+��NY��W&\}���}]���d�Du{(��ǎ,��^V��:�)&����z�ym@�A��4����Z(��Tԓ�$]�q/9���a<ϱ�ޖ[������y�7��a�#Y�_�V����m��ʭ�JNRH�S�ޏB�,�����9�$����W����8��XA'<�[�W�fJMݥ5���z
�a�L��K�u{����` �_��Rqs��8��D��ĩ��V��6�t�q{��y�#�f� �PS(B���<�aydv�; z�NL���ke�g
bS@���kpY6f@92ǣ�H#��M2zd�h���3''�lX6?�Ì��-�KǠ�I3(��;v®����]�H���f%l�� �^k����F������V�����I��B�'����il��pf ^��S�S�~\	6�	'�-X�y����J
y�XXR\��}f'�Q�"&�7_K"gq���:ˠ�n��C�5�R�e���e�M���
��7�B:�A��׹n"��-�71c�N~8{��܊�E��Y��_������G �1�i��U�U��o~�g&G�Y!�Y@(��Zss[4���(�r�h�I+(ק��1K�L��]7ȹ���Q��^�Vb�m�NW�m�m�{��nTP�D�Y�º�:	����c�p73�5�A�f��\�[��h�"��ǵ�k$��7����x9�!�&]�,���3�U�Lc;��jDu?�4���X����R���<Wg�_��3#��l���^���slXIBY���z��ش��$m�n&D~��(ys�?�tz�D
���9֣O�q��8u�e	Q{vP�S��.��(���fY���
�o����Gj~}��q�n�6�s�(q�]TJ&2�w�}��ag`ÈA&�D���q#f"K ��l����`"�H
1C��B��AQK=�b �S$藢,7����(����A��3�����*ub����?m9T�@��.U#\E����%��%���SY�l�v2��bu�$IJ�H����Z�x��� 5�ea|X�'̖���U�DA&,�y�#/��'�E����J�A���	 �1Ga�o�a��d(��\_׏Gz<(�h����Z cg�v&�'�e)h\�K���֌��8���<G��s��J���89e�(}*����O�̉��%�DN��8�/�X�� �H$21��Ls8ь2�|M�`mySa�d!�/hF�� �5S�^Rb��GA�>�2�)�F=� ��dO��n�C	H��G�cަ�[)y?�'E���ͣ��?�<|~F*���T�HI.�j£�%�d��Q����ס�<��)�k{�{=�kW|D��� K)��|�f�z3�N���SGp����ɸ������<Ȟ�n�n��1��"e'گ�bcm��?A^f\{�A�
`�V� iH���O�c�d_��ӷ2��b�_a��Z��5'4j�K*;�B���!�b�2�s����o�dQe�~�:Pr���V�F�[OOJ��1jvdf+���è��ɝ(��E�o:`��H���~�|����Ng��� U�|��ʴ�TN��������K_������1넿��x�!�|��'��Ų�G�	#��\��C�e^`���0(xa� (  �C��ʀWHY��mp��s}�:��'u1�]k٘�pN�����F~�1�F��M,
QY즅Y��Pn���`6 �>&ˉ��L���ɔ@;��l�Q�4�x�	�d�Ln�J)sd�Q�����_ֈ��7�K�g=�$7��,��LTg�	��L�I'o�,�r��Rd�3p���QK�n4��O
ȝ�u�����.X����ۼ����0���+Ӛ ��������-D�q�9��u�>W)6Ϭ�wr�$�IScb�O����;��k�\� �l����1ԙ�����(��ԛ��k����1,�];͟��F��.(�fN�Moh��,����J���:J��M�v�?1�>ܚ"Kd�s��dJ{9����������΍��G���m���,��۶VJ�݉%$�>|7�=�;UӸC�a2X9S���u�����} �;�I˞�=��>b���m�������s��5��*w��an ��_�n,�}���O�jz�.���=u�%�����-��~����q�<��`�[%qNy�^ݷc���7f�F-�%�gvsi1��SM�%�}<���5A����oIe�Fw�����o��y�S����X��^����ɟ>�˗�cw8�D۸���Ϸw���l�S?��ɴ��i#8�Kق��qO.>�6F�p#����l�O��g��ہ������]x�q���lBK�9�\n7_:�.x��?�AS<nb/�b�(9�����1���h�4l������5���/l���f�J��^3ܔ����x^�6�圿�l�%��}ϛouAΣ8�'��,�܁S���))y���V`��[�Ǘ-�}���婉ڧ����c\��#�T�gT�Fr�I�������pRPQjLg�������y�nh�{Z$�u��ONQ�)�SɅV�8����I�.Ɯ��#�~1"�յ����sx'{��|�I�g\km�n		'5OE��jֲ������su��{��q7o�6=�e�����߾�I����+���Kc�ͮ��R}�-�5�پ�gu]�SA#*��ӗ���â���-�,s�ڡ� �F���Y��*�Q��&`���K}˓i�W=F9r���~�%d9OG��6b�lQp˧.�Go$�)N�$��K��.<�뀓oN{�Y���$w���u3���%�>m��c����Z����Y�>�x�UGf��9yX�ve0�s�
N�'.A����gs������o��J� 3�ev�yF��!ź��?ۈ���f,��J��&����^����Ƙ��F*��p3�?�:.Q��z����K�7��[�����2úϛ�K����:
v�����=�wXR��/d�5���b5� ?\v���m��1O<�J�nJb��MȦ��+38��p��:ح�\꒑?��Gۉ���� O��S��w?�q�%�R��g۽Lф7"L��r\��r�\�~���O���G�s8���ggll��<���0:������%�1\����	˽r^;r$~\�����(5�����؜�g9j�8�����5�C�^S�S�f';?����������k;W�\�'�N�wdtKr�q��̨!z����g����V��/������Q��\w�U��QDj�^{�D���0HQW��T�)?�%S��Q�$�%��Iz���ĳ~5iccb�ԓ����I��q���G��Oo?W��s���m=��9l��7rǜě�+�s���
"ˮY#E�Y�3w��?�p~���F�)����̓�e٭�es��Ѷl�7���u�Srظ��nqL`�<���#�����'ԯ�M�el*͐�W�sS��S��o�M}O]c��O��0V��7/:�ٿT�9��U����[��Y���k��}fj_��%*sk�5<I���n�M����޹��(=�y�M)�Pܘ�K�V�5�����#�Ӫ?G�TG���i�����.wZfu��A�a�]�/,Ʃ;y�DH�\N]�H0�b�Ӹ�S��y_��7�2�s���tg���}r�{�
i�N��<�7����b�=�#�9��S���K�<Y�&ͺܭ֤X��%��%-��:���첶VS����O����`ro,�Ę��W����I�!�+u�/��Ų$K ��%��j��h�o���H�W?���۔�&��w<�ϴ9��!�NE����Z� �0+i%������������P\ٜ���+b.�ǉ7���;�x-7����ɔa*]��x��Z���YUXK�Hޯr��[����������h'����2�F��fK�Q���������>�U.���v%����WT�(qj�l��c~�_�k�.u�uN��b��/���n��*����4{6W;��)K���x�A��|���t�o�p�x��N[y"�l�f6+��#�Jĝ�� �;bw��i�yJ�6�����U�k��I����1_���P�`Lx��^�Gp9���c���gh'Tqm�F��w�,�&o���,F��ڠ�mh��{rS�:߉>ɉ�剏+ͪz(������\��3��?�ҽ+V�y[]��6�⾡���b;JnP��Q��R������ώ�&嗵+���������e#3U_k_�������Nh�p�s�Ts1�d�uK�-F*�݌�x�%��x�>��S�n��g+�[w�uǈ���1O�(��'Q�{�`2V�����$��J>:ϟ�pC��r�h���y6P�t�O���,�^��-�}�O�kP�wS�s�(.��{ܩ�u~��19�6wt��#�.Ou���N`Mr.��ꐥ�S&�����{�fG[*0dh�6�6��E��_Nz�17m18)*6�vD��G�<
��e�5�l�T���9�ho�Ɔ��-S��86O�sy ��S�P6Φ���r=����Nz1�T�bM~���"S�8n�h�2��d�M��|S(�����X��W���%>jwڷ��/��D�r�k��B.z�c7e~��-��d�-�8���ʧ\M���-)�,ϭ��r&�+��hV���Ԕ��D�/p	����\$W�x#��F�LŞ<���m�1{o�V�SH��o-�7#��پ�3���~�-���m��wb�ٚ�q��]����i��-������~6�T���=ﶾ�-�
͙�bY���k.K10��V��%f.�ʈF-�s�}�P�N�(�7u��j@'=��ds�r�}p�4^'�y0s��S���Y�K��2ʟ�#b��)1�J��R���lM��������9%��D����:��ʣ���(~+V�% C� ��en4p)r�������;Zo��xRf�k�~cUΩ~'IBd���D]k!���U粷�Yy�kϭ�7��)v�'N$h��4TS9m��ܻ���
���9[�O�L��K��y�=1�� P5>�nk��������Z�/�;�%坭���x�;v냽N@LD��.
�5>Ɋ�Y�`fB�l&�Ru���:������q�
l�(og .^m9���؏��@*�F�H��z����<���ƫ���o��;�8�vԋ�'9f�r�[�^����Q���M4:ܿ�)6��u�m��K3d�-��܊�K{oGLe��!���W;\��t���9휌�j�����u�9��{�����it�q^Z1w��M�Z5�u��϶��Y�[95?-�Sjv����Kѿ�U�Z��U ·�gW�%[�W�x'I�����"��+^.Ŀ���#쓓6���l�S��`R�T��I�����x7\�r��]k��grX���{}���p�8��倜�Y��8����gS�����r�.)lO��?��g��˸���8g��Ǉ+�`j~��}G+�5��.��G$�h<JtB^ͺ�m�^��DX����_�fc�04�L�����OnY�
�R|�-^(�4��-ܳ�7rX�hm;�7v�ùbɳs���q�B� X��IǬ�q'>(��q%ǉ;�;o�su�S��`Dfl�kϛ��z��v��,L�o"c�a,l^��<+E�涚(3fk��UAb�� +�،Wmq+�7'1��NaN��#9�L
�W'���z�Ȏ�T�Xi�-�'��\i�ܷ��׿�I�Ի����<\7(YZ�Z��GQD9J��Ӂ��۟.^�yL"����\��m�2[��g���X��kɐʉ�7.j�9k�_��	�+��)x�?g�e�K1<*^������˔����dn}���jt�I�r��t��~Ƞ`���%���ds�l��W(SV��D��qA5#Yg~G,�*\E*��(�ʥ�b�=�so�[�Vo�s�9sԼ��e��r?��&���	�B���Ύ����l��jV�߲�9�/��	���?���T`r�pH�{&\�1��M�1*s��lN/C[w?s&T���g>Kx^~t�s��
4[7�f6/�SJl��\�s���K7qj����#�,�܉.�_R=�rϧ>&��)�9k�w:��ι��N��z�͍��ű+]�M+ɯ,m����nQ���l�G���M��]Ezw�z�6��84��WJ
#��%ـ��� =�|��NY�nr�Il��E�5�qk-���%�KS�(���*k.��O�\�rgy�{c|�h��Tov����Dˣ��X��d��g�2ݞ�(�=�?�o/����n|���d��n��}�("`T��n�C�_�+W�r��:#=�������W�)w=j��os4p7n\���Tnp����[	���z	h��s�)4�.�g�G��D	��϶YM�ە�5��N������R3$�>�[S4�r�W��p,�\eO�P}���[��]eZ����ڌ|�p)n���ݙU.��~�n^V#��0�;��y5�{�����	�w��RW�r�����br��W��@���:D��:8��bN���wPM�J��P�3&����M�K�Sx��WR�:���_��~ǯ{�ެ˪u�Rb�:x���\�s�f�?�Ӌk��]������/�_�9��_�xc=�%=̾����g,��S��k���m�s��R_�`����6��������>�m�2�QϚ_��g�ˬ�v�Kmr�c���5���g{��+2��LEP�������V?<O���zW��ۖ[�ܦY�c�Q�q3�';s����y\�=$��	�Ŭ<���ӥ(�r>���`�ی��FD��+�%`ħ�>���1�̷�_�֛�N`��u�j�z��`~���鿾}ѥ7!����(r͐��o߷@�O������̓���5���3��x��pyc]�7,�NmGg�h�+��q�y͘����s���`sJ�qG�G���܄G�Cl���T�H�C9�S�T�$ϋ?��Lq.:�ߩ�K��7[+(�y)y$��v�&?Yec���gy�g����k����9G�mϘ��\������OQ��Z�_��}�ɜ�8�{�8-�\�֯�^M�I�L�g��?�T{ޣܗ)<�.z��I�14��E�!D�6���m_�H5W�Z��f��d�O*��_����Ũ�q?��g��b���=���e�l��8�_�͊@�ܨ
�pw�C�g�A�$��lGRn��0}�?��˯N\�=��.Q�>J	��7��#���P�C�a=��2v~j��z�y)�?;��s�Z	�c�1���>�=����{���v�n�9c-
mܧ��=^}2yg�nYڊ2�Q�J�n]s���:���[�L7��B%l�9���`rۛ�0�؛?��E��|Ei�ll��1c�v[]�&,�Lc\X��P�T�T���s�u�7w��qgV2���9�3��_��s�?1�FA�ˊ���Ko���1q��KR�ڦ�z��}wؑb��s�S����5ܳ<�bG?�Jb�T3�Q�1�*)���L�����>�-")��l]r	Gos#zx������ͲM@6��(�>I��$�C?�˟ ](�$���e/c`�;�)�\FZz4�cy����%hJ%@4V�Ł����<�u��6\�{���`�,��[u��JǶ]�b�"�DX���u�U%ks�j8�f�����F[\l�����'�;K�[�,�;F�g,�����9�M��RV��6LM?s�Y�]g>H�@$����X[���z��n���;6X9�E"	�q:�]����k��N'n�˒G/�5��/���H�Em�)�fX{3����7y~�Yޡ�o��!.��|�:?Y�y�z�1\�ӻ�w��9�����V�1�q���|��1}�9��f) -q��ii\�݉�.��[�����\h�5�������׷���O~�V���ι�G�����~K°�2Sp�s��1H���_e�8���߲��N4��婏#X�&*��&���%�:��O��E������h��^�#�m�����h������X��\TqDq)��9)�.����L�������Y�7)�ӓ��)�#��7g���oì��u����r��g;ָ)�����R���Y������mn�є�~v?�p�#�^g��/���fS9E"����r�s�J�Oqe9n/f���ҷz��yM���Ug.���V��>�-_��[��b1]�l�g*��L���S���ؓ=��"�y������v�U�z�zҋ_�9P�k{}f�A�16�<�D(X垳���F ��>0��R+�f餿��]!Ja��3+X��d�R�b��\��������Ÿ8��\yNSJڙ�u� �+ijpS�S<jK�b �����������JI��G(��rn-и\�&)����峕<-�&��������'��(~�HXhֵ�@�-wn<��rR����H��䜂�$�-��Y&�������6��[�"P/T�F��������I?6��ש3#6|G~�;J�|�����V�W�iv���kN ��[{?d���F˰��K�SO�{�G��	�J��|��K�+�(�;n��&�Ǔ]���_�/�܊S�헧��e�r�ЦvJ8mө��&�Z�)�ܡ�椊�,)��K�'yM�ԡ���y��{�����n:��t8��@$�˖�a44w�˗0���&[��/�	�}�}�&�3Z���7Տ�)��k��[ڎx�T�V_�	˓7nZ~Ș�?N��neW%y�?�C�g&�Q���r�V��䗱���^�:D��G����#��M9J�߼�~۬��+
�O�J��w��&�*|��`]Q.���\��l�	�����"����>4�o�+�5#�ӵK��Q��F��Oo5��qz� -�n�{\�j&�kFH�@�4�Ín��6�H��I�e�F�n.���! �o�F�AiJYb�$X�aZ�q���Y�� �F�[�)��y�-$`6�Fu&.�+���\W���D�r�[������.=nd�_B�k �u���m̚�)YM�#w�R���=��L�* O�R�6�D�K�c�p;�/{�w<	�i'��@�Z7pQV��_T���
�!4(�b� ��)�T��$�3b�=���%��C��������:�mANׂ��Qaax
��!�U�5A���8 ��3g[8<����s�Sр�G��9qH���H�[�NL��S��S�ğ�_�tv��Ŗ�ǥ/ˀ��}�l)Fş�ܑINm���#�Y�r�>��f\w��� ��9�}9���Sݜ���¶��-0�/�p}�;�*��q|s��yj!$��`���ju?��s�����Xd���4
�=M�Y�?����K���%#݈�6�����5�|GCowѶ֟�ԸǍϷyn_K�˔��-^v��6�f7�ˇ[��G�}��[ƥ�k'3�P{sR����%U����[�ުgӹ�3�^%Nc�����"�0)z�X���~6�~�ys�wI�Y7����r��R�rx�q�{n�&|��O�N��)�������V�i�&
д���>��r-�u�֍��\�y6���v��6�W�'�
Gx��T;Z0�;�3���ɁS���t�R�
�0ق��	�RZτ��JʟE(jt���c�71�����:��{r����p_nN�6`'#��	���lV^l��7�_�J;P�+Q�ZpDA#J.�1�^�����MA.i��w�[}��Byln�n�r%�z��QJs�I�h\��O���pғ���S�ߝH_�x6�/���=���ө����>���P��tDK�@����r��{o1��ϳ�����������˔�K��?�)�K�L�>1�1�����[M��s���z�j��������Ęk?q�1~���sgYË0&*s	i�큷�jț
��+�9-�6br�9��qV�.c7�\�ff�D�e���c7��s$�{w�c%WzS�wq)E��2�Q�6�͓�\�jrA�1�<m;��Cn+'��ส����_d������b(Zn8KG���Wr��q�r.����)��ǃ���{��1��c-�xC��4��g�#��<�9`���pv��|� j0�R�ą���]rW!��S{*����\�k6���L�Y�?)S��g7ڮ�h�e���7۔�Z4��b��c����4�
�D����c���H3��8����Ei2����o!���KO�-W�`v�	�~.�V~��Qo�	��oy)4�(���S�D(�rG��ԝ�Ͻ�t��)8�ȷ�8�3S�i&.�����qgo���8I1�!��>VbP�Ss{,���[�a�qpY��.[��b�����{?�m�p��/�0kL�lN�Q�Ϭ�}GVs.��[���Q;k��{٪<�Xe���&��}4�4��~zޟ%C�o�m���`k��G����W<ٞ���mL���-���ď����F�h�x�'�[��|��=�
���������[�;Spz�7�}棿�vK��8��~]��7m�҂?�����p�2���v�+�/�{2���Zy���u����7G�ԏ�թV!ٛ�I�)����{9w�H�<�r6����.n
�9mq̿kT�-��۔�����R0<J}�o����N�3�l�u��r����Y�5�>3�eK�"
k�[���B��n��Cd�Z��b!w�v�()99.���!@\lT5��)ׁ��Ԙ��Y��<�޹d��9�x���Z�V�>]��>"~^�w�7+NKE������Է9rپϸ��zϗ�߾����[��;g�NY�qØκw�-�r�����_ڿ-��wb8��v�~Jn�I5�b�[�pT��i���`!�V��c�e�|9�.ӕ��m�N��?��e_W�c=H_�l��  ��8/ A� A Ŋ	K�Yrj9�R���y�Dn1�M�"�]�dߖ�Pt$f���P��y#n�P�c��o6��q%�V��m\��6^�m����c�T�-�"8���
����ºn,�\nM
�(��4��* #q�X���0�d7�t�T��#Z=��C����o8Ř�ExP����P!c���+�\��j�5��}<�DV	o�+0Gv�AP��6r�BQ3j�'�՛`���ȦOv_b�$QF��Ě�0B��Y%�'"��]��A�PSQ����ФJ� �O��F	B�&;�!X�v�2���u�KH��аV�N�bc�M����b��U8�\�B��8=Bj%��D�$'Ҹɣj�Df4���Q� 8E��!1� Qj�V�� �ԣ��ڄ�"2�9[ ��  � �  1�`             � ��"           !!$       ��ć�,   í�3�D���!�Wc���WD�4mhѣolH^�Dw��������Ir�	T ��o$;�%�(��'�$5�u��8o�k"G��mY�I�ۦAu��k���9�H����w�'V��bI�uŅL�h�&in�Z�G�&��Yeo+i�z��m�]L��������l��B�nt���n�u,��;��K��*�|�W����!�����b��u2�4�ǃ�gf���u)v�1t(D���\ �����{m��g?�O&��&G' 6��t�4���N���&�o�ݜ�׮�Ԗ4��A�;e7O߂�r����d(|suӮް���~^e��Uw���f�ǆw���~�2l���W�`S���28o��A6ɵ���f}�ɯR�����į��ܠ�&���zC�`f�n���[i��7&�%�K^Sm����ne��_Y�;i-~���
�A[�{��s�@R�4��ɯ^���{�<����K����J�4Q���{��ۍ+i���x� �g����8��0aQ�|�/B����&����f"���8�HwD1d{g#=��Cg���S�=��p�K�L���*~Xy��WR+ܫ���7HB=Zs�N$�_/U�p��l�v�yu��)�r���+��h֤��
{���AS)nv&]������Z?�p�B&�����A*{���,fdѩt��:L��@� �L3P��6(@��� ��\�<ePw�ZClb'�(ç[q�t¶̅9R�(�,e�P�\b 0J��Xr�n�X遚&-XJ��U��ݽԢ��T�e�R)�8����ܥZ�=���m��R�G�P�Ф6��_�\ 7� �Q8� `ZkW�������v1�BXD�� �5��%c�2j�h �X�S ���`���p�u�t�G�Nq$�aB��뽳�1 ��I��h�X6Q��8�їMݫyO#���0x<��H����s�_E�*TZO��7�6����ζ0B�&�@;�Y�e�AR
[�,!C���Lkkɩ��,�@/PES=3�Y�m5����"0m�7+AA��>!��JB4��-g��L ��O2�*���p���iG��
G�׺-��|uf��R�l�>�M�$�������T��e{]ю�~y ���l~X$����Td����0Ѧ���M$�`L���b�n� ��1��q����*1��1B3� ��̾���Ǯ%6+ԷI7!C "c(���J��aC�	���>X��B8pHo JB,_Xg=�N� �b�-c`H��1�� $r��#N=.�{ʫ��`�+Z;9m���@��, �)&��G���a]�эx2P�r�ń�d�M����|!��k��I�&E�s�{y�f��e"���"�!���pU\�׬>7�{y�����Y�W�z&�|�VF=����J/ay�Ħ�����\��	�X��CN7W�G'N�a�</��@&(��a�L�6C X� CM(�+����P}�I;��J��g��H���#�/-NнZ��6�Px���P ���4�6���$e�-�$1�І�`��n8)��Zo��tqft65U�q�@�Ƌ��E��a��}���)�l��������wC`XDpI�DC0�~n���D2w1�(�Xn,"l�E�5~a�VY�ج�N.^?�$�Dǉ�*=-��)Y���C��BH3
n�����$Q���kA�I&��� =�+|�"Sr�¹(|  r�=�<��     ��Q0:��h�K�)1Һ�o-2���~	m�{�S��m	$m�\"<#�`A���X�h��&�Í�HU0��5D�3¥�e�B$����ma��L͎� �fN"I���`�w�$��O��:�o��5-5 fP'�}�F���pe��8d�$K�q�e��`�0�f��B���v�h�e�z�;�2�Ȅ?]�[q�v�$�P\�>,�
(>d�  "��!3�˄��q�Od���P�� ��īz�$*�`��HK����  �/if�\�p���<��H�������7�'-��	>�n^�����f[�lM��z���o��Mjyk����ns~�����I������zs����m{�O�?��5l���Ɲ*�|�3���8Q�n�砕���5G��\�u�������Y�6�j��!��S���cr���{��'�q���b'.&�(foRn<�w�NL�mi~-�\R�Ц>6��w�Y����Ҝ	��G,ǀ�6�m$��R�p3l�R�l�}���2����s����
�L����ibPu5I�-�͐o
�5B����O3j�N̸���;�i�*�
��E�Kb����-f&P�"�1��{g
�T0�r�)\�q),Ql`k-�6�R�js(��s_q�G����N[�0Tc��	�:��-n,m�嘍\\(��c�bO(��rg�Z�1˵Hu
�R���N��k���SϚx�خ�x@'x�W�v`"��R\�"�޲����Su��?��H+egLY���~ߙg,�pYe2����O⬡ ���s��Ę5Jg�O�[JsNj���]O+�[��S��fI��Kٔ���c�#',�"b�����r�k)���J�I��j��f���f�S�IW�5Ϊ���:'�� �S*�����Y�p���{�P\��%,�>Wd�JI�r�O��� ��A�&�=�������=�����g�<Q3\��ʍ#Rl�7N�T�i̻���M���{͢L�L�-�����T(�٣|�ݰa�LArj��Xg;c���eS�OBD�`�{3l����S��6�$���&f�H�%!N* �
N��|c��c��l����>)D���Kɴ��<��ca��H1ꄞ��j�v	g*UG��ɬ1E��{�y�e�/2�\���3f�(��,�QF��/L��ǧI�(rc(�$��4ԟrYn''������^�VjD�zI���!V@�i�"]�[�G�~ndy�\���n@eV
d(�;��<���0�K��&I�
�&�91�G.r�Y�O3Pe%TU��38�1�f�%NqrdѕK�\����2ߢːAJ{�x�Ϊ�{���N�k����Dʷ2'�fL�`M�Nd��X)3ML�2�4c��:���K�D�-�����#5)�&
I��js�r�(�Lכ=�|�7*	�����y�|����Q��.��w�&��;#G���54��c�ts*̔��
j�M�����re���r�8Բ��R�I�I>�]�k�(�8�{Yo)��%-1S}n3\˹��_�do-��r��'�4d�2�۹H�v��y͑����GϛQu���$�1%�/$I�H�I�\j]��,�5}y�#f���/"��	>�e�
��vGH���M}�N뭍��8.1�$��l��i��F���d�ND|��Ў�^P��鑱8�Hi*x3�	�\�ܲ�LK8���%��(��K1y]���ך��Y=+�ﳛ�!���c3��)-ƻdȏ]2G�[�fS�z.9,c�)�H�fO^E�S�{�L�ea`�c�\���}8�!���9�8�ܓN�,�g�z(Ә��I�-�"���c���&4�w0R	�*�L�M���
i'��(79�9��"�C7?��*-8w��E�[�0f���YꝈ����T�n"\�O ���	�����iЙƲL�NѸ�s�(��f�b�Չz�b
� ���$� 5ɚ�M�#�js�R\h��EM���Wi��%�'�)y���<�M�M�ufƚ*W���-嚥��ۚ��4�'G�눞tNƒ��O@hՒs�2�Ҟ�n܆y�9��2G�l���ĪK.�7��̠w%w����tؠ�6&I����&�{nRg��V�����F��`�E��8�'�e���rں9��3l�E�ɖS:&�N��9��L��������̈u���lǙ��:h�:�<����̎xcQ>�|��A���S(\��Yɤ��"��[$G�'��S0�[�=H�jM�L�&eI9���	����csu���М�&8��mb3-�o�I}�MX��1��$���,��ʔq�F�{ӋU|��P�$��&P�k%��F΋�#�%3�s��+�]Yj˱���d�9�����Y�����g�/9��9��h�
�b6�8����E�2�I�܏!DS��6�l�j��Dq�r��d�)즒����T��(�V����9�l}�)��e|�`�y6]4T��P���!phJ!�4z룜�<�i,fI6^d����I+�SCZH�s�x��Mٰg��r�n.*�ş&G��#MDӥ6�2�ן2nc����e�m#�Iέy�� �Q&�1�!
f"��y�vp[�����JOY��SZ�7����=��3nQF��R}�nj<�ZN����� �%�\�1C_G/$��K�s�&&��gI8شe��,�qJ�Ͱ�7!8�p�LPQ�=,��&��]�Du�b�#�4ɓ��J|��r�H���?(���!b
���Ś�nrL�1:l�a��bƲ�N��g0�6D��'u]r����jn��!A�D��%��܆Sw��A�$XK��yPr�P'�s�"�x'79�9�v��Ю��DQ�5�ϟ=e+�J�e�*�N��LZ9� ���)a�`4c�s���j��eJ��sKhG�'��lG%��D!/���G���#�ټ�N��=��{Y���̷T[I��@,�������YS3Df���8h�I&ٍ$��WWY� 22sw��A���i5ؓNp.{M�=&S�Ji�5$L��I�>��d	�w)�����Ũ��GQgY&(�ϑ�:�rB��c��!�.o�J9��b�L���rI��E�b4���T�Q��"�Nr5�#�p;I�(�\��pBc��脋�'W^ȝ�9Ɇe`���[�9,b\־P�<@�A��`�&{�d[��؀eQNg٣�h�����Y"�r�=��c5�*�#�g���D�Dʎ�3�{�Sl��f:�-17:F�ռ�E{Jx#Q�|��j��J%�*e�� ��^c@��nSq�ȸ�$ba�1�;��V5f)%��qX�L��$9�3h���e-�%9ʀ�Aq�[�gl)$��O���
�@`��qB誉�d5�VQS��֊��$�&m�o�GD���y���2����T�N�L��neH\3v��Q�PF�(�Z�ڏW2���*�.T�
�R������Ty�K: 
RG�s��	gx���ݛH���G��8#�1aEq�����e�#X"Mj�=Њ��ޒL�yIBѥ/q�S`��K��#���c��!;�A��I�	��I���H�P)�4��\&�6���2�\�н��F��r�M���-p.ļ�:f��ov;\�:�QP��X�5����Df��8��1�|E] ��J�T���!���ͦC�;�F/���j�z22�`ڬ�	L�IX(�����-�|'BQ�UE���h�S�f��]`ՠ���ʨSQ��v�*�+�-<��\E�T�T��%�5,�����H�ɰki*:�	��M��k��'e�g�<2���������:`�rGZ�X�a\�њd�Rc�<k���#܎ܚ1`��y3;X��Wด�ʑ��BȋH��s��f�r;@DD (	'�ϋ.8v
��_�GF�m�t��<+��P�7l���^)ކ���_7n����pV��z�`��<)�JK�YօM��:8�*	<*��ѰpM�o�͖��IdF�p]���av��%6�J�� ��I��$Gs�k��z�t
K�r��K�rK��B�\L�5�#=U9��m�I����'&�`=�����m-�Q�қ�
��l|�b�)�Gh	�MV��������Gnz=�T���:\GJ�ٝ�?l��%�?	�����E[Y.t�n 0d+�)$�v�UR( Y�=�A�h�璝tV�?�Y�^l%�J�S���,�V|m����)9{.�IW���jw�h' �@N�s
��mu�-�V�?QR�x���u���""I$�ie-F��C
���9>#KgI��곴M
Yl%�ctnC�Wީ2�G�l(�,{_q��ESn��j��މ���� kKC�U]İ�F�:",�I�NRt.F9LC�*)>��򭘇��/F�j�Q�s�'���B
|5�Ώ��1%y�_O�\�1�,�$��'L!�"�:��A�1�u�1�(t ��<�BC��N �h�-�Xa!�	+�(�*S���e�J�������׉?�5�� ��tq�pe����O�Dn*b)k��i��s�s+��xH����������[�^l)�xä���Qp�=�"p�"h�&
DvA��x�i�����/��AY\V@XT��|q'���i�nLu�����6��v�k�u�Ҩ'I�2��v�qVN���^!�B��&k\�� �+�@�$�8ȍj.5�Rt�>i2?
�yc�G�+��$P?�qW>\�q��,4�@�MsBӦ�*�
xW�
�-��y0��4��"�弨����*R5�88��p�&~������J9�O�]`P"4Y8&H�]3²G�Z��jnZ<���eE3�w"�IPd��6��4�!��U�M@�QD������b`��\�-DJso&��܈8��}:f�)��sN
wLZc30:�Zfv��Z��K�{I��c%GL�\�+Ka!:T��B��� �G�H��scj,�+C��%Ɯ���b��hB�`�Ȍx7y�����M��xĴ��z&k�ߘ{��9/�"k�4L�ezmo�+�.r�N����I�i[��`�V��"bi�K�ٓ:�P'H�#��Am�~��s.h�(�G�L�De�j�~�Ε�F��	foZ���/	���$�@�KG\�pa+d��He�F�,4ʄ8m�qV2��d5�/��^��i�Ria+K���r욱��H�*l"j�<���L��U��`A��6|#ρОo���go$�Gm-Y-��P�i#�p�̰�?9H<$1�/	�Zck_r`������ᓥ��>F��di�4\_jy�j2������͙�K��"݄Zf�M�;%��Vl�tR��-"�)� ���2H�e�.4�e��`s���n�K퍑2R�k������""ݚ���Ȧ�DLyϮ�f�{�"�g�7i���>dO6-�扅	
f9o�,8SÇs�SĎ��bA]mS4�<=���Y�;X����S"sx{�Fj鱗%(�(Q��yN��7���~�f���W���I+"�),5�#3@Y�L�N���M����ѱ��3��]��E�/�f��6v	%������"�7`G�F�0��F�H�4ﺓ�:�L���n��H�``�0�1	!��wBA�]���vCւ�H�	}�( ���_�Im�s����J�����=�y#�����L�PV|�
�,�߀y"�DTAW��	�@���_!������*Yt�P��Z�s#���A�pg�G�\��W�N���2���VʒQ|4$H��.2@gH��[`U��?���1Ā��9D�t^)���3����@�<�����Ol����2g�h��x\� �Ɩ}��XZZ���s= �A0?��;�&<)��;�o��2:���`8	e����y��/�S�������#8�+��G���=EFʻ�4���I���O()�]�\��V�
FH�"%'���%$��`��� ������B�e<w
9)ꤜ�P#�JrQ���z��0q.v�QQ��*l�C�F[������Ń�
�����[RRI�&���3#).��*H�[���R�����>�p5�&w��N8V��x���tl"����B��׍��T�6���B+M@�;�uC]����U��3�ݭ����k �w2�R� ���#�Bڑ����D���6��|�`l�&�d���k'WЪ�q�O#���`b,2�Z&�����Nݞ���;;@�6�����B�w�M�"���Z�1��T��.bܟ����
j��ȓ�e1�"��5�*d��:�,:��)�':�h�.���P�g��J^C�cք�y`/*�M�;߃�Ơ"]>Oʁ&�"}:K��m*���&��* 3��d�d�DGpN�Ύ�0��ZjEPg�2��,�J��lQ��6XIjD`�p��aQ���E'=<�>I+p*d}��g�^Ҵ��O���;��ԛ�1iI<"y	���w����Q^����h>ć`���Mt�o�&�S#eՓJH=�UE*}J��*4},��dFε�(Ӄ�L����,�k�D�;��7W��QI����WI(F��nz5�4ǌX4�5����nZyԟ�v��p@�a�F4J�����ƹ�Qq�fj3$���D`��/�o�m�I�bd�+"ru=�xr6dps#Vwt����i9�
̒g�9s���f�<z5�����9����k,#7jW�����P�[˲��� �I�gs3�wҽ�s���T��y_z�<,ab#d��a+Q��Wd�&�oy��cOV�ԊE%�JE�d#qS����Z��˒��Y��l����s�����r�O��ڞ,0!w���k9,�t~��
j�H�c�rp�cMX�6��AXKC����D[4�� WV��ڼؐ݆�3S�M=��;zXFb!ԶiL�8P���&S��I�p�P�8W@�`Z���X0M�v�K>y=#�=�4y��Ȍ9OBqr��c����
FK�6m�� g*He=�)���� BBb�S(]�uwI�}����z�4Dͥ$�#�_�L�P7�{A�EA-�b�$��TJ�s9H$���T��N����H���V����r����C�E�&^��Q�:�U��S4�WO�Ҝ�㽂0��&�V���p��D��"@W���i���?�F��N�� ���G�2#��Z���#�$��HPB�5�{J��S��4��՚@|͔�L�WO3G����"��(@�rXa�)�cZ
����,̫@SV�"ޢF�2�ɭVR��ޚhD"N"��c �0�!��v1�a�
��)�9��UU3�l�^��J1Kek�Ň
����8*IԪ�7)
L����A2�SI��t�F��Qtpd�	S<(8R���V���<�p��@�y�
2�$oH�C̠�!Ց0�nRA���'W���ft����5_��9?	?��2��G57��A���+��a��&��"�+y��V�]Ĳ�P��S#�_���4��fх���?b��u-�":��V|&2Mt`�iOV@x}p�ѐlh=m�� &AE�?%����\��A&�&eF��MY
MZ$����"=L��� �r٦��-�!�R�$�Г~�ʰ-V��)�T��
`+K�^���׾�Z�>���A���	��A́�,Ιv����]P���È����۳���P2�$��+<�F��pL5�%�eY%�I��&P�kZG@��{�|�bI��!�y+o�
]�á��L���8�Gs���P����ɼd��1XD��@��B~(����_N��  ��SO*�U���&�i�)?x^��"��9�����9b�E�`�#�!��0 ۷�i�O�.h��hp��E� ; A�%0"D
"� �� �@ 
!� ,c   ��hxs ��x  �C$#{~�4vZ�$EN4��0{CՊ����(�H1�y�P��%����Ȗr��ҳje[���dgc#4�9l�	3W'+�C�E�w ��\��B2�dD-.�A��E�����̍&(�^�NOi��)eL|->��
�#~�	2�z�u��册��:-��6AJ�0 ����,�B"ᓂ�"Ý�p��14PrT����	+�#��� %Z;�y ���
x�O�P���N"�"dd*$� V�AJ������$ G�Y�HI\�j�����15�PTf%X�;�JT�S�2zT�7�Jk{���,R�3��0Ԏ����W�N�hM�V��C��ݼo��
���,�P7�)+]⪥Rezs1�@Ѐe�+�%���H�����I	h��v�w�,悅9W�@C�s�4�<�T&�p��"���{���	��Dا�X�L�RV��MAP D�
A�X���:DK@�rT��C�� ��XE�  ��BD1�        �     F$�� # �       �� i�      �#��  ��6s��1c��\V-��:�Q�&N#�����Ɉ�,�U��/�R�$Vƚ�_�<&x��L�!ƥ���K\� HU�F�i(�/3I�S�p��{�dɧ(�00H� ��E{ࡺ����q�`���f�g�p��4*O�����e@����Q3`Z�2�Bɕe3� +=R��V4B�'���B�4���ɧ!�N�$�]'h�J1�3� �VS�0@TCZD�yAAqt)�(�⢁P�ٟQA����CL�Yu��ˮ�rP�A�tb�����j����V4hV����}������ @����K�Qn�����y^���vr���!�xVՙ$�(�t�����LF�+J��1D�.ITk!Ew�IJ��`���3�vɿ>

������(ϚTTs�'ӭ�	A�$]��V7�KX謘�*fGH;īؖM���!�+�̚�9ԩ�NΛjU��S�F1H�0����/���Li�������0G������ 4f8�q�nG�f?=�^�{B��	3��)-�o
9&���(�}��ص��	F,*I7O�%Q�V�R�30j et���Pmsx��&b�>�q�p�й����{��q����P��b�>�4U��%2D|9i��
G�鹖�m�sv^�y���3��q�>�B���kZ�Ł�$j!��dg�41G8W�&A��S�̛`̎0<t�Ҡ��"(,\o�Z6��� ��l+9���!0�{��7�Bxb�@Q�� I�/���&�y�e
iUls��/ ��� ��@MTY2��X�;ҘXl���T�Q�Z���2%k�,A=P�bzk�d���l�����6�>�&�>-CZȑ�C 	��fX�ݤMd�꜐2��C����q�A��6��լIA`�ާ�?�M�W�ϙ._$e����',r���r�)�T��ՌZ��U`�i��� �1 �$���w5t�0��2�8B0�}�$�gHB�0\鰤q���ed�%��X{tBEj�(��$�ݶ�͟�8�_�:/��"�a��i��+	+|��a�_i�b���]Ѿ��1[>=��9Ă�d:`	���,QPܻ}%ƒ��ZR�M���N[xߜBX�V۫}~o���'���A�ܶ���hcV�h�k�+�� 2����AE���!��kB��H���E��l��f�)���dg�Du`�(�t�@�8��ȳe�1ݖ���H<�¼�z-f�b�d�4��>2�>�ΰ���Š����`Rp�Kѥ����3�L�����7N`��Z]�P:������+��`"�	�@Ռ&���&0PR����1���1�b�������߂
��Oy{�GUɉ�c@��昗��蘬��>Ҏ��&���-��	����)U0�7 ��	E�.��(+d�7��O\�譖��\��Y|��_M�̣i`�D� �%%.X�Υ�V�TӀ �(� w��"�Xb9R�~'Hȩ�9������Qq�PX�3^P���kn�dRzi]���d�u�ה��fSf�VնX0}kF� $Te#�E�R��&g�g�^0��,�we'��f���)� ��;BS��N��a*�|�E��?�Ԩa�Co�S���<�����Y�����^.��U�2�fmhD��!�b@A�yvT̞�go��5M��Ayz��h7p�"�e��=VF��E��̮�t">b�_�Z�\�A���Qu�aX�{-��g�������C�%���u��U�5�}u6A�! r���G���P��֡��h#K���@2E���w ��~���~�������xݏｬY�
������@��e���.�� c�
����9�hA����N���H�C�#�!l��Hy��Xc�B�	#�)>�7S�*��rei�(��'R`.�r��u���b`0�uM��O8,D�_�' �I2~���J���L���L�ם�@r���x�r�r	ɏ�7�>`�Z�������X�0b7P�h�y��PSƱ2C���]�ݞ�ޤ����<����mg�L��kƝ>��zҌKK��M͡�z��sd&r@��a�U*H��S{�{�v,$�R�(�*ʄA� �_ֻ�6d	1����vDo��*3���*�,P�4<�8L��������~w�I�vE�F��1hL�l�b�mb,�����;A���r����Iih�9̧��0�
DկU�?<Uw�$u,���;���K��Cq�Z{h(�1��y��Cyp3� �d��L jH#:�r�M� N�:�/q���H�XD9��(��~��{B��xX(J[X�S6^������I�Y4�H�2�$jc@���֫x��zk͏
kBOGtd� ��H#3�wv.���Pf@�}���g>��*�Q��� �1��ϱ,E�D�Z�?v�E%�Ӄԅ�	��x�ie�{�5�D�eU �!�\��KX*�D1�!�XS���+-�!	7+B�   �NN�%�6"O�o���w�r������ s�nF��@G����3�T�k�Y"�XmF���a[��5r�d�v��t$���c��c��|�m�r[��q�ԁ2 O9M<�6E4����Oa�-�-��b&��i�g�do�H��(\�x3,��� Ӌ"���s��Y�r$�6����BRTpf	m2}-�f�ׇf��LquԽ	�E3$�SI}▦���3�".�y"�-�kI�5�-Z�3=�ȑ&@�Jl��f��v��M�d��4ӽK~����2N�s�
�l篮�Y{�7\0dZ`+1F6��^�|�;:d�ĝһ&D�,�]���i"�s~([2c4������$��6��&����.*������-��s�@*┘k,D��|L��P��EsX+���>��-()����u{e�&"��6	��*�)��
E���?B��h��B�0�T�Hǝm�@���O�F��hsH����a�1��g��kXX!��d��uh��D�Q&�5�&��F�!��-�
<.!g��B	����sQ-���(pepp�J�Z:��&A$-)��n�;s(��<�X��ָ�Aș�}��7��r��<QE[�CA)�恥="e�t���p^�G#2��Ƕe�E��\��	4�2������S���Me.��@�0K�LQ&�g���WR؉�`L��H�s�2��<rE�3}���)mQЖQG�yd�q2
l���K�D��dЅ��ī��g�)��z����X�!�|���[�(��H�
�B|�YR��"Q�NA"�\����FP	E���$��&Gk\)���D��Fk���E�m��"?�́P; 薤YL����i�b"?y5d�F��S̑)�#X��k��L��/2d�%8<ɵ�����JH��'`vR�ln�<��y;4U��6G�8scЗ'|��V��	���sء�����Z�:yUrT�d��_�*ՅOR�g�l!�(��sN���o�G~G�R��ZҸ�H��\�1��$�6_P1ɂA#H��nL����dC8�b��ߦ<��z.G� &�sE�� t
:��6�UX"�� ��P��_F�_	[�<��ƚ%�L(w}����K2�Uv���!1�CFQ�G��UG�ȍ�333%������
汥`HȎ�ņf8%ĦQ��#uf`t�p��j����Ï!��<e]9ZJ���M�I�I�Mu2!�>d�#��̲e��#��jl$����B�I33֎W��1�H�yx&s&�Q�DIY#�wt���x�h��L��K�fUK*b'�!LMP2�Md�^N��Y��ͳ��fK���6zt��-�zM�c��L2#���o�v%��G�C�&��M�� R$�H����9^%-��D��e��@@Cc�;�k����drr�Ξj�9)����׭���SI��&�32d�g�YB�T�p̫�$�B`�m�)��q/�C!VF��F�u&��փEM��iM�*K+"����鹴�Es)0� A�2D�R�Y�e2��ٛ.I&<�MR���9��g$��64���%o	���|ԾsPmvH��.	�z��T[��w"��ֺ��tʞ��6m 	��Rad�Zd����UFT��������VSfi�yl���i[��/��C�
A�Le�̶���i���|m+�!��p{=`�aF�䄲U���oY8�kS�)\��[�]��H���̈�^,�:�nF��_2EMƂ��UF+�hyM%ާ��"͏	,e?:ǉ���B��A�դ�n��E��>9
�$��(���ar9�ϙ�،��s�&aɯJ�3V���`� ᛂR'X$a�_s��U�*8�m��<2��R �XM���e!j�U-X���٣[UL��(��K�
d�,o�%J�*T�Wf��?-�Ǒ�R6��3Ik�Х<E�Fv͖^�&��Å2S�Z�2��y|�[�Z�;��kA̧��친CM�5�r�(��7 �'�MIҲi�Wc=���g9�((R�E���"Ύ�SG*K"�)�Re��)�)�(񤲴�R(�9�K(��=c��,��q	ȨdSt$�R
�<[��������X���4�7�����M
B�#�6̓v�<�H�gS6Dt�Ȩ�8�h���bI:���SVjh�	+��wY�Lkvɔ���Q�s��[.M�j�2"h\lJ2w!hm���U䈅��"Ci+���WiI�,���{��T�di.nF)��?ܥV`�Γ#2):�5�°~��[h=�F�9 A�).�gL��.����,*�hbR��:��?�n���:2�{c�I�H�y�1��Ǡr�I��9*,�&J~$f�MJ��@b�ؓδ(Ljh��vD�.zUu��voY�,��\��8��0�*��ϓ)Gy`�"vJD�ɻ��
�԰�!*=�%�$�G���;t�!i� ٲ�I	�9�P�� R�jQQ��cCL0�:�=I8�a� �6a����t��G���;&��:�4^Ϩ=�eb�T��26xX��a���T�
��.�p�"́� ��NQpl��)�!Nl�j����ҋG`B��[0�6��S���܌��^��i� ?5T�uK �z6x��*��%�8jA"�s�P�/=�yV' �%H�K�ݬQΞ{qJ�+>d�RS�D�
sRm�A�F�h��س>K��T{)��D�h2�(������|K&#���>3�˟!����$�223&h�D)[2ri��a�')�$!2��f�Qj����R��w��~��J�e�7�R�����ZS#N�ΩH+�暟*�9uӶf�)�z��`�6F�N���/4����s�RHd��V*��i��P	�'ts,�I�T�#� �o�rp��<�3:mIư�rX�I�D�:L�'ܳ�9k҄x�+6�)��}=)�fTV<ͳ��G'Ts,�P4�k��[�e�'l�6d��r�l;]W�5�$F���Lt1���#v�V��9Y�IgU��&��	�F��	&��P!4ؚʬ��3]ԩ�7��=V0�6�씒�}4�H�3�_K��O�dq�ML*��#�icd�<��2d�@!C#
!Ù��-64�{ݯ��CM����iV��r8���Pv��`؋H\H�i��mx���L�L&�l�w�.�b.2����)JV��&�_p/�L�hX����ߢ_9yEqHxC��Rc�	}3ȱ������]&��1!��f�2;&â�'��>�a����2��H�4�HY��O	MC�u�:[������F�(TY"`%�S徯y+а�h늏K;�;�$�d�mɓ^Yu9,̓:���4��k��&A��<�W>�m?l�Q�z����Ls\�T骭ˀ�{��dT��F/G,���>�1�L(�AI��Կ�V����!?�	s%!�<���br��uI�gb^Kڜm���j����i�;k*g�_9�lÝ�ą}��Ȳ�����Eu�.���ݑ��1bi�m~��=�[��"|���l�9b։�eoT;�����+O����ƞ����h���3�
^�fj�����T�$�ğ��s�w�nS��}ż P���9\��ql-��-c���b���aH�?��C
l���XYr�,�wE�k�F�K���t��y�ܵ�g)�Q���g.�>�ręeR�2�1�'��x/bN��}��}��}�ϑi�F�[�-����U��J~_&��5��Yy�{%6x�ۘ>g�I�V{W岭�����C����?�[�U�RY������W�V��U��6F�*��*�/DG���:�m��8(��o�D<���ػ�q�S�ʏj�]^K_��#��*�"%>��sj0�B�Q�צkX�J$إ"䐽2�_�-?�*B�iq،!�(&@�޾�j��w,�OT����)TA,��Q�(���D��M������4A
&9:,��-�[�p'0s�5���r��9D
}trL�t�[�H��Eec�$59:*��#�m.�8zl��ք��QV�;М˹�R+��l�L���=rô����V3"�a*	]��ȏ2fl�E��$d{l<�^�#�R���c�-h
K8nS��s�s:�bd|�@\����V�\�s3"�ԫ�f��2M}VM�aw �sl�"ISubl��$m@ba]�ʰ��fJ���<��]�n�I�Ȳ��fH�#V�!dg*�NdҌ>c�6����K�f��Ϲ�i��d��6F��"X��"ɞ:����ݒ�d��R�"i���!&��&�"6���+I��fiYy;��E��^}Qk(l�\���Dd*��wr�df���q�U%�ȵ���fDq��5�Lx9e��p&�O�꧊�uMs�(�y&��Ƒ*9c�K�2���n�݂q�M)0��J�ZTꛖ�ex��zD����]�u�)u��i�E�D�����M/F����O�DҪ��A����lbDØW,��1��0����G����t:q��ŝNS�����;�\I�5�)#$��C�IqP�٥*4������C$L8D.I�HiJO�V���̑j�&�<4C!G2���
�S+�c��b��Ae�}�6�[��Ye+7}��S�������rd?h�.6m��J �
"�)?�S�'܁2[ �ި�Ԕl�*͜(?��O�^}��bD�ˁr#�|�\qLԫ�^��p�ߜx�OŠY-�G�:���n ��L�86�:��~�I9����U�vl�Za�ƞ!��7��ms�4�fzqK9��E�y�&\sC�qd~�{��9���d��m�$M��2�i���E������>^H��M�;؞Xџ�����ˏ� i�n3JH�r�-;����M=���w���B���l��:�]�$x�O�ϩ�ߺ�ي���.�T���N�yoe���R��M�$m��vK���a�)��8ڌ�q�������qG�ߎ�=c���T��l��O�����q�ߗ��N��r�wWI=w��,�!ѹ���|o,V�9��fm_y�����y|�u�GG�|�#����3N_���E�����jr�����z�"�xҤO�o�ƥ+�����-u��A��w�rl�CKծE'"�u/�Т�R�GK��bG-�R�����(���*�W��ף9�E(@����+Q��ɇ�g
Ev�%I�<}��Z��E	�S=�3dg�gn�ځ����� i焩QV�(��Ksn��E�H��.$Ry��AO��Fa� Rc��z�r�^؂�.��i�fKd�x���F��a-��K`5.���7���)��>����n��f�Ö#b��}N����D�Y����~�7 ��z���v�.y�7��l�{ڏ����y�-�˽h�g�,�����܋��o1p�YC�ݩ�{�b������0vj_�۩�ʗ�9m�.ۜ�f5����,ŝM�m��NA��.����ˌ����w9i���=��[>^½��bb8��t�.��mg��m�3{O����j
I�,��|�s���Ǽ�,�%�ޕ�_�ϟ(�h�p���
[�}Zμ򛭒Ĉi�֘ԁS�Ƿ�K��G�֩?Gj� 9ϩl����Z���a��eƤF��ff?�����o�g��#���:R�2�ڎ�)Vyۊ����u���@?of�|�v^L�c_��YPz����AX�|�s����w�s��U�j�Vr�_@�
� ��"�,AF�����v�����8+c��@���ӒާҒ��1,?�JA��
�d m��s�Su9��E���L�
!��Ŧ\ׅ�eEqF���\ۚ���c�S�(ƈ.S�~�%xQ�l`�;}����w9j�n�2JHQVuK�V�܅.��nk%R(��nK�������g��ʒk��j��ZƼ	b��'K^\z������sn�*�o���p��[�#��Y�Y��q��L����\)�g+��K߸k�,.Ɂ6�C����r�)�Uݧƫ���v���9Fol�n\;9����˄2�O��}��=?�������N�>�l[�I�¤�Y�p(;�����'r�S?���p��<�w+%u�p)�\�eAm�əO8��*Jsg�$�Ƹ��gb,��(x&+����v9~R�eI��&�r{t�3��
L_\���>K��U�;z���=�rg{�ǁ�0��L��HR�pQH��Xĝ�[7c6�;%��CsĐ��I�,����w*��A����T�9$�q.�K�3�HR{(��:�ЂO��LLn�H\<���"M��!}րE�#�t���?v"D�;�h�����-=�y.@S�R�����ĝ�B�
q�����@58����f���4cM"!��mͬ� ��JZL��b�]��M��K$�&(�96)B�D�0�l��x���O�؝8�(�Z���AS����݉r�{pS1fgs��&���#b+�|��6��8��b�V���qTE�Zw�f���Y�?Rg�Q�}��o2�ݜ@w ��yb��{��fd�N��y�'��/��\Ͳ^��E�6�U�`�����A�NES ۭ�\��8DY��s�Ӯ{�'~�"�z�d��4��̂�̸=��q�\^_?�ץ/��G�����4�q��a�Vp#\�����'�+�L��ԛ�V�
b+[�ٔ<
�f�=����֏�.=��G���]�ܔ����m�#n,
���Uς�~�{o?�����.qVr�����*�o����_�
<�q����ٶό=���Z�~>���V���w~����44�^h=]9zF�{�Ru4	)JR����%S��H�4kX�w��H�Igt��Ag��mu������e���E�y��uoyo7!ԑ��B�"��y�K0���K���֝�1�R��FYI��Y��dɣ�(���b1�e,�d�eQ%oY@~b9�=�� ��8QR�}�<��)�.�J���D]�%He���(N��y�L��D&�1�=�n:B!�D2�C9ؠ�d�ň�+e��Ew}�0`�?os[�a	̜��,L�S�h�wY[��2s�g���\��o{qRS���oi?pͲ���"�sL���\��nnm��Χ?���G �L|��C�39`�P��]@�����h`�ɋ��s�4�������Uٜd ����S��
)L؈"B�hB�x��Y]��*�~Mgq�mJ�6�J�n���H��C��W���yc���[�wmݬ�r`�c�Uʹ��Z�u���]�~9���e���־7_r��.�ń<�P�[#�)
��\��i
��.�W���γN��G���u/��j�:�ONq&U4)Oz�p�94l�J��<������G��䉣�������q-�>�d��V�:�Ң+Uiu�3�{p����TSϩ{ܷ5q�E���l�ć���%��ݨ�E��	����Ld�m����y&I�'YH���"
l�oQB#�"�HEK�E	��j��*�`�d�B ���2�MM�Hg��"^!�A@sPX��pТ1��j�6n@��"Rs��JIJ�PL�e�\��YfQ�J����B�!�h���H"B�T�D
�&S�ym���N����D�'����0��! �m����,�(^-�c�|Q��ZgS�Ɖ"10H��E�L�Ex����xO�G�	x@;��,����(�����(k�YV�ӫS�)����E�� ��6p�)"bs�kƓ��ㇰQҘȏF�5��58M����}8�j�E<q�n�� ��f`��H��Jಞ(uhn�K�p\�"߅(�m��ۯ0i�\y��I�-�-���]���8�]�Y���#W�����������@�m�f�)��LC�ߞ֒�Kiw_��6x����UN�)o(r��J�������M7�L2i!�`M@�8\����V�q�y)5ݣ�7A�Y����ǎ�y�])5`���lI�E��!R���B�Ŕ<�W��b�P�Μ�|�ć�wkEo��������瓒�D���JR��!es�2�M�ʓ|�����#Ӂ���=�w��K�#څqƄ��v}�|���������-{D�\,(��ޑݭ�cqaV�Ջ����ưI�����I�F��XPJ���ŃS���n��q b��\N�'mkn''m����7ˊ�,"E�j�ͽvsD��5�Z!,�������}����NԞW��G�4�'Z��6������ݶ�������Ӽ
�pUc��W�0��Vx�����fdL�`a�f4�H%���}Ƙ��[w�	n�r�C(��
����lP��B�j6E)7�NAo���_}�o���l�&[�G��j����o��.M ��p4�I �ߋ��&:w%��y뜬��j}�҈��lp{?��u)���@�D��V4ed�fK,�ؠ�5�&�%�7�ybU����9a{-PnPM�k���WG��Ԓ��&�W�mIW����[�y$���ܸ��)�o���������!E0�2=(  �٨(c�� I��kC/D�~$�0���U6����U�3���4C"�tO$�;�;�2{�%P�96W��WDH堰��Q�5��6j/�x�e�rD�>
�Y�حH���8��^��c7�0�i%a����)+�%a��i�����'U-�i��Jx���P�ܩ�2$ure��%-��T�D.M��~��!�V���l	T�ܿ��\�?����HֵȒiUJ�L�W�L��ˉ�2���X�4�Ʀ��PCAE���?_�X����4��D�Gp e�H����I�j��)4�rc4�ԫ�0���I(�1�q#a�Id���l�y��֗@$�1#��YǷtI���-k�?
�F}��-FnDEm-�`�m��E!�O��߿-���mM�(����ѥ:�/J�j��FZl����e��[�<���/�nt����hT�?&��xk�����P�1 �`8#�c|��-�%�jl0��������;ˈ!F����TX��,�qB���O�a9���Iy��%3�4�!`Q��tE3Ŕ��l$��a���^�Y)c�$PiK�r
ċ�5��L�G�D��B
7�@<�h4��9B����r�TLs���\y-��  �8�2  �     q� @  '�B��>�-   @  # �0  @�4������J�  � �O��ںm�`q�vB�>�q6z5�D�P( �IR�ԓ*'F�݇�F(���,.(\|XOS������/G�=����vӐ2�[I�0�FѠ�o'i�QT��P�������nƱ�c�� O*M)��i�I�i���xPyh!͋�=�z���;bf�6&R�"�� �A~2�f�_m��(�"��2fqɓ@��}�P��"�	��������0��EKDZ(z��7�]�촒��a}bE��7L�NC��:��4�ݰy�!6�?:#/�Tk$W���cđM��z��a���1%�X��b ��#�C33��<0�<:��!H,�J���*ʠ-p�r��~��(��Q�1 oM����n��hr��a�
�� ��AƋFA��|gi�d�5IA�v������X�!�
� @@A� ��� C! �""�s��/j!t(zqiaa祾Ҭҫ�^�Sb���A ���9f��y}a&g�F��(�.��t!��Po����		4R2��ַt�}���4X��6x�V�J@����J�k��A@]i�8�1ʝ�a��k��Q?9���q�˖;�C�bŒGhaĈœu/J���+��%'O���@銌HZDq�l%g�p�tN���4P��ȢA ��L4X�7\�+�Ģ��~�Et��AX�6$�e�ko� �n�e�#�`f/D��&"�7���U����h���H 񢽔���A���@�R�ZW�D<<�H� �D�C1�����?ф\����9�?˓7��A�_Ѝ�VF(��h!]&�i>�؎���!�-'�(k$egK.n��@iG9��I�p�� ����M9Q������C�!�� ��6S����H���
��f���]I�o$T�I��1}�؆�ņP�yx0]�Q�̲^���D�P�@]bWي�b�c$�9�M��+�#p��14;&�ZB_"[fγ2�.��"��0�h�|�]�,�@���0�3�29"�0��͓-o��h1�1� @q_7�]��͜� e�	(  0�ĝ' a�`�Z��"O~%�����c�2��t�2�R"cm�@!���sM�	�9�bl�HP�hc ����f���(,_�NW��)�����T��4]��Q�%#���?�Z�`#��0ME�6�<�d�J��v���YiC��DlB>ByS^�tZ�Y��@e��Q���<����4����s=���"2�,0���[��+7����i#���T>X����8�6D8����K�$���7#+�DXN��@1���"K��b3P�Ae�TVx�!�uB��Ϫm�%QG4��:� ϊ!��MP
)�!w3d���ތ�y��z�p�y� #�c�l�l�O���s���1_H$��`V�N< PU�2{����  @ ��6�3#��j4
&�̤T�RjYS-�C��"�VEK��l�-8?������ې������"&eR��g�X�@��& �yo\_VN,�����J�z�	J���K�p",!��緄^�
�N8�*IjS%=���(���$A��q��a�A�u+z�.��FF��
��)��0�u�$?[Y�e˂�Q,�S�>�#q�:�O�{\y�F6	j̴���eGⲯф�]��ܩ��z*��Kmp����@� �ʴ��i��(   �0��+3픰CK #  ��&�$u�J_�VO�G��&���)%M���/���d�,�9� �0���2�Ė��5�s�;Ji�ɏ���4��b���B�τ,[j�6)�!�xT�1G#��r�	��3��! k�P D�c�i��"�S-��6-�O�6�+�d�(��LL|��}������G �=!���d�XGPBp�x����1=U�N10˄�Ȗ���LK.�D�G�3a�h�B ��ϟaqRS��u69ox�"(����?�6c9����N��q(@��  �c +���	e<O ]-�mn 9�P�	!
A 3�����S�%Ӱ��h�B��8ȧ��(�@F�܎n�O��0jN	�ɪ�|�b}� �)�D$I`YN���z�	F�{�P�Dk*Q��fVH
h.�=���4��|��Ч�K�H�I�����<�+�m��q�!�!FD2�&l�2�	k,*m҅,	����N<�A(�e�9���hA�E!�� � L��g�ua�$�tu�Q�"R��b�䏴�H��!���㉃Z��֝�A�@��!�����x�b@9�Q�pM(�"����~(�)� %�&�|�9�E�����(~k�8�UP�$ 7<P��:C��Ҵ�I	�n�����Q�(QR ��q�24"�12n  Q[/�-5ˀ2`�&
Sr �'��IrM|�K��(�F�ļ��%�L�-�[�0��4�MP�!
�M%�3J�,���b��p��	��#/<$t'�dp/���@cX2c�rQ�Q��,@P8VC�)م�`NMs��<�E�t�hl�	۬4+���ep{���xe� ���ms�k:��%�'p(�����C�b6'�bYm�".D~�Z !��0��8�������W�u�A��$�c�(�o���D�B1�F��@H��_��~����Ü���(��֔�A��a��7h���B�`߮<ű���� �f�)X�Q�x�ExS$s�!,)A�b`�  (  JL�F���?�Q��� `U^��a��(M ` ����":`�#�!��.��w_�6Or���坹GbtQiX:��v��1��-H��=�G��ىʚ���T�E@����~sV�HΰS���!���	kL��$�$�c��G�;'��Yl��bǫeGY�zL߭F���⤇�U���2)`e ���ܝ���<�Qh�� "��r�Zb��\�pw ��D����,�]
Ԙcp�&y��H�<���.�N(��B����J��Rݓ�Y�>{�<K9zr�4O�S<�E@�3�Q�!�x� �� 4�s+"���,�Z��	���p`�����0  ��gE}��r^|��X�LWE��I�/fUom�6P?�+4��×u6�CXB���NG' �Y����0�mӵ���WtOs���S̒��`�>@�th�P�gF�֦&˨Ӄ���D���8�j�˅�cE�I|\!� x�b�2�ͯ]���)F�p>�jSz�lDZĹ��ӬΥ VC��� ��@F L��CH�!0 ` v/�:O���P�HB@��ʡ��s0��h$#���r�;	e���t�
k��� ��!1�^nw���ͩ2C,���rq�!��"~)	�R2ǉ4:��$@p ��1x��Dȃ�`Ay��Â0rȎHƁ��"(EEHH 
�2a�32���O֪[�(�@��bV�
;L�U�@�6Y6<���e��n�N�G���`#Ue���_!I=������{[���_dM(QA�온���+z�8������4�(\��Ȱ������o�|F�N5�.��x3<�V�| ���w>�+��
���"|
܄Cd^LU 
��.� QB|�x���!�2v؁  yD�� R���2A� l1A��!U��4"��pⒻ~@��#�85�d����jѲ\ɵD��n]�v�Gu�i>��w��x����)$�& ����Vw'ZHH)�����-6vn�;ly��&fD��0�S+w������:�ظB�b_��h��ztH¬�r��E��Y���O��!�6�Ǎ��'�)*��&�f6��\�1���u�u#}��Ǟ�Z%����xn�*�� �}�A"�ܰC/�#�E�o�6N�B:�d$�փA�O��:A��'t�b�M-��"Tk�b�G�vux��_D` �ݼ�OA�B�P�ar+r+F��Q�gbi��>�
�=����D&9o�a����*��?V����z���\#���i��  }A ���$ CQ�    0 �8E�R�M� `"  g�F���)ZD=�78ūO`u��}��S ����R�@�0(�jZ�B�5(��(�0�R�Z�l) V����IZ� ��5%DbC'���8!	t��<�#�`;@��Ig"�Z����X
�jvC ��h�T.>3�]lB���=�5��DbPaS��o,mR&���i��tW�G�LL�i2V=DB�,v�*��*ʔIg2,�q���+��9��*��������/��� VW�~�WF$������}�}��-CnK�9�$=$'���C     �NJyrP���	��l.KbOGdIܤ��ǊNP�(�W
�!��s54�R��C�M �k>7�8�a��������%h�b��nY�4�/Iג\z��ͺ�I�6��~cTυ�
�M
ohT�#��އwZ���n��lKɦy �Z�d5�� �udh��g/�]�\�R�ACE}�Ҳ�E �B"!��P��H�1
� i"��	Y\��a*�U�|i��D�9U,4�c�R�s�V*YY*��*��/~�h4A7���֭�*�e�e{���&��F��^��L��-�Ese!�_��?��J��̳f&HH'�eY,HV��P�R5�Y���Dw�8whָ��%?��Y�1�:הolg8����Q=�Vn$o��K��3����.E3{��[��Cw�tB7y���I�M���6p{t:��j���De�Y�D)$��.}ʯ R,�>��� 3��R�­�S �wT�)B"u*6��K'(%&ORdlϒ�3����Ei}�24�aQ�a�[���$L�Q%_r3a���&�Z.uH\v������$��C��A�ȦC�"S����3���랧24��)D��b4�ВVX��Pq,�����a3�x'1��ڿ��K�.����e�]�W��
�_�9rmNV���zq�E��v58猧�Ntxi8N����,�4��}Vc,�׶r��8���-�PBx�!��4J�E�@!$G���A���v���A�hְ����LXU�*�Ũ�-f$�W�CRH~Jf���n��fJ-��7iz���j��@QQS��'��pDQ��-�ඌz�u�"$/��U������D�QD
<�f�� �"�tH�4Yn��0UbƆ�A+E�%ŗ��9�i(%��CwE��P�*�s@�=��͍6�];�ϊs�b�KNFQ���Yc|ӕ�m�~�D�"״-WϚ�]}7+��wq'�;���c��lm�dl5җl!~��ڄDD�
)"�,qb�Q1F���LM�.H�ۂfD���5*���G6�vg:���k>�굃���"���(�� �	��WD�j�� 8� �5[�L�|�vb�1dE~��<%��q_pM�p"?��cv5J_S�\VV������������s"܍%N#�4Q`��pc��x���eҼO!�,Uh��=�n^�^=P�n��T�Dr�*p��M��p���U�ք�2I"������uPY�.�@������o9�[��U6mX!��ڂ
����gy\I���>[�;ƞv�y[%���O�r<���[��/}9����T��ቌ��^����(S;P��s��KÕ��Q�����h����2�����l�\[��(�C�җ��$��9�G�?_5le����¸:Xh-��=��M[��Ŕ��DN����%|��JV���h�^n��ݢ���l��:8���{�(��K�!bD �����S�H<!�iNA�_5-55%��Lb.jj%%��������\��Q�;u��M��֮Y]��o�K��C��<���C(��B(�θ@(�Z%j�Y``�A!b��dD�&��ֈH$"��5%�F=bbOKt�X��=�RD��B�Mł�"!X!$+�(eƱf����X д��g�R�U��]�+D��!��԰�3���I`QK��=������1� Ɖ1�;F�GN�$��]Y��{��,���O��b�r�a"2"+��$X������Ƴ%u?~.yJQ!�h�(S^H�CPB!��R����N�ө*12֘BeX�Fd�U"��D��v�>Q���r��j�8|��dŇl:bn�$݈�8!Fb+��9Ҥ��USm2�I�u ���u�'疦ڹ RF�H.j%쌀�'��� _d
Lźk ��%� �F�!uL����(g���&^���b����n�|R��&ו�N~XiH�-�Q�ULe�S��S:�?���K���/�QgJH.Z>i��''�3�!0�.�sC��W/#�%kSc��N�����fO�R�?�h8�G�x��m��d��痢������ظ27I��W�"2v�s��R(���Z�E�s��F��.h��Ea6�Z�3I�2G���S���߈/�<�`4@P/��X�!H� ��7&	�SH2���A�@\,~3��1�j�"A:�xQ���J^qd��˓0$���Nܧ6�*��[&�q{�O)�bf�%WV'���(�흏���.J�=����5�Sv���C��egi�)Ş���h'��:9%u��_�#�_o'�Gո��{�,E[���QȢz�@��g�̶ʰA��	��,$BA�x
 �?��Τs�+�>`�{�M�Ke�i����=#n[��H4|]SF��Fv�*��0،j2��i����kc�(�fBE���
�H�V��7M$z�b׋���xn�彔E.H�<L�r���ȫ�"G����Y�B5�"ʐ%E �	p�'I��#��S-�� ����D�@t@?�$}W�FDH��'׸+'��A�1����1�]V��d ,��lɎE��SS�' w �\V�^�3�ݺ��>���޿�J_�o7M��Nf6U�Q��lđ4YR��)W;���v|-��Y��B���򇜬XR�V�)�	6�H�ct�D�1*1��iG$\��͑��0(�J �FcC憫r���-�۬ǖE�w��|�$y(ւ��羠J��Ru��b�+��B	��1E��5aY��h��s,����R�JcE�G��Xc�8���c).��<.��ɫ���$>K7�.���44�0�Z���0��&��:�e�D|I5�):/(��<���RLMYgw=j�Lq�O/�ꔒ��T|������s�j�׫Ԁċ�8�Qle��*D�!����BZ���l�k�gd_"�6(�;�
���ps��R^O��@u %E���5�����P'��J��!�ݩD�J��CP�IJ?�r��dZ'�t����q&K��.L���"��09�*i��$�!�*5���D�ɛڥ��^^�޴�;5*���j��;eSs{�1��.�Z��<Yo���$�'�kA'�܆��/��d%{�f�l�$��$����J^����\�)�s����]��y%���[���R�7"�'��J'�lA��Yb��i%",R%���*�/�[퉫�6.s�ы2��pR��/'k�i�Ҿy�O͏/ZR���Ɣ�Wǋ��c}r������}�w�jN~�����C-?��6��[M�c����~u��A���Ĕ�r�}�s�x�Ƽ�>��;٫R��.��m�C�v��R}���V���G{��@SFܪ���M����o��.Fe����Z�^Y�f�턈��*:ϒ�u�p��'���0t�kDI��s�*x8��h����jR�֗������(�bB���H�C|�R������+$u�3d�%�Q�qY"�nK7���@ús���:<Hk�z^-x�>�DV:�xY K�$yT���.�������l�c�F�zV�����F���ͤ[��K	}���nA�>7�.w�F�y���1ǳ�\D�n7G>�	��>���Ll���H���؊�}��w��r���r]2���M�>?�.�z���WX��md�m�TT�h�D Q䂊!�#�xI�y���nA��/j�D�{�zSv����CrȐF�<�*D��ß�q�����FCF�(�yː�:�ܢ­H� Dݢ,�*��Ѿ�ds�$R����.��k�'	iC+$F8�j�oC���h�L���2��,����n�}�r�oR���F������!D4Q��!�l @65����#�$�ɂ��7��؄��,T`��	 �B?�`YsZ&˺�Y� �YBst�F�{���6�k��}����\�3�����b-hZ,�N����e�+dK���:���i#��X��|Fl���Y9�(X��#�.O��r,�5&ˏK #A"GD.V��Zj��$�>{�9eڵ�މX_� ��Kk8�ڵYM%!\N��Z�*ܢ(��02��ey�����R�	R����'�ɖ�)�bô�t5����D���8�Y�Zc�}����dt8��2e2�X��N`l��ۘ(��9[Z����.CAQ���mO���l	��-;������A�dR04�Qخ⌴L���(�ř�r�\��M�I�Y�|�^n/��	,K��R�c	��:�8z�D]���Q"���w߻���m������Z���/�=�N�z��-���j�m��/jv*�{�2��_���ƍ{i���Y8$�|IZ*���CϭG�n^�m��wSڸc�����#c��B�dK"��.5��)��E���
��5�C+���Q��X�\�� ��B�ܿ_-�e��D��/��_\�E'>��$&D8�,Q�B�?��H��q#pχ����kJd�0]�X$2,�K�#� ʎ",�&��zcU��^/��vI��f�^M&'X����l~JV�$�T�!���$"�`q`��`!����<zxG�R�,��'�ɿh�Dz�?+�,_!W�!�̢�t�1����C$��B���̦؀��w�`�T2>ñ0x{,�s�ĳ��6���Y5�&1-a�΂�$H�y;��{��U� �1��ǌBg�s�..gHy�JV��&�I�"nR����^��I�>���z���ʐ3!�@w!B�=R����a>(��ݠ���z<�^&
&(��`x����x��b��e).jŁX�G2O
h���iJִ�i[��+[��q���p<x�?�q`Y2=3E(���#�wtD���H��it��%��}-iJ�u
"�D2�N�sRzu
�ЉJ�b�a[W�Є`㡂F�׿e!IuN���a����"���O����=�y��-18�>,O���P?y���>%������B_R��ZM��PT4bA�[�U#ŋ�S`m�թ�1�Pw�*͖���$]y3+�C>��x�Z�e�#�"���~�A$����>1 ��Ev�ܙ�Q&��]��ǒ|��J��i�����'�ŋ�zK��Z-�>_�H�D �=��"0�N�'G=�fskq�8�:��{X�R���ԟEl,1�?o�<k��g
βW�Z�h>/�p8@aV���A2v�d�p�,�-K@���qz�_��������J� ���'F:G֦��R:�ڔ��G4SB�y��Y3�A����&&�Y:I��"���#e
�@��G���͹��#D��H�d���)c�FfbD0�L�s��L]=m�g{8vk�!%��8/�k�g[�%G��\^盺�����p_H؏R	/[x�yϭW�P�@�����W�����B��vx������9�2�bv%bs���?Q�G�,�#a4���~!��? X�]6d!3�-�:��&�G�J$�]�d�Pe���E��#<n#�;��q�_��I�$�����7�U	��+���0ɱ#��C+��j�&E7�ӄ��H9�^B��Y?�{Β`��)"����F��J��"p.|4B<�EE��B�E��=�6A�Փ
ɿ������ ��fk�$�����.�+�K�6y�񈗞��W�'90@^�b�ތI��'�nœOS�i��/�"�?��\���~Sg<c���ӴP��	��-�F]Е(x\����Í�C���P	�j)�-�$ͯ�#��yL�!I�<Cb{-�D�F�~����2�{ĲD\�7q��|������a����|�e��E��pmB��3$�`�Ʋ��M����Mva �"�Q
n�����8=�GbOR�I/u�3yO\qt4m�¾��%�lQ�4�%�ە�\ %��EG|H�Z9g�ƍ&�A�^�C%�xɾsM�)o��&*ڗ�Aġ��AL���k�y�۵��.>��S�a��
�G��(�~��������,�i�{��u!�>"���1�@yzS�wإ+mhN��)%��x���}N���e��\�v�|�W���T,:���O|��,Y�����Q��C���J������7�f���g%�:z�Z=�����X�fU�)ߋ��tT/K92��U�iw��LD��4ћ�=�Kn,]��o!�yؙw�H��y#}��A ����H�4�YÉ��05������#�4S�G\��4D1��&(�"�e�p":g�{�\ɣb�X؇>�,w� &Q��&8���rZz2g���\j~)�ݥo�748D����	E�	�-������b��0���C+=tBZ�88[$eb忬(��44�j��6�%�E��䳔��)�Yd2'���njfH��ķ�45���r\>�/�|��_�b�~o�����W��FQ�Nz���a��X���7�C�:�[�3��Bp���3�%������0�(H�j����}�Q�U���k^[I���ϒ-�i�p��B�m�x���Y��|��dų�/��8��8[F$��r#�4�]�K� ��L����bBrA�Wʣ�T$�H���9�K����E��D�d����d�Q�A�-������oei*�8��E���f�dн�CC՞澌lL��Bar&�JN>p4��x���qؔK1L�͆B��4���S��(�z��I�hg��52��b�D�!����YSFmP9e��ɪ�Dʗ�62�	�T�zV������ �Z�X���)���4�4bg� Pu]��1���!$���<��U�5aU	����9�B���JQ�"�� L�+�	�Pn��ܼ��=�<����MpiS����c!H����7}cS@�v�20�k��Ѻ��2���*,[�g٨g$�;�}J�Q�����}�=��B7��o&�WuN�M�*��t�"W��N�Hf$YXܘ�&HkQh����i��V�!K�%l�-h���Tz��N_�X/i�f��X����P�2���3+w�^�g��i�H�JZ�8�~4x�E-�x�h�[ܰq=�3�O���W��/��R�m7��ٵ��]�R.U����O��>Ƌd��t]�r�(�1�g�%���s�VQ�,�՛��g.������bn$��qW-DʬD�_�{��]�-���Dzi�^��D�TA;��^1��h�� b�0`[��k�_��]g}���!`g��1�'x JL�h�1� C��ׂ���O��q�P@v#���^�k<}�A��`�|aF	�R��JWR���x�sa�%!;����J[�l��D:M	�-�Vh]�Rg�o;�F��.tVC�51ad�c�fF�d�⚼��z��q�K��?ڛ����:DFH).���QDySV1a������:]*� ��tv�`�۱fu{)�̛�'e��|�� ����NGτ�E��䈶��| FĎ!x��6���q�Dz"���X��/&���*�8�~�X+�)cZ�*'�b�^�-qB� �<Vv����Ve
�ҹ�� ˽�˷Xh����ǚ+2�I ����ɠ:О��螫Mo�9�[g����?��-H_v�NS灔 ݮSeE2�X��଀*�P';�Yj:/�$��/�����a��n+
,3 ����'VRr�F<̉/��D�1L���l��Lc���)h��PD�$\�I8�^����qeϕ��T�[T����櫈 ˺b���9�59�����^�F��B,��54�s���*���mh�V,�DbtQk����
L�xڱqr���pRY�	?�^V��G���Ɉ�濳���[��R��ߺV��HX� +�Tߤ!#�#e���"�$Մ-)���j}'#H��fP�[Ib��#�Azi��{Q��� ����]�	*	U�ŏP:�r���K�,�N��1/���)#F�\K98?�[Q	/����D]� �{⼩�8�д�m�H�9��3L[��r
.d)���{�(�z�a#�/���M����J6��z��׷Y4�T~n&W&�1�K�U�������wj_�cn�l��t��r\�4�6�6
�C"�� ����1�ϵ JR�wZ���*(ݏ���M��n��X��__,RQ�]^@��}.���+�\���L�;��#3���	O�]�Ԃ�d.�4�%����HtB`�Q�_�oa`��@/���������E�,{+��n함W�`�p���D��ۙ"�EQ�l#�6�;���P�C/0@E
4P�l�⯺o��S"�U��r�]�\�8��4�K���f�E��g����&o�J ��Ǆ��I)E��ͥ1��ܦ������16q���0�q8r��]^���L�� �Eh�6�,32��xЗQ�:���,drnV\�fB���`�(�,,K�]p	?�=����~��7�h1�چ1W�42�\�FKG���ġ���筋�.Jt�$g>�A��ƃ򘻟�uKSK;��§+\Z���l��3{����IU��y*�a��E_�w�~/�����!�}��w}ػ���)����(��m�9�9�2�M~�X��Dj[�7��BX	� �M�����؝$����M+��N�
,ї���b�hh3Q]�����kxYʁ8�A�0���:��!�I�o[��J�IN���(��v���$9=Q6M���A�.&x�K��0�9�Xu��jXSfO��3�1�z[�!����KP��X 92FS,qk�Xo�,�h��<Ӝ^�3s����$+�oIB��+`SHA������N��R�Bȁ�܉�JBJͪ?obdByz�Ph�/@��;u_���`�&�qʫ�z���|C�]�y{P��~�-dԜ�$��� *�#�"��kGT�>u�9���Ir��Y����h�O�v<����i'5���a&�V�/��}d�(.�*!�8�>�ht�NP��\��B.��B�kx���b�[٩e�*DS��>d��Ԣ��Jo���O�1Y�<�$��DK���9�m�PCb&���&M��O�|��<WfN�Z(ǔb�l�)JR�*��Ǉ9&^��o����f�O�-��cd�m?�Ȥ韮hR?e���T�F㉄���#��{��zbf2f������r�`։�|�TxӤ�G�b_��#^h���L���)-p;�e��ɱ①�
�]���5C�_A��A�������Z����:&Y�:*���AaZ���{���5`%�8:=R��d�HI�w�/�������`Q �D��!�\AFD'Bx 3��`<t~p">�QEyc�ɗ�\��2���L�Ƹ�!�p�(�&k�9]0A#ߺ��D���{��u2x����%�\��b�2�F���>�6��^3�O�S�Uؙi�p��4W��RKl,t.褓�n!N�e ��S"܃���0Z-3ab�q^�t�&qt����$(��&F[Aۢ��d�1�06��l��G6n��,�!2
_wT���@��"
d�*�P' �4��ʜ�8�,yN0����Z�5 �S%����"���j�� �4}��$�?��� EF�A�Q�WE��=��Y�qWʷy~@+�:9iA�����+����C!$���|�j�!i�� �J�b#@��`-� �--}9 �_�n���߲���TQ��tq�C%y��%S#G\Z��ȶ@���^����#���r�.�[��`L��-�,�� ��Y�%F�U��L�(����\��˝�P>.Kٚ��:BFD${@\ @}oz%���Ep�bvgU��$����[��X��@����c�JQ&��b���|�z���Օ՚��9�Y�m��d���4�L��y3��e2^�<�g��,~����O����t�Z�/�ڢ9|�)eb~܇����ݐ�� �4��b`�|nc���h��l�E8i�����P >B"�"!/  �� �mk(��Z;�P���ə��R@�*Bր���S �(�4�q���%�^���p�"(y�t`L����u��� �!�f�fQ�@��v�uيs����4m�k�ϙO����Ѫ?V� P8+@	
VB��d}�9I��3� ��!��WɈ�Q��-�k�Rw�����yR�����(���S����5�e6	TA}�5@[�P �T�a �̀:��0(�/ve���������F�6��$"��#�]�at�Hю(�'�b�FwǓ��CČ��h��:f��J_0� �z�	��� ��k��Mz�E�)%R7�%��(8�[q���r��Ӎ�Ab
1F�N��l\����x�Q2��
J��,Pp�$����V�|�n[�*q3���̝1r���~��TG�M����3Y�[g^�G��c!h$������͋����gcȔQcs>X+#�JEC<^t���@�XM=������|�S��<y�g�U�+5���T�m�1|%iعks��2�E" (�[�^�9?����*���׽=>
�����T�K���R����(w4YKy0!��ZDr�1d)kO��NG8	��Y7ql|�m��!f ����PT���%i�p�_H�$�/%A�ϫ�l�\Ѻ��~��l��m����öK���vi�I��:(h���MP
U)T�	nĢ.�+2�Ie��(I���}i T�e��m���dx�D��4cR�I���B�!Y��I ��\xV���˂��{��Չ��GȺ��=���#5�21Qq�<��Jm샏�ɷ�띵�
�7���<h;���Vn��A����w%�R�	xL�"n�����P���j���AX園�Ҝ�| vj�L4�o�>�xP�
)\QN\h&�X��ɣl\ƭ�ʲ�i�O5Q�R�-��B
x�x�|F=����H�Oo�(� e��i1,bG��e��q{�ʃ��,��'�A�#��(���9��&�B�nA�C��U��)�1G�{��1E?�!e��(�ʣ�LYB�P��$���\l�ډ�z�!�Fu(�<��Pu����=�)yl~Lwe�ޟ�B��N�]��&s(������3���"o'Җ�̌�NQ �߸1�6Ga����_�x��e^hS��1"�}�	<��{�"���\���� �ia䦶*��A6��7-���眠b�0���ߌ�k9�qv	�V�t�R8�;TG�v�ʸEX��HQLI�LH�c��l��"=�!���N.�����"u�{;\h.QE�Q�޾<l�x�#�4�D�����3��9�"{W�����^D�RvQ�s��t��:i�a�Dɋ��b.��IYR����3[��$z:�ַR�p�������̌���e,{(�P��#���r��jM��Y2����� ��pj+�&r�4���L�9�G~>(��G#'�h��ȧ���gU�mb�:iX[B��!�@F^/rZ"��be�	K4�g��� 	�X�uj"��\�j�è|��	�p�/��5ۇF����/��q���˗��F����@L��E���\��K�k��lEw����18�_$���k�$����~�W�dE�%PάBĈ�|xx��qcĎg1$R�R)k���7��<�y�JJ$g�b���]~Ȗ���%��`6p?e�,��Ή�wG:XlT�n�R����uS�Oi3��"L�L�z�u?}T���|X5TiIn\U\;{bb7�O�6��8~�9�aoe&[`��w��P��P��Ɛ�,B e8�KCȪ?q�v��:�
[֦��}�e�����?x�2���8�/ 
Yd���1.7��j�(�����'�DUF�H�#���o:�B�f^���ċJW>����0m�����I��ґ� Sx��I�
�����cS�wt_pܖ�.\��Cj��QK�A��kq���n�'��vd��M��H�����o	n�o_:�,��ݴ��B��h��E�̠f.�eM��%������MEK�Q��I�9
���JEOy!�Y��"yK�RDC��t�YJI&���S����1J�n-w+��Z�y��Ȇo�PK2/�'�}B1ܖ�Vv9~&�μh�*v~7�I%�6+���_��l?���>�'/�آ�����
7Z����ʽr�&�WZ���dm�g��q��Ɣ��d�.G����6T���g%K��w�����Lr��p�a2�a#�%�	ǀCє,h�:��Q�Q�� ,�D�%�����
`\lL ��P>Q9��p�Bf��E<�#����BQ2�n8۶��/-C�"A�W1�g��vD�(B Ir� ��F��ht�>$l��9c�!-%N]�Qqe��2�gT2/1S�K?Up}�Ѣ*<���8
��b�XM�]�03Z���NK����1R���ï&�&��\�3�X�Bx=��HU�>5S䜽f'�-q�F\O�R!����Neh��ϒ�b4EAy���<�>���"�C<�~з�\��?O\苈k(`��ABl���8�8>�<���dAP%�A�����jUvR`�cE֔�PHW�.��>M买I;ݍ|��$l����<��qE��|�4q��+�;�Ǝ���:{�5��#�0f$q�+��Ϳz�+�<������]�=�.��Ďtm���ϻ��{���͟>�~r�v!&gu�9k  ��	���[�7v�  � � lv�d"1@ X!! �@ $ ��  @ ��@H�@� Y�� ��   �    � [�PL [C� ������    �  pB��j|��jmI��  (   �  P~�� l      � �       �  	� ���@`@@�  FD@q�r� A�� D�Q ����  �    �`p� `Y�y �@n;�gY��0m��8�� Bm�b��Q�TCᠣ�,��X���41��H� P,���ƀ����7/K,�"(��o�   � ��
qj>�D$�q�k��W�K�7��AM��^�2��w��{���B�,x:=3�Ғ��6�sk�p�A�9��� 19 � hL$ #��       �  � �� �  �� $� `�=�d�   � ` @�<D � �3�a� �aXc�������B,G��D�.���6:����[�0�T�[R�౲�P���L�7���(�yA�h�ñ� @                  �`Y�   0�  = �2c� � �   "*&8�-��� P@� �  ��TC��H�6QP�� [<A��	���  � ���G��^l �L� R� �, 
1�0Y; I��a��&�c���d%,��� �hP�� ���$�W�1�3o�Rsb���Dr8 ������� �I ����R��BY(�dq�H&	�!� �2� k�� a:  d` $�Vb 7� M�oP��G��j[*�V� K~,�3XG���1�N �:�`C��#�/0  _�G�4p	�4�j(ǀ#��,c�	yj@ �DC��d(��`d  @X  �� �   A�  � � dL�H����!�	��}O8��OP���� �����0�,�  ��
�t Mm@Jh@d���r��$��n�>�J���:�c�l tY;MC��验Ԣ�A�`�3�(�;�V�+��i��M���A����2O�# �� ��'�  _t ���ߔ�� � P�����(����<�0��p��K)V7���(�P�f�cF	F�P ���+
3�dպn��4ޢLD�(q����둜����o�   � `        Bw ��� @ &  �  �    n@�    S�0��B���= !�6�J,ܘ��  ���?D(W�81�)���B�`# ��� � � � � 4�@, �5�E�k0�`�1� d tK ��sy�H6��&&re@1��  `��X0�	�a�Oa����,CN  0@   �  ��uz�lhڝ�d!�����	��      C��� ``�3i��1����1�TV, �  � <@g���a�A�E �
rx+�A� m d SD�^:�t��÷��S0��ƻfc�T^z��� `�V]e��D��n0Rz��1��s�B�˄a Y\9WQ�j�B�x�hA�O����eQ+�:ّ�/��D `9�: @�])b��  �b�  b � ��p ���@"!��Y !� J   �G      � �  � `  `a0��0,�?0��l�b�0I�
 ���   ���@� @ A`@����3%4�L���$ �E-pZ�
�8
�x�\��ǥ����+$rd��:��Mmp#.Rɳ
W٘Ak��E9199t���N�`��6��1ng�f�M�X��4z�eL�R+Ǵ�`������ݲ'���y{��&�҂��D1{+75��Z��M8OS"���f*�7�XK��g���
^�Ƅ�ˀ�@
"�����#趮M���W�<�V�Yds���u#}�W��5��F�Q�Y(����KO�����M��Dv�j�\�1�֯BY�@y�s٭����]̈@Yv�β �gD��.����>��J�$�{�o3fKKZA����[ˌ4�pZ�Q��T���YoD����#����"�_��쀣%�nb5`�p ��r�Z$�H=&ŶCnG�t l��%4Q�"7�g�(R�(� Y���'?6�� Hd�.�Q/4��w�aCI"G&��b����8"_*PXu3m�	̡/!xXu藮	�������C��OB<��Me�aBd��u�?-L�ϒ*Z'�r;�&���	��b'�f��eF��$�iRU�����1HD@�S����&�l���j��*�0Y�,��p�[���D�CZ0��;��v�N�$m
A��  ��`1                                �@	��      <����1  
��})���t*��BF�q ��2ţ��$$�{�( ���8�*	<��A��,h�h�+�V)L�
e܍�0�A"!3���,�.K(US#" �2���̌�   �i�:���j,�hr��ǜ�h���>!���� Xd8x�M�9yJ�ż��� A�G��ϒE�d��o�=���Fa©-s
=���0oR��8P���Ǆ ca��a�D�v'�{�BP���i�� �� �2bm��7v�;��A`�~c  � Di����۰ �h�4�(�J_�ک�0�^�]n�M/@F�ãu��+s״���]�^
�T��-鳦�9�n�����CVYl��-���X��.�ײT�#q��*�@�N���OuY}j%�5�Hm��������wAl� �/=]���kL%�!>.3A���u�އ�$%*�;0���<�g{$�W݋3u�18#8�j=+P����;��I��ZC>�bN"s9|	)����"*�5+ó�ш��Mx����!��G (I��L�=ͮ�Qi�|�2p'D�}t·�P9P���1``   NZ *!�K%G�4/ �Z!�����sOb��h�ޅ�������H����S���9�N�)#�ꖶ_�z�n�3PG��
X_J�H (!˝� �Z��&��X��@����R�	T�2H,�K�z��*��5�� ��m	&l�����s$L�\y�}����UP��|t� 1զ�/�t��%���.��@0��6Տ͊��8e5��A��;C_.�E�.� 3�\"���@q�Ā1"�	��Qn�Rܙ8���7(@�kȰ����N�ؠ�Nt��Y&g��M�M *P � Q!�D; �z/T��*��9�C0��d�䨢��mͨ�)kb�?�\L�ۤQ�[��A<Ě"wl�P�/����Hay'\'	�4; Aˢ��=ޭ"��ÌŚD���*�R��$�)8V:NgJr%B��x��%Y�$S )��a(r@Bh,�C{�b��vX�Bϛ	P��@<�Т�����#XQ�s����N��ZS9��\=�C��'���q@���Ug��a�T�[���i�1>"��hd#{Ҡ����F!�,܈Ae����I�1�:Ewk�E�ԁ]�!�D�&,�r!&� �s��� tO �Q��͂���W�l`,d?��U�9�� �p�;TגE[u�[��q���Q8bF�LhM't�O����l �'�`��11"1�^"���>g땗��Ɓe���g�)t�jpM�?��.w"Y8���2���0'I��&Qè@]� �@
p1u���! @8��. @`!��h`�h&倒��в�[.�ǡ�и���}��Ƣb�AkB��lx���E"nŐ�NNt�r�|!V�"�	�Qǃ��W�]U�R��
�Ɖ��fB栽C�"B �0���-��Fg��������QEb1m,{3�
4{�\}�2l���e@�����{*%x��:���f83�Qb�����_L@p�(m�5bɳ��Ւ�n` �~�KE8|a���g�f��KNs�!a�Y���@��d�0����ȼ��	�?���� �b���hj��3�"����W:9|N��!��J1�p�$i4  `� � ��@��E
5�2T�� h 22wS���2�	�2F6$u�.7"��=Ԑ�Owô@MCA����.6u�Gs9\�{Y�e�$js �ą(h�!)����{r����̒ Ҁ����D!*Qքa�Y��Z/m'�` d'b���eB�#�f1�0�R��0���{��"�~�Fe��!XdԌ\A���,��������8b[�Gn@��� lB�t0�D�s赿*5f�H�
P=�T���-���x�Ʉ�t�Q��m��Y����n�Ό�<m|����2`R��7�����@6%cdۥ���-�u p16T�a����`  �v�!R� �Q�%���u�� `  ��NRN",C W:���H����dN[@F��'�O��ZD�'ʙ��]�M�A	�0<�F.���|��� �V\[��/�cIl"�r�R2��`p�it/M^"L��9�ih4�3L�M&�D�����Q#	��t 1�8�
E,Z��:u�y4"2  � � v#�L�X��Pf&��=�m��ZM�B���E�M �n��L������w�?���̙�*i+��	�hOD&"	"�2�"ɢ�vsh���
�l��f�L��~j���T��FZ�EPApX�>V"�c��d��Q�&C�e�p� Jd�� �����  1� =�i���$c�L*H�v"�k@��D���B.�9=�����1$� F,G���:�4�24��;��{��{���@�M�\.��v�"�����KCoJ�T����[vrz�l[J*J-�Pj��8'�SK/B�p�d��>F��/s�h"z��n f�Љ$l��1K��}�Z��7|Y��,�#G��$ar5�>̄\_��v<�)52r�]L��c.a�L, ��hb��YC,Z
q;L�e6FL#�r�C���jZD�s�������ǃDx)�G���g?�40@�� �Ǆ�2e�������q����� ��UQ��!65��4�Q�{T�6���b`sf˓���̉&P*���
�8o�5
�K�~`v|��h��ć�8���LT�����`Դ�,�ZC(�tn�����jd�g�G�nRL�$��+i|�qk�r�D�m�. R�a�H;�*{��Cj�D��z �
�(lx<T��D[��=]P1dn)�K�`��ޗ��f�8�(Ί�'$�����,PD@�7w��"�ԡh����^ 2�1 �?k̈�0���X��3If<4.�8� @�R�n�����(&6l�y����q(�        �+�   �_���X%:$�ǐ��l��"��da^jZ�I+Z1����L��+��Sq����n����g�ρ-�MHxme�oS;��1���lNl�J�������WK4��Q�)�RG�rzg��jH������h �[j�F�L[����L�Ȋ�f����4��ʭa�!�S�4�bbBO��_$����R���SoN�X��>�g�!P@Y�!�F�兔����W_DlN�B�d`�>&�d).2�9%�s�P [�<C�X��V��%��އ�	*FEY<C�<BDY��B8� �I"�6�ꔰ�� � ��%�9�6H�:GK�X��`Q�� )C?�2���L �� ���Ba��� v]K��HM��� @ ?�CHJ�J�%������h����+uvw�<s�Yhqbq2����lif͑ ��r�//[��?��Eh�Z�m�R
�	��3$֭6L!�k��Te	|�;�/29�u��h&�aVN�pG����n��.$&L���]���%�oB\T�Fhq$B�l�`�,�ŉ!6��rBK"�8�=���-���>�m��"2�!Gh�U@�G�^w���B���۰�1�wY�A��Q��!U�Qb3�3�z�"�F��:���I�P%M��T?�DX{�CB��$�Q�m^��`Z�  �$4@  VJ4�33=� "6K6׉�I�����>l���ɸ����42!�` !����� >h�L���:�kx )� ��Ƌ9:"	��[��dI���-�?���� $ٕ�W�ѠV�ľ9��b��8�ġwL6�N��G~�!`Ly�L���({1d������ a"Db�$L!,���<A\K]D�F)�.��i1� ���舯���@�DZ�ŋcpB	�w> �hV1�?yY�5�`&4F! ��_��.�>�}Pr.�J�`���X>l�6����`�h����յ�l$�ċq���
���F-e"��@� �*K�ֆ��ąFcHAC(p���m��,�� 3B1@     �� �c� � qK+�(
�R�Pl��P�@3��b؁9��Bg�N�q���9�������Obr���
���ܝ�5� `�GAh�!w$�9q�$֦�����4��Y�K��L)���.���.�"��n�1�Q̰d��(2V⃱E@��bȰ+:����O��~�vz^*,��Dq̢"@��Y�P�lb�h[�e�D��G��H БF��H�o��C�}L�с�D�1�*��`D ��6�.q�������10���
-q�H����&���s�e�B-�N���(A�	oY'��0o����hKk~�&ͦ0l��4��O?��΀ (�d  pzi�@   YKZ�( t6Y�U_y�t�t�		�J�[|�{t�JC(�+O)���!'io`;d�+<M4&.&|���2e�R¸%`�GHֽ��G�Ƕʊ �z#��!����ч���E=$Hc���d0"��J�a���K�!��I�Ox� ��d1�  �N����,���K��A˓�&�o-dEw:��tBh�I���q[�Im� �,����d<�i�Ap)�*�YK��ܽ�˨�
{�/o*[�H>���}4�Y�*������l�e��r��
;ɪ`��g�@�f[>��mI�K�.xKÔ��X�k��d��_��>�����5-�޿�r��Ѱ3�E�Dүx��S��A��co�q�hҰh���oڝ��	$��'1��Q$�R�T2���0! R"2
�^"H��8Xh�/G�(�8@`��y�Ə4�(����f��/�"	�m���ķq��"���<�XE�GQ�w�-$V�Q8! Z-A,şYe�)b�5$��fb���h"�]"�_}e�"!�HT��?�V��˺��K��RX��(.%�.E�,L�O��$�܂�>n)���&���
��I��ˏj��ƣ�6u��x��V�[\vM�/˶�oM,\���Y�`�;�n�I��]��M
P�q�j�Q�iT����6L6m1Ƶ�Y	���<C��5$\�5S+;��-2�'��BL����T(�cLx';��LI�"(�2!�$B7��4z�C��LQ�D��}�y��&�_#���"�>/.�H���I51_Jt�5@:���Qk�`FZ-�č'�\��#)|2��CClѻ�I%�I ���*��$y@*�#S�zt>���X�TE���Dr���q>Y4I%�X�b�z#��@�
��/�_��Ř�`�C���
����-y���@$�$�NQ�,��޽ſ�a5�
�1�M�D��^��NiT�
O��w���-)��8����&�O�����Kz���L{���uqkS).A»6t%�h̺��¡�{�J��	�UZ G4(�q� ��1UN"��akĊ�R�Fz������ĺ��P*p-Fo�J�U�R<�^VZ;�K�(c�²Yd�����Ĕ�K�ӷ��Ư��I�.������R��/����{/1EPQLq��k*�b�(�!��������hFx�O�ޒ-h�иR)����Kx44����5�#=6a#*GKZ�8�Q�`��}�W�|C8�u�����-�����i�]uSM[��Xt��>d�=���]�a}�9<YO6�9p�L2����H��$tM����Q5�_j������F!�?����ϸԒ1"8=��,=Q�!G��4hѐ����Q��hI@I3kYfv���H)��I�g% �����{Nl�͑tx�%n	k���F�i ��g�q9�go&�,�Ȗc�TK���?d�ź��,�G��*�d�Vu���-;��m�?�'���TaM��yH~z��v��w"S�Ǔvژ��2��n�[AM��;���Բ�n�ϲ��n޳�R���Fi)6?{I��;�4��t��\o�RV��O��DH���p@��r���Bb��@��X���h��~7��~2�G{J�*�q�먕�焹3�\�}Z��T�yR�V�'�S�5&�J�H����;�Q��1D 	���E����[`%�D��u�Mԡz��L�G�t]2��㇥�S]�)��9���9˹�a'<a�\*3�?f�;���D����aʐ�2�2�9�Rr#3�LI<�+����NIEϙ��5��3ھ�.�:�ȿ�p����j/��w��鬿Mh�{��9ݟq��ئ��K틕�(K^�Sꪨ��[�J��	�h� � �=ŧU)��*���%��	P�6#LA�4X�"��F��-櫸��%��pa���K=��f𼌞��p���LvQp%O�!������6y<'u������<��&���`C�W|���Bj[�M4�1���V$�9W��C����~o�3�x�{��X�C�"�;<��*R��Cz�e.���"��h�(d}��JRJ6��:�9��`hx�=���I�e��`��rk�2�"�1l2��w��-��c�� %����V��V���m-k�����E�~���W����{���:��@X]VRV��WEP�gq��g
hy�܌���"�+�8�!P��9�������9"�6�������cA6���Rßh"+֌R��A��n��[5K39G����}�˒>��?˔����\#����1�(�A�g�S��+��}�E9�ؤ�,>T���[�l-�4�O�(��t�Y�9�#C�szr:r�dn����D�Ĭd��w�*{b���؀&�rC4
LQZ��$Eq������<ǚ�c�n�+�b�)l�q4l��XHMfq��:n�p>\^T�riNWbq�*c
;�O$'�}���tM�(\��@�':��.)	p{�(bE�c�u��3�c3�O\�%�ء� J����IA+�?�?)N��e���>g/ccљ{���f��&��&�,��V��@���ԃ�']�c�D��2ES���DIU(8N��ڧ<���b�4�^.ў�i/�W��,f @�qd�Ɗ�1i�,b �G���|�G��d�>-�-��-b�|��6�Q&�'%�ˎ?��KS�>�}e6�|5�`�����B�^��Q�8,���r�DQZ���^l@xq��z�����VMz��G�T�����&��~e}��{���L���hλ���Fc����uH��b���D�D�!(k�(�d�=z"*r$|��3�f�9K0B<�Yy`6~�(�L�32��T�߸B,��N�����5oU<d"��D��g�uճ�Y�3*��?����Ne+���ǭ�%�e�}���Q��4P�Í�Wb�8��r������&$}�틂��I�$$S7�E<�5~���։�>���j>�e���R����/H����+n|?��U�~�"�~Oh�w{�fZ2WX�,��0��OwWq�.?ᇖerc`��B�뙓�}�E���s3��3��OtR��H�D�W\�k��g�6%��0,KK� b躂��?A;6wq �Fj��9�s�%\����!p|���Ȕy�b�*ut$)�6&"CC� ����b�ș������N���n��ڜ{�1��p^�(���\O�G!Z=�d��;��Mj3ę���DϠ^��q[1_�-B4)�$r��Ao��d^LPdTE{@����qX(R�Q� 5h	D�6�[:b��[D���h�Ĉd����4�"��$qa�E��$m7�@�?9ʽ�����Z�Ǔër��nDm65(>���~6;�&3}C�G�	5�&/��<�Lu0��On�t� �(`���٬�	]������\KB���O�ґz�z5�K^h��N#�{�6;�R�P*��%��S(o&R(�~��Ug��]�.�O��7��o�Ĭ��%8%�����tg�m���e�H"Q#v�dOO8=�(NZ>
O��f|,y�)�G���jpG1�2�ڧ ���W0���$A��Ӹ����W������6�E��M�`|-=	u���)Z�(����Fh�+�7B*{�Yc��X�⨨Sz��3+!f�K�u��n��*��\r�y���Ԡ�޴E�v$��jV89�RX����6��V���2O�-͈����Hs�&��0����x~�����Ԡ����,rG�T��0�N����bAF8���9�����,d2�@R���k-���1��:��~RYB�� ��N�fG�W[ydn�=:�e���7�fX���BES�$h⍀�y�z���匇��BF0��Q2��B	?��uQI�X����-( ���u��an�m���vD��:��=W�_�O�`M�^����<_ݎ"e�3k��O3�����ו���!�h���־Y�[�S>�ȡ��ٓ�	@���bF��jD^�/����CV�q�#X�'���r�`�jPs�M�[�j .��>�	ԥ4*��d�4���6s�4ER�'������A3OAx�B�=�j���"7�	���)]�1�e���Y�#��K�?QX�cܩ�D������9e�"Dܖb>(�e����j[����:���F��5������-�&��@`�l�IU험�� Aj�rZ�]68�oB0��֑?Z���W<����87����{֔?B��;��9���'9�^D��e���j�x}�U��Q��	��
mh����^�/W�����nm��P�`��$�h����,�
Bc�̡Y/m
C)!�$"$"�AOt��G�+^36&CC�Wk�ގ,Cր�<x��E���/CZc�b�Dƃ�C�3��M��϶�1b��%b	V!sF������w��,H����W���IR+/���p�ŵu
������_M/K�V$3!�}� 7o����IQ�vQ_m��^�y�ܴXL�%�m�%��o�WO�^żY9	ʎ�+
G��#9��W�R������g�F$Q3Y��j���/g/j"�r���ͭ<|�p+�~<��}�!4h��X�e������6�O��q��9������ʨR�a����~_���$�����H7\&���Aq(�-�rNg�ב6zT��nq��}mz����/�K�y�E�S9�?D$BL��#��B+��b�^D4D�w�M�������9D�Bɉ�҈�ؚ��Q�����E��e�4�*���
��Ï�st`
�l|�E��]�?�&!!�W����Q�����4H�:�Q~��$R(��)�r�Th-R�Ȗu&�=���e�IG���^g�j黈g�ukѶR�SFd�
���m'��`�v'���}�PW�U觻���i^Kb�$	d�u�QV��Kz�/���{� ,Jm�7;���@����lF��/��7bh�Y��x`���<xt��Л�;��Sh���қ��J����h�C ����[d�}��Qʹ]g�	�Ƶ�� �F�)85��q <(ȋ+����M �~������?�23ٓ�HO��~2h��v:$�2W��ѻ?�F�I"������9�ot���w����L�R���W߆��{[l	Q\�.O�uc$�k�M�s�exh���VИ����\.9Z��%�\�D�Gb�L��d�U9+�OS��O�׆X�.�%E͢��B^S?�g;�����X0/�4�\��׺fn%��Xʟ����M��%�2*I)E�	m��@H���o�����
�n��KiZ�Yv!��Z��gRzB�<��r]t��h-^�1��'�,�^���(��ա���W�غr��!H����������`{17vF��9��D��b�KK�k�uY��ls�뭡�D2XX��V�y�b�ȜYE��R���؏+�ٝ�
B̜��$
+f.x���Ģ�1?�7G�Q��ȑ���2���	�6�B����7PbI&��]?s+�-���>4�>u��)Y�� �) 6�E�2�CEu��x�D�������:�n¶o��X���i�х���M`(O1�#7XY�SKF�
t�9�l�*��ZL�j%�gG�>LZ�>1I��D�,Z�D��X��Q5���蓷�������k�V��l^����$M�#�"�"�'�O�TH�\�zn� �� ���kg�\�͘����.��]���>�S�A�-�6��N����=߇����>����.��Zm���0@a�m�	".�"�(d��SaKJa#!!E�!2\ �<cF(�
,����Ͽ��<�'���]2���N���̩�D�Z:,�-�5�K�2�dA���ܚ��-��IJA�71w���4��Xx���JHngC��T*��RR�%@)��e0�6��6������Qn��\i�5(�)D����9�p�Ͼ�������f�؍��9vu[o5?yY���*͜�A�z_�[xwo���X�F��sY�M��i�4l���V\F[����]�뵱���m�"*� �������H��Hw���q���j�BbA��LǬ���F�߲$�F�j�iv%3�D��,�Ey�Ҷ�k>�g������
R�`E����6���,q�bx}(�7
؞� ?��h��@5U���sS��s��BJtK|+;�Yg(��O�]���vV��nJ3l^��:����Հ�˹$��z�����)v�#���|̆��t�"�9�1�7Ό�cm��[y�x�$Q��!,��r�ۘ�-&iH��K�?�I��Q��[�Zג�%�.M���T���Pe�X8B��$hh��r�nKS?T=A-�ݠPOV���H<���A���}]c^F�F*�/}��Cט��L��;g�Z4��m4���'��9x�C=�,�y��H����ɮ�=t��ﾪ��7�-a��J��p�Km�����Zr�'�y:�5;ҋ�ѻ}�"�0�>��ԁ�ws1B�P���Mq'!��#��D� ʉl�: ���@0���T%�%V:�^�$�"-x爹��V
�k�s�/eQ�6��@�����@��7I) �pd�D��ؒ���?`ܿ�� ��gF��|kzʗ1Cņ��TJ�m�3S�%�ϣo���H��9:1�����x�B�F}�%��ح�4^���spSf"�v�N�ՒlYlT�ĉ��	 ��$���:�)���������h���+�nR������RQ7Ĺ /���Ol��AC���	
X� %�Y�!)%BQ��d��@P���:�=�:�H��s������F�΃���Xs�J��l�N���"��&H���<\�Kt{$w^ͦ4h���&Z׭/�$t����{ҵ=R>x�q���FV� ���=�{��?�D�>5F�*ow�̥2��Qr��n,ہK	>	4*��D�ж�	NCN[[�����ۍ���2
4'p
3��G�����%���.,�p����X���ͪc�0h���ƃV����r)��rw��r�y+����],fyzb��
��0!LJ���t*S��AE)�*A��S�,C�2AS�ڝ)���'����c�ku*X>��Nd��G��b�CC��s������H쥡_�� 4B+S�(�4E�4{w�FYW�>�seD���2��f^lۭۆi�y�7�\3_��ؾ"o�C��_%�!(8�D�Πr�J�r��]]�	,;�Ǚ����-î|�&�}�B�L�� �M�=����kz���/�:&�.�x�'��_Iv�\��.���	��Ɋ�����C����SVmX�+��t��O���B� �=���I�
�-QVn�h��<�)m�O�o�g[2�}v���U�]j;�R}���Sծ����šEJgf�I�z�^6/������N�0���y'e���/�ǲ�*��}�V#f�"t5֏��|��&�U�KkQ��7y\�d]��\�N�+�7#�@ҥj�h�;A>:�y�X5b7�u�dLU�'cG�)@u��1Fr	��$Pwf;��6!�m)!vʋ��3Qo��ٻc�]&��,�˲r�������0����iՈW�p�!Q���ug?V�l��6�(Wֳ����{���@�Q$Y6Y���,��  Ђ�Y@A�]%��%����3^���>"��1��4��x��ǷT����O��Pq/y����bؔh���+���9&�ܓ�
�XR�2�M	� ��	<���-ƍ���{��f�^-�T�T1��Xx������i�h~4������'�[Ú�9)&���,ID��iI#=�y�	4E8',f�:�P��d
M���諢�"VԅK�x�����LB)-|���E~��B��;~�,b�nZZZ��)Q")J�g�d�/�w���)�������>|h�/����Q�q�=��bϳ���<m�[MD�%J ��Dj"���� h�bM����#d��l��)JR��p:F[�B�̥�hH�_]ɒ|дX���,h��P��Rg�y�ŷf����x1uqVG�C�DD�Y� �5�L�Xx �[� *��+(�6���hә��JR��Hr�-u����x�xv�f�@$�'N,Ca��`�("ە�Z���C�=�h�]��ȼc�$�k���u�Ռї/ǜ��t�~/wk7_֬�Z�b�-���]�)M:���ą��5��h���j�j>��jb]�$:���.ɲc%���lǙ����7m��f�%N�i<%��&�z�sD�uH�`X��:dZ?�_��Aq��<EG�O���Rg�������v���F�L|l�H��M�b�č��;`�v<A~�}�F�'��(���Q�MέX���&��S��ㄮ����vQ�����.��٠�SfV{�i)�偡/�����V��Q�!`�@Z�b"�W�_h2d#XP�gX~�P�
��!k=��b~<����䌣���x>�+9z���*�"
Ys������6���޵���YA	)YC��%Me	���KjӋ�!�<lx/?1&����l�*�B�V��.��hd���4�Jd0���j�>��v�
X�
H��y8�_uFb���KX�|�F�;���h�9c����KhV��҂拒�OG�������g�^��d�(0�+�� ��
�4F�Uc:"�[=�	�}�,��!oX@6p@g�IJ��-�Z�y-{(�X�-��|�$�\F0ӜC�kb��t�{z�m���%��@ߙ�C��d�9Ƙ�2�[S鏮͹Lz,i���;M���רi�v{�7\H�g��`1ď{�E쯿���U�h�վ�N,j3������q�Drd���E�LY+}WoQE�B��?Hsu�Ŝu��夳�m�EYuQvZ��Ǡ�DS�6�e��dK,.uh+�K�Dz@�td@�X�H���7��8���7ǭ3)!S��-�/bB�Lp����B��Ώt�'�|�Ӝ�]B��z��s� ��b`?K���(�?Z�w?iq�&o�O`w�Y�Y��W&<,�9�شBG-a�>L��	
�o��|���*���h�%IX�hJl'�9ޘ��Nx0<N~￉���)�qk� ��4D=u�LyRЄ�4c#������B0��I�Q����{"�k�A��O��8�	�R����yF�h�p~����u)�F!�.�����3��Q�.�2"�2:k�(K|/US���X6�"ͳ$@yOnඬVx.��?�2;�fwV�>�(�)�*-2�"���L�D�ri�a
H�Ȥ21�V6����G�$Q9�)є��tjÅ	
˳*��1�7�����e��H�G��|�"A}}z��!X��,I��DR��	�&R��.�Qz�D!:��L=E���:o1;3C#}�+2ȕ���CB��a
Æ�j-��Q!�^Nd�Q���{�d��7t����@�
���&;�a��H� ?@5���ΪʇP$ Q$�(
F�D��%�5�3XЌ��"^#iT;�����^p<Y�**#؋�(~��q�Ku�v��ξK/���>��]���El|�iW}4��e��,�rM�1g�y��)�qzݾ��g^�.D8��G����x�S���r'/��<w8���\G_���_� ��)�^�9+�����,'�H�E���w�hы��k�ƴ��Q�*>e�H/E�T�y��9��T��^��0��i���[��Q���D�Z�l[_K�ڰ�6���C�53�Kffm�Zw8�M����[Ӹ�#���˖���\�6T~�������in�%�4�#����aQ����!�I��m�*�)��g1��0+�y0�.<��;��lT�dDh9ε�2����":�q�R��� )�n��U���&רi�B�l��������$����i�z�/�S��J_G)r�o�}�6WVO�� yqm�fchn�S:(-��kn)�J\��ξk�h艱lA8ʔ�y>؅w,}�ew$.$G(����hp�����X�<r�I����V�cv�����	��Z�l�_~Ã{��<�Z-�3<��{��[ܱ�-q�55&�<��ͫ��EE���4*��6�aDSz�����Ί�}�:�˙��։5�ʭ��/lèOB)�(��7�s��$�0b�>v�MB��b�� WX��^Ď8�K�	��8N�I?^�'�,�b�K��VV��P��à��0��ʡ6�"���qg3��c��Ҕ�٘�D6��/y�����Jnt�k볧�ֺP	��dX�'ef�cL�SA}Qč��Qo�� yĭYU���.F�h�|��|��=��7��n2NX���E-��[�bhM��Qo���4xA%A�	��P���S	܅����=�ን1C�z�8=e��X��aP���ܔ䫧@��9�dhg[���	���i�d��Jo�ܘ��g�:��b���ۺ��bX ���WB0U�����7���ݼ�f1 ʍq2��%�d����z�E2Jd�c���ד����Ő @U�)�5LH���t�i�B�t�׹�4l���Zx��7��No$��Bd�)֧���!��=�|����Qc��]6p<�Ȱ�>^�-4<�vy~3��+lx8�������!M��k��\�"(���]���?�/�v}-C/TUH��|�·~Y� �ʙ��1�_�3���E
�q�m��'�T�����N�܋ֱ�z���L�gɝ]�#ڰA0���_�a�s���vz� sa����g�1�Zp�`�n|���9���$��Ń�!��{�	oW�4cw �PJR��)�m	��* &��+dV̐�v߳n�����BQ���o�������ȍf�dJ��dM�*��p1/����p���k�xÔ+�U��&I����La��Xn�i<?�������N��/1�)(���?�	��?����c�T?_<.4'���`r"?v+���,7F���&'W�no�D�C��t[߂� �ئ
������ܮ�=�����|��y�N\�7�-L}��x�����V��w$�QŋU5*D�P]�j�I����mh��(_xVw�&Upd�����|�{t���%7Z�ŋ���D��o����2%i�r���F���zO�s}�ɑh�n2���o��'Xd��Un���&�G��(o�.��(Q�%救���zڹWό��&H�h�>ג?h�8֬Vݞ��T���y=�����"�c&��"���I��Ս�u1&G��b��XV^�>����K�b.�_��P�)]�xᮇ�J�(m�M�iP"q��[����9I"�L D#tW�7.ڽP
��R�s�a-	O ئC8d��=	ڮ3.�mE��vu�<��i��(l���:�P��nPme�t3Ygj)
(�
�DI!��$R�V�`�X
"�)l8QIW��ƞ�"�OZ�`���GZ4pw� ���bF��Fw�b�����~:=�N��# �81s�ƨB(�#�N�%ΞБ�8ѐ�!fr�3�	�V"�E�����;K���΂�+����x�Q����M��q�����lh���۰0�h%�e��{bF��$M�+6}�o�\9����L�y	�(g.��������l(�:�z}��;$���_><!�n��̖��g�8ڱ^˦�ETőn�LAv�e�{�z@��9rl,��`o�7��ͯ�r�:�1*�+�x��3�ڌK/���1t�9�뼩����d��S��fH�P��d!	d%��Bp�K��Ӓ G�Jrjp"F9PH��YQP��Q�$�������)B�k���e�]��6�4˰H�`�E5�fP��E�/R����j�1]�-J\q�>;�2`��	��I?Ἃ�6-�D�EPP��77"*��ք�пv!5� �T�B2�6wRTVd�/a�lƔU����dS���-&A,dJ���օ�S�T��V�����ǒ��.��AbY�дT�B�
'�"�C�Re&s��@��! 2Ύ������pv](�d�ռɽfDU�����>�D��5bȀK ����wdB][ ���)�(�!@���dD��x���JЉ��dT_�v�k,B`��p�OQ�������6�>�\�$L:�|��/ú���-�賜�ܧ����ڈfd�MC ^L�"ڸ�h47�!�������ݍĂ��,G��#TԄ X�@��d���a
"�,[��U$
-�:��Z�$� �"�������P�L��	C��TR(����\lr�7���u�sX���6$*e�1��1�Յ(3Ÿ/$�lL�,HB�a�U�9fYUw)�3����s�a ��ئȈew��\LJ�>Bs�i�x�~�L�D�𲽭T�m�bF �]�P��z�{wL��/�!�@So<$��Ţ���H5����-�9���p/#v�Q��(
or""��A ǽ�֝y��)�h�>ܭ�I����E3d������h��!�A}���&����"�մ��ŀnwl�&e�뺕�X�~ͻ��� y�r�{|���)	�!&D$�I:�e4�Q��YF�p9D�k.�-�_7ٹg��E�ڃy"R�eB��r�[Z; ��.݈ώ�p��+Vugl��es�h �6�{��I9T5�E�kZ�7�lO���|2'o��蝩����^  �  ` ` x	@!�N(X � �f��7��       � � �
��5 �0��a`+X�` A�` "g1H<�"$�Q&LA�g	�x��1�p` �@���  6� 8F ��@ �� @0    �@�|�  � @`�*�`�̻��F�� d- �"��d3 �  �,�` K  ���b0��`B �	��  D @  �7��'�  �0  	�}��f��<(b1ʛOm�Z�C>jx��C�������& 9�����  s�y���C
2�%(	�   ��0����2 ! ��rAb��PiC�� �<A�0�e��g�a� 3w�3�a��o��f��u�"�
9 0 ����NQ �8 0      @ 0          � @@h=�K(�$ �      0     � =`   	�6 �@' �̙��	`��7!
A &B`hp" hbL1��@@  !�j�cJ38�,    ��@�<�3��l n��,�#N a�8�
"9�28�`@0 �" �AC!H`K�y�o0<�y����qR,��XL�� �O�u��A`�owq�`� �dE�$�7��\r���26`t8���  C`��0G�@��fK8  ��^ �� c@@$� #��`C x6�ݢ�$&eE+�f"�� :{C?>,�L-� �"�<�� @@ b�D��Ȟ-��� f���1  �          0<    � ��7	ؘ��2�Y 0�x��1`khR ��pn^b >"���"�oi�9kx5O��i
G��,�� `��xsNc�kx��K���A���s�%z�n�J� R�"� T |�� B0E#���^��""���Np P�� .�x !� 4  � v ���`�  �   �f ��@� `                  �d�"����]����+c!^ 0�b�/�x�� n�Ii홉<5 <4�$ 3 �/S k��@  # 2 )DPDC`aLC�0#�Ah�P �h@� ��;� '��6�� 8 ` X0 � �@  � ��  8�B�d`Q�`tq    � `.b ` G�� ��0 y��		�C�$x�@���5�+a)601
h 	�� @H�D0,lC��0 ��$8R �          �(^��C��^k��e2�9��1gR&*�&J(@Bc�p 0 )� �2  �
`0  "��  `d�a�� ���  ��`3Q��0 &1�� ��4��!�<b�� "@	E (�b�q�F�	f a������љ�  Y��p   �1r�����e���D �� 
!jG�-��EР� ���n�!bqn��G�C�B���6^iN�P@��5@Y��B*�� ʆ��<8��H��Q!�p�8A�hn۬�cMRW.͢�Y��>��y�� ��߀�Й���X)FcӀf� W�t �� 5#���75MzT%0IED�'D�]�E(p��y !�y��_�[��*�SaC<��2`��p��+���"� �_���0Q:	Ef�2F	�#��!\"[AҞ*O,w8�����>�IBp
V��r-�$�Kɮ��SF-"�DQ@����W]Z��O�|���ʡmh���B�!�����1P]4��DHb� آ8�=l`��+��Z����/�-�ݟ�)P��-��{�N�!�� s�Vj/Y���X?u�a��%@�N�E��fQ��CT�JRa {&�wM�_��\��P"N��?L�E$�FR������ЂG'U�OB(�`H��I31K���9�OHG)�f��T�n*�,J��`���Xd���>)"e0!�B�抭a;�!��:���3.�M�E!E��pr$D�P��Us�
0�y`��p  �8E#*�!�c�     
 �2  vt�N������� (����$XA�  А    @	�-@�Te� 8�     	K���   �	��汭��1?�&��I�g����"i����d�����W�d`��>�N�'�(��
�}7��VD&|2��n����x���HѣI�l G�Å�
�kQ�G:�dm�L|�H�qC�F�� m�d2�'�lz	% � S��r�i��ՖIHg�zъue91�� Hz�j=�He��IB!�	�RV�a
�`  ��$ǒ,"��F8/G��[>�@T#�)���;��,G�p��&D���	KKZ�0k��I=id(	����P����	���5��==u֦"�q-�>
�I��� {O�.1"�BcU��t^i��Y�\�z3$x�el˾�ah�(�ƭ��9n�2QWh�شQǢ���@�@�J�K@�x[S/e�3��
��7���e�k��>��	L�#���Cu�R2�B�����یg�cF��6��崩�
�$i�-�1� �k�/�YA��0 !�  �FF�#3.� �8e��BY�RI��$f�x �FpD�j�b�L�9~�ڪ5�QF���A���!p�L��a�nH���7����yi]x޶<����[_
@��:�h�[��VL�2|�N�i𹠰�# �pOSG$�����v^����FA��9��SU��|8��X�1Ɖ2�F���'V��y�e#SW��ɓݫ�tٝ#�A���p�h������&����@�(  "lN������Ϋ1R������c�YT��D��W0J0"���b%`�,�zw�Q��` B�Ә��YН
S|��(��S�|����܆f���� qIҌ��i��,he	����'�1DیT�G.�^b��������	Og,Ώ���#;� ��&� �`��D�RpR6��/�8:h���A�^07@D�x.oG(�%:9Po��p��πÀ��UvO� �ۑ�qt�8�@Pj���]9q��9��e"O;Ѐ[���o�kY1<��N��]�G2�@ >-*��i ;����@�(�c�� E� E�����<������%`*����q�[�D3�v;v��Ы��`�bVVR6�0` 5�.����/��M+��M3�W�����|Z��WwL�D+ �48$�����6��y�9�0��OF-=�j��1�×��pM�g�x�b\�,a�Ոˀ����m���@p��a���ҳ$�쿢�s�=�#Ю�3���"�x%�:):eH8|�����BK]x�@`&-´ԗ�5+�2�\�xV?�;;
0�D��o�'����ٌ!(�! 	�����E�p f0� P�@7 Έ9�Y ݰ7͞�! ȥ�L��.��.��Et�5�e,Cd��O@_�A��0}D��B�
�^��s�I�DT�V��-8�}���1+����ږ���ӧ�\��I�� ��*,(Z�|n�d����h� sʬJA` �1 0A���'���� �J�fK��Ũ^��-q��	�
/�I��,8�TT�gR�b�U���S`�A��k%��y �G�W�� U����q�H�B)bb��	��P�O�
؀C1���B ea��\�@{6[����
x��ȣ��'#,�è�v�!�!'*̲�� �c���@P3�D"0� �0 `+�Bdd�2��z0(�K�8W����($�tA�@"M�bCCfBLD���:1�`�C`pQ:fу7�����f=�r��& )�~�e3`#r�����=yb�����!q�F�Q�tǞ�OX"i�w�fL���;��Hi��n		��x9�`����jj�%�@`�"�(�w����<�G�V��`��Fń���!ej���!(ב��	R
r ,�`�}�
4p# P��_��JBAv�@˔ C$�H�FX�}�%� ���}V�0ƙTQ6�t���c�v8G��1��  $|�
		�ȼ�A� � �  �� ��R ������D
IZo�9,�o����F����4�E�Q� b��@�-i�+�r�!2$oT~��� %\lr�}�pQ��EɔS��n�����ZH���l��{6�7K$�n��L����bC���ލ�-s�� �َa(��:�\l�D\������h�D9��:����&�T,�����F��H%'�U�w�GJ�BHy͘`���1�ݒ)���1n�2y�.a�l
z�0:� �����lS�À�Q�"�s��r���@?�2��TEz�&b6��y���р�xYbϕ_P^'�`�_�r!��m�� %@`�A��0O�*���\ ;Q�� ��W��PB�@��Fdv�n�cD��[<�&�T�TVE@_�nm2.��M���8���dF�sV�2n��"��9�*������q|��_�U�9"7?����s"���px@�4z����G9T@ �S4���`v~�"ALA�!����RL-!�lx��z�}Ī#�h��YP�=���_N�s&�>`?�U!u�u�W����V��n��*�Q�Kqx/(=�RY
40Q�� @ �� ����T�SHR� � ��!{��
/�}�'��Z[gB��:�C,;������G����$PQi��6�	��uE�^䱪���#r;��{B�h ��9�d	�Q�5�Sj D���7o��!x�L�.CO&�����\T�K�	~ɄfH���W�T�Х�_� pF�BV�Ą��w��-m^Ec�d�\�>X�=W�"E!i��k�p��r䙤. a"< F��f���(QG^��>��N#0`���������ȴ�Q�<g�-Z�A�"Iwd�gw���襂�~� �)p���D#R��S*j�C�*�Yڒ�i( מ�G (  �   J�� hOm�nn���+p�	�-��bVJ�B�b�� �Q�N��im�`��@�����'�!��K�l�g�& �O�e����d�d��/�>�5����KY�5�N��*X����H�Vw 0�7�����5�����H�� �,�"�D�/[��"L� hc�����rs+%�&�6V�,1R����H�9ڵ�O�\��=����He*1�!@ �C��
3p��� ����@"E�h�䜛��-	�#$f���*N�9�9� 2��%��6΄aT$��s=F�F@#��Ⱥ
G�2@�Z��BH�Z�y.Y֚�I���0�ɽ��n�U!�|| N��_��Q�;
"# O1�B��7ص�i���3X�(z'!���ȅ,�R�逅�0��p5��F�e���^��FJ�0K�� %4�B� +�n����t�a蕑@ �=Hb@F�s�P"��;=�`$"P�!�� V$��;y	�&� f7�;�*B�	�;�䐘��+����a_:N��s���A�Ba�;�S� d�d�� �S�T�Q)�{r�*��(��㇜F�&O]��l �@ ]d,ə���f�`cx��m�M������C�"�c�a����*Q��A�ŧ���8j�&<h�zq�ҹ������ߗP c���&�T���A�D�� ܉� �<�	���(��O0ݯ_ȽH��A��A�DA)Й�#�)m;�3���[!��-� ��)�*�a�:ǒ ��9ʫ*��Tc=��p#��\L�4�y.��@��������iH�}������h�Ğ`��D0XB�"`�ŚK��\��.ݑ?��E!�A2��`z^<Nw�e�I� m���
bhŬ �b�U++l{g�8� �� �Ⱦm�c����d�(f���#�y��}��W�h*Q�$>�9!�-:3�f ���("���;�HZ��DrP2=<�F
�~ Yƺ �	m�@�a�
��}z�F�-��   �
A\GG�Q��Q�5
�����Q��ĉQ4��lQ��(3zДwΰ�	�cc�.�DȪi��a�f��&P̈́ ��[B�Ye�/ߍ����=y�ƛ�_�ګ������E-s����7����
k�2��ZN\
����v�����4�\0F����'�	�W򃫿��^H�,�	� ��Y���*Xg�|�5ꏓᓾ�@I��s���s(����7e�ז�
��PKJ9$Ԏ�� �X~u�\���6P|s.�P���ʹB�X���*�nt�z�����o/�|�]���ԥJ�O�^��3�I;?�3�SP���V��V/�����׃ v�M;4խ����Ž��X�J�W��4SA������q�q��;���4�����o
w�	�\c�$KQ�>7F����tm:�:*}�#$�B	E�I"4���blŮ�����:܆���Ncȝ�S��)�[�Ƙň�wE���'�0���]Ю e&$P��txu� �" �D42� ���oS�7���9zC�NQ�U�s�Ы���cl�r�BNJ�F�ʱ���~��E$ADe�Ye���k>;v��c&W��ԯ{��}F�A&_����Mpe8K�A�k�ԗwv����_���%�ĦYsNr�.޴�sԳ�8�wIk��!7Ck霈��v�eԪF��Ξ�7G���{|�foTf�4�n��+�]	捚�1�{���a,�@u&T����ಧ�dI�S��K��E�Dg(OVo�I��x$��[���(� ��b��K �� ��\�X�����P�q3�o��!�[ԇkg�-&/pIdJ �l�)JD� ��@�E�)�6�d����>8�(��ڞ��"
 �������^~���U�ky���%�Z.���� ,� �PE5��U���� 5<I�� � T��N�e���E���́dh4���`p6K�G�F������UOQ�t��r[yr�޵��������ӕU���������Q�����0J�`�5�f3X�Ke�g������=v4��V�Z���b�_�^lo-	"�>�(�Y�(���Z�f+y���\���" ��9���|սRs���1cª�oǙ�t�ǌqd�o%����b�_��N������7k9v;�T���{η^��	�G�����������Ժ����\X��#��)y�袋�1�T�v�JDg���	 ��� a?��(����I̋<�����̊8�4����J{�Ķ��AmF�P�U�H�G�
7"����뢐��a#�<~��ok��5'F�*�3��f���y2�Y�t]>,�ɰ{��{�P+Y�C�8P?��ɳ���޼�ԄL7�\q"lAE�C�?��&"�g�ϫA#f=��R"�Ċ+f()l�5�s�?����.�[�{��t��Gҙe	��s�Z����NX�QJ߷5���>b�!&W�!>3������do�C��3�w�]���B���Bg~r_fK[�yI�θ�����?����IZ�/|��j9�:1��(���������HբP8��Nh۠�1l�f��lB�HE��e���QBI%	B,� )*PJd���e���
�I�?dF��2��B���5�J2�WL���H�̀!$h�9����L�&1�u���FƼ����H�w�61�eG��X��J��c>�xNԒ-�ɯ&�[� Ns���r��*�C\x�$?���[���|�	���[��"�^��{�hY��KH��Ch�Q6�򬳗,�!���>�������cA�[�������(+��2�<������S/��u���Af'cT��j��o{13�o���R���i���h'ڶ5@
iȲ-58A�2E!'J�|���A;vn�!d)
��ń6J&3���dN��VR��o������:���G՟�')�ļ�t��(P�^e��*>��V�'(=�T�#n˖�Ԍ�ēF�<��!��qK�1���ف����)�}\���"����d��i��.&fb�`9w��\��.�#1Bh�E|��3i��ʊ�#�rd��:⼻�Lh��(�o�}�?�O�n�P7�"i%���4��5:�'*v��	/c"��X Q6&_��M�NˁY$Q}m����.l,����Y^O������eS%�� � ��]M�Ţ�x��J $L~h�9�+��W�>r����+�Y��F�z�-�	���18s��"��UOKMvJ�)[��S,)o;nS���+��{&�ےt~əʭ��P�,��E��_~��7�NCP�����|�>5�|N.̸�:�v�nm�>�!�$��E�C�˒ho��Q��@b��3���U���'�l�Z$O5��'�o��GUC�x[<%6���F��5Oj1`� ����8�,�p��64}�6_��͈BP�0�������w5C�[���1D��M��Ws�L��s>2gF����2Q�_>4i����8ذ�[��������36Oc��y�ƛk��,XH\k��I%���|R-��/��57�|�L����vZ�%��i2X.�,���V��k5d���`��ٱڈ������h TLE��!�L�4�s�'�3������COL�AŅ���b�'yc�Ђ��i����d�Ͳ��q��@�Q/
&[��¾�Dn����Kt^��i�`�f����-�z�F�t�-����8.�Dۋ�� �1M� dXJٻ7�>ϋ�8�c�zhg[�b�d]��E\��1D	�"&�t��T�@V9AF���.Fh��R�������W�ȝ�YF7wp؏��Xr�G�����d��֦�yk��;�'���H��!%޲22l8�3�m r��uZ�k8��cp�|�R��O��΋�&4�̌$K�M���C��������ڌ�9"�G���<Y�l�$M<��@>���3��;{1��A��^n���7@�YN�Y#D�e�=����dhLH�}����v�~9{���a[`AEddd�T��Q�dj՚xo{d�>�'���T����q�%�� �e�I wO�7���~f.�<_�к�;�|̕m�yI��UH64[�Y�nĥ%��VJ�r3���!��/[�E;;�?�SiiG�g=������|t�7K[���g(�A�r�;�E����Q����Eh1l�\gE�	91x����7^/�"1�w��f�﬽M��~�m��}2�Չq����,����nİ�"��Hl=ہ�r�|�Eg��U��;-e,xTQ��c�C���\��b!ƍ�Z��TR)�+z��!Au-Uȋ�P\ɨ�:��ϗ�21dq���޲�
Z�T�QS�G���G~��}�-գ$QE*�`1"E	��#o���tSM��3y�G�\�!7���~��=�:���$|ؕQ���� ɑ�i&q���od�x�a�^\:#F��nR��@�P]J�+PN�3e8Ho�� �G/�4�F�҃�˲����|��0�|Nb�{^*W%K�� ��Gg�7���%�B�3��u�f����e2/aU�����{Xn9�%f�;2��#���� �Z����T��.�9�æ���˫H��pN[��m�V����X�2�&uj�$�y�c�ZC?�}g�M��E�'�/=ѷ��d�^W��aĖ�K5"ߞ¹6j(�J�;(w�B�>����ϗ)W�����ƿe>���؏�V��r�s��)_���M�)�/yM D�r��K-�9�l}��Ǝs�_�$X���<nWh 9�Gyb�%��X��V���⇂c� �3�<GP�U����bD����b���P�*�g!+G�ֆ{���{h�|�y[ F��*\k92DC��Jvq��`���<�>lֵ�x�kr�+����~uŽ�X���M��&v��$Rf\8
��ȗb}1�V9�Q����F�I��lV�l�TY(�MP�)���T'>��3u�H�]}+��7 �Ԥ��}���f��T�Ψ)����ź�p|Su���J^ă�̣��X�(U�i�:X:�rS�F��+%JM�>��R�`�b����EA�gK��H�-�n�:P[{������M��ҡ�Zד�Ђ�V��!��X)k:>T7,gױU�B榉A���ol��Dw~Əe�	��qƩh�ڒ�f��Ect���K�iP�:��"_kD����E�M�ӕB
���e��D�q%*���[�xR���Q�8�--:+�ե���Z=%Je��6ꯃ�v)Y���$'8%�Q�8����P��Ř���hXƐ@&4q���X21���B�"���^1r�,˲I;=����U���!���z���Z�,�G�|�qċ������UH^�m�_�51�V�)MA)���?�F2�:d���N��I�[��M�(y�14mH�LIZo�bǯ�d$�y�h#r�
�=�s�7,h�*)Ҷ �6�X��S"���ĶOx�<k�'�6D�	?j�l(ك�f`��Z�"z�3"Q�ȱ!��9N|��)���?ynq���8o-h��7��*I[aM�D������@��|��������h����ׄ�ņ�EV��1��4&D������$Exc�ɺm�=�/�2!6�d�l�~B��U�������Z1X*3�}���?v��7�)숄.���譓X�������_�kl��F�l�p�S>A�X�rt5!��dKq�t�qX���<�����a�gpPy���8vL���Ig@��J�%�L�1%t��x!4Cǂ^�L{=祶"_WJtж�A�N�;�
8��yz�Ϙ�C
��� q�Eŋ����*8�����ϱ!kO��*~Z��B>�I�%�rrǊI�d�C�mJ����~:�Ð���B�2�B�(����G��S��X�w&ʔ���y
Q��T�����1I[;tr��$YL�=��$��
J�D�p�z�(E(�y#�w��,wSh�]��� ���9�}f����#R,�e���]C$�!wҏ-�Y�
�A)�.�z���� :c��P��?I[�(K]?�Cڸ@sZ)M���s��N����(�bz��o�;;��5��,�ᒷ|���צ�q���Zr3��JqO�ׂ�A&Vϔ�l�Z����LO�O�^0�#�=�d�!����>K�\ <h�m�q_���|��(�ڵ=c�����N�7�փ%�z��Y�l�j�5"ݔV~~z�d���Ŭ���� ���|�AN�f��L�K��/���1��ӂ��1c���̥s|)��__�)����b�e.v'�*f݈G�=���d2�����c9;�~�E�káԪ��b��X��Ǝ=�b��]�Nk�>�Bž��V�~�K�ݺ7�@�\�/aԨ������`�:��)�ߎblY�蘟���(	�z`؂��d�J-�|���N_�n{�;�d����j^	Kq#���x�1"��S[@�6�tU岆OZŉl(���G`�'�S!1x6s!E��Er�J�g `T*���W��?�x��1�����Ѥ/^@")�7dȲb ,�d�ͲtY<,�X�ccU�$i��3�`���X"��,`[����ug�Q�1���,����hg���<b=�!�^ӧ�^�[UH���J�q(��8�՟E��b~:'㛩�W�v~6�ß�9�M!bRm�o�p�(�B�ȁ͈�H��6�����42~�ؽ�q��,��Cd��(�ͫ��9�s�s��Z�M8���s�D{�&tkv��mMn�
�|B"(0|�&O�(��ͥ^:ݾ�;�1�2�p��)�1�CAE�s2���6�4�W�Z��.�Z�X,��K:?� � ~'�H64c[z�&9��6$2��΢i��0��#1rNN5.y��Q�K�E�w�Q���q�c�l�����Qq�$�u�Mg��Pa��?A�������*����։����0�$�h �S8�ia�0�mJ�b�Ӂr��&4nV��<�%���Q��{e6u��
T�:<����糶��5�)K����.��*�<�͟s=} �Z.*�e�����Z%�鑓_��'+L�������L��,��%Ȁ��;����)�V��-���ȳʤ����@�g%��!�P��������������H�q���Lϼ��E�p�19���n��U�$N`1a#�{���r|�LQG�f���:���0���ɠq#��)#�"��_��qD��8�b�|��@Jr���~���uC�hŃv�[{���:QM���[Y
DŐv�g���-�@���4�"���Y�rG��}$TG�k���ܒbJmnS��*
���Y��J�n4��)v	H%)�~?�Fз9뮚cZ%m��)�Ajd��쭺��Ho��=`���ƞ=����E�ȕ����F���p/k��f�*
�4En�,� ^vs����X<�f���i:����T����Q���,_��^e��l��i�$��K���N��{ڄ��VU�I��P�[B��&#����!���x���������J���;��.N��^'�����Sy��<�:��8͸�l�2��M0��'R�jt�n��x�*B�/����*�5��^G���%��7�	y���A���-?��S��h;Y��+Jٺ�sZ��.�*�!V���@5j�b~s���o��/�6� :QIPP��Z����z�ŋ���g���6��!I.����}ά����yc7x��*��M�ԡ�R����ѣf'�C[���
e �3D)H�G � #,��*��Q�e��/����D�Ȕ��7�*�3̣(�4Z�Ặ�N8�c���"���V�;�d$I4�ELW��sbKI�/E&������+P���FQ��Xcˤ�n?9N��tl��!�,i6��/���⊳�������3�C�'�	k*/A�>C964B�\�onel]0@7�])me�A ���!Bp�)��E�@�	���3�]���g�i����="J��P��C/��i9��G?n/�*X��w#%�Wk	v���㢁���kCƈ"�x���׈���B�V-��hW�'��KxԄIH�%���b11"�5lP�^\w <X9�"�e~�&?�9B��6Rqfb!���7��H�k�����N� �?c�U�t{�d��e��Q<mo��� ɚ3���73i�B�`,�R1�5�����*66=>}���&�P\jmA1 ���P�I�܌����,�b�(���Q3�m��X}x�Vn*x��-�6�ҭ@�D�(��c~��Ϥ[q@a�<X=>pR.B$Q�	}�|鑹�Db��dE|%�
N�,�Gt�(���F�nQѾ	:4ҹ�}dbV��,z�92������q� ���_���@!1o2<$L�bBwѸT��ÍU�<\�c�Q�C���T=�}���-R��_�>���j�	2ݵ���eX�Ώz>e���ۧ��bT�,S"��<p2�/�q"LO!�D�?Y����&�չ��[/rM'�9��	��Idj�yMD��Pvl��!�"�(�E��K筦Ks�R��gF�����(��e�۬d��H{�qF&S��)��r�}g����Ix�ּ�`vX�ҁ.$G}eQ:rE��dK���k��[��M�@��B�My�V��)1j��E�>�D���9��(s�*Ar�^O�O�L��Zu�  lD��d+D����&WT<����_�@�8�o;LAH!Lfv�h#ƿꮦ�/DR4Y���| (�יC/|c���E����槱r^�$z~�H��L�nLB�N���V[!N�(j�>�x�]���L��s�_���vy6GR���9C$���F:��a�Z���0��/��lj^t��k3���)�+����.������Cu{�QH�>��hј�&��O�P�ꅔ/?�8ٺ���ZzL<{����srʒ}��X���Y(�̫P�*����`?�":�B�~(�<��'G�*Hy���d�����#�˴��"!q	��`
�6h�9��,��3V��C�c��NC8�ƶ9�B=A(�P������ou�4z*���%bB	��ue�"DS��Я��	.2se�kůs����\�]�\��4�$��A�-N@��m��*�)��,8��rS��cF(�N��	�ƎX���)��i,W[�������ɝТ�x)�?�܃�ᶷy��ۦ�LTHT(���Հ�~ǻᷗ�(s��p���D$�uB�H>��B}��l�/��ã�h|��FB/����pq�#�ҒP�Qo>K�����*D�^h��W�K�>��F�S�-��w;A�}��Q��lF�ܓ���D�k�i)?r>J���;ϓ�9O����r�֘�"1Gh� �����ׅ-��lN�������3���(#PsZ,�D"B�%C��R���d2iFL�VCz�m�Ij2Tm f���Ư�ϯ:2>u|E�r�P�i�%e1=OȽ�,/M=Z��p��7�"N	N�,��u!$J��Μ�K�d^J����X����{o䖱d�%5��XԀGm��w�|\A����S~�0�!�-���wV��Eu�q[O螹��`�!�SK\�n6�z�DтC�-U�R�y�Y�D|������;���(�E��N� 7��8�Pҏ���"��L\���Tn��e�v��f�����yޚ�L��Xߵ�U�����ɇ��X��ܱ������]����n}r�r�a6�V�2�#~nE�sf���̡8F�f�Մ�-��Ṉ%����a<+T,����'��c�`(��йն7��-���$����Q����O%���Ѵ��B E�,Į���~'���'r��>�5�[ཹ�m���D��&H�%�$87>�ʭR����k�|f�Xx�'�b+Y�Y�e�$H�8�EZ05'�L}�p�g��Q�WñNrsK��ۓ����ѥ��t��+pp�z0ԯ>e���{��Q�YF������-BF4�H'�T�(��r@:H�m&�W<� �NAܥ[Æ��i�H�c>ۉ0	���&����e��ڌ����r����g�3d$$F�q���b�9p\�n�[Z<���7ˏ,oz,&E���j�E��H�ݵRv
uQ8S�6BpZ7��S�A����ky&;q5 �RjoʝH�9y��(��&�Y��d�m���oSM��BI�J�X�h_k(��W�*�����S�j@��ՙ��:$� �9�h*FZ:�_P����G�#bd���қQ #�F���q>��]X�UҢ�;?�ڑ��?�#+Y�+�kQv$3���94�S?��&��zQ+�	���m~BkY�}��(�i"Ē�w�H�~fB���@�3�t�z�N���o�n��k�����o���*�2|�q��H�z����BB�Y�'f�Bf��ڢ&� , 3��[����"��mў��mȀ����>KvNG	�!#��)��͈�ݟ{ 1�Fc1�S�����ꂒEm��ه9׫��G4V[�̮݅D�x`8(���'�� pCH$f1D4�Fʉ.��p��D�3�s��#�#�ȳ\ؖ����(�*�Y��<z5hѶ���^�^�A?�FC���ڢ��"���x�O ���|>� ���E�T�Q����d�l;���B�6�<�D�w��Κ�x}ٻkbnʶ�	�� @?�lL��E<��cfq"�B�ڀ�ȵ��-�tZ�B�|9��T���|s(���=�^hE�[Ҥj�e�זA��GwB�LH�> ��ڢ��r���8]R�t�]����(�"�)��7.c���������lʳo�?l�������7ˮ��/FM��}��w)U룢Д��X}�0Z�$P�U���X;��V@>�VCxQ5�o���"�Y�խ�P�
2�
Ŧ�D�Ux̅K���{ŪZ5��>�h�Ͽ
��\Ԉ�
�����$����6g�~�c-g,LJAh 4B4QL$?���<�e�B-!()%j$��BKZ�� ��Q�((��VXTb${7� �4����3�:��`�qIHU�ț�@����uϖ�#ٜUaz�Y��pT��Db�ի�R��5�s���~kxi�\�v|7�(��b�&8���y���¿qd��]	庱e��Z#(l�Kwn�6�.�gq�9�J�i�D�o&!��}��5�p]�TL8=���)J\���A �Z��v��� �@�X�`��<�#��[��L����fI=�i�Q��>\��(�&C���nŰ��
/Nl�É
����#�];�[}����X�cp��e��,e�)�z�Z����T����m����/d>!
�F�R-["Y=�篎-��h&�.�]� q��b���l޿צh��\Ѣ�2���]͏��!	cR"�b�~b�Z��Z;��Y\K6� y/��\g�-���Ҍk:S>_kH��A��'���nr��6)�q5���(8��|�����t�F芚ud�|E�rI��J�����#<��Q�E5���92����
A�,R\Z��>�k�T��N(� �'�X_DJh�$BtD2$"����V2�!D�E�+��-� KPO�KM����&U�K7���z��R��т!"��(]�8(��m$QDWA�,��(�x �YN@��G7�A҂���bY�R1����`�

�@D��3	�����'�P��E-#����&�N<���Z�S>��؏���İTL���c}~��������H���Ж��\~�}�f�m ;�o$A~2��F}��6�����G�(��}(i,�(V;av�K_:���V�����F��r�A,��9$���u�w�� 8~��2��iHU��3�'�����_D�[$�q����=05�8�f��N�Y��bv"3���`�f ����d�ul�l����ʥ@u4��ב�����b���GW���]�WC쌥��w���78Bc��k��B��h��c��uŅ���U�1�m3"�o4�@S*�.�"HL�*�"N��\��)��3��1�������]��#_HR�[lez;E��(���j/�6��#=sj���^�M�*h$(Y�Y���J\��)^ˋ(%E$C[%$ "���X��(�A%$�(����W�0�-F�B�;$������+$Ȋ$,�*����$Yb	d4ZR�
 �Q%X���1ڊ�!(-G��͔0�`y�QDE��@P  �yd\1���h�r&b@�����0��R]	I��2�0          �p Jb��   � p @   @     1  �2��� ���lS0;���2�2塐l�:s_�rhq��0����Xe�<� �,    ���a�40�1�F @ @           5@ �   
 @    `LKذ3�1�P< ! `X�<P���- �9@mȃݫ���Ё�+B���  (� ����  ,`@  �  D !   	�3   !E N1�h��D����  M 0�k��gXK�0�@N@ N��x:	f�� ` �l��@
�p � P�`B1�@!� �
-p2��X$E��~9�     !�p��0 ���q�$�帑�A!&Q �@cI���άa}7����-�]��<59^`�I+��,�
��~gd
Kvʹ�l<��cbw�2�(	3I���>ds��u��7� A@:����
;4  ���A���D� p�f�@�   �0S9��>�2 8�0 $��c ���P�e�(W0�ג7H%$Ik�^6�PA�JKc$� f�D ��
b P��@X3fQq�T�] :��Z�	@ۨh��GG*)5��6�h�KW Չ��x�&�c����^f�|F� e�����[6��˙'� �J�r�	t.�a��+ ����\{ +A(J�#+���>���� ���� 	���w����	�0oc3�dx d@p ��� 2 8 � %`  � fp     �� g�9x l��H 4(@� ��`���  ��¯1�܌u� ,   � ����=an#� �~= � t  ` � @  �` �` `< _`2M $0    G�  �x  � 
| d B@
 0     0      �l�l   ���7����!`5�b  �`�l�S�(H��sX�J�a��G��<�[ 0��kLtV'(p���9�d@j 	 `�`�ɂ�L:(������fW'��ɡ���B�?e��ns�F�z�j��P^du�! � 9�   � P�[��5� !�� �`� �#  �c4 �    3 a�f  ��   �۸��A#�xp8H�r2;���!-H��r%n�朹lȮ���r��
�	E.j&��MB4��/�B�;U����N�<�	��I*�fu2iK7�y�A]�Vl�ц�$�-j;5.��NPG0����f^":$��"�jQ�Y	�V[.z_��6���I;A��lY������]Qd��	!�O>Q�N���p��p*�ةV���V&*�	����Zy��A�O�x�nה�M>�?�v�b�oԹF@�D�fY0TG�������$Q�y�,�d�:f,��:͍&6��1MШ^��i S0�b���.'X��k`u���*UDZ�I����5+"�Y��c��L����A�/FE�A0 �B� �j$�WD�l��hd�N�����j�v:��ks�Y" �I���	IJ
�["�O#{TI�V��c#�f��O���R(��.l1;� ��SY$�H  �9b0�B�  !�    `!�    0�`(     �@ � �A  � �`��N����N/�x
�k�%-��7�5�?R�N�0A�C�d������J�:0������ B��I瀙�A"H��<<'�� ��� �4G���g���rFx\g$et�AEz�*��s[����_]�B�n� A=?LxH�}����	�.C�`�����o��=�J�2�! ��`���DBАh��K��h�$i�SyEV��E
�!����婪dӲ{�&�ʯr��I�2��њ����ԖS10˭�9��؋+���Gx�
�(���qA�(�$4zBĈA��O,`�(8zZY�n��]j�B8��G^U�];�]��1�83P�����fZ&`�
egk�����E�����z���� ��q
2!?�/o���>c:&��&G�2�����G���#���<m�HDDh`�ڠ��d ���f�1/��r$*(B�������Ӱc2|�P��cqT�'�aq��E��i��wB\H|qE�� Hɂ�#�
/=�P���P�$����2��i"N�
�r�hٚ�Uml�:[���>)��rf$Xg:���&QvwJl&í��Na�X�!v
�,�)4Fb�Xe����1��f�³r *��Y���<^=���4B�?����k$�%���vt��F���c�
A�sK`@��rY�T�!
I��RT�10�*c��Fb��F-�`�wn��2(	���k�e]'�c����b��+�<9zN����ά%��W) &(�6�c�[��)�C�͔tN��dD��n�&�|"l��V���و�8>��6�������
�������x��iɑq:vɊ�T]i ��Jm�@D$����ּCao��Ь��z'�t��@�[�b����{�����*�ÍYI�YmK�Y���[�G[��[�n[����u���I��.$�`^ɂ(2
@K�Ō�R-'C2:߫�p�Q��%;6d�*�V�t���M�Q1AM�|�K &}4�^��@��)�Z��Z�4@9c
#tR�/cfӀ�TԨ!����J��&%Q��oQ�٭Sw�"�iM�=� ؖ��<l���d�:����˥Oi�J*�td����`�|�eD�_!X�ɮ�<��"�Z�2|�u7�|��QxE�֪ćp����A�F@9{	 J��[����<�۶��O��|�B+
� {�	�@�0���*Fȼ�vO� 41�F"HF)ċ��"Y���)@����aǜ�x�XA��t	.fiS�I�0�7ʪyc�Jb/	Q0�I+G��ԂY�����d:�x���*T��R*��t�������]O��ϴ(��u�gب�O >�@N��h�q��Z�E<������v����ؠ$U3�؎%PNo��I���o�t�N�����0��P	HZ���~f�/fV�GYq�������h�ZT4Za)�T2���JO{��� C:�������H: �3@@�D��S�����˕V��L� �WwD$c~&�M�>w:4��ދ5k*���,��?�6�^�1�:|U�8�oK�==� )�rr,�h��bi9������$D(��+8�8��Tw�o��e�efe���F@X�@u�$��� ��Q���P��F2`��H:��?Au������dO �����,�9[//�cC/�W�U�>���"D4D+�	��wzƵ���C��"/0P����SqN��A�	��F@2^�D�JQkuΣSIH��hy5�+��)@�=.Wm�q 	m�r\�1S�	��NA����ӢBe�;�$��_��~c?@d����ݻ7�sM�Oco!���{�۬d���`��'�-CLh�ĂK��A$���{42f\+�F2x���GA�G �! B%;�MKBK� �ý}������8R�i�2��s�E.b�#�Hs\����+�,�z��HR��m-�#��x�a�E�G�ΠP����t�Cmj���Ͻ�AH���~�U���+��'$4�a�!.-�V�R�FF�:0�����K�\d��G�~ �:�z�;�r�ሜ�zބN����L�Z漏2Z�*��@��ށ�bXKC,�������@�!,�5
�}|���jtʀ�����Ljs� �4�V���R4©7���ĕ�n�!��@"����w�w,���*Z�٥ڣht�^�K,���0	ܒ{i$��F,%�O�PU����B�D&�]u�}��83�^K�l�BmQ����B1O)�z�  �N6O�K!>\�,�R�}L��r�&�Lm:�oyt�L[_lK�Cu�w�e@\���t,�g�&�[�ϹE��]\Bg����K9L�����䗳79K��3�ݲZ��ܕ�L���/^s[�����%�~6���@�	�"H'PR�ޓ�w>��%�����Q�����ā�:��(��&C���?�=��`��2S�O�(�����x�H�>�$�i���Hۜ�^������M���R�M�͟[�#p�7-��yE����sK�n������ ��Y��)'�ظ'��p⸨{'���kQ;��cF��<�i28?ָ:���Q?����W�8�6-�L�4�)#}F9Y��,��^�Nd�*{$�G/���c((�MGr����[�F���_��=�8�gWI�q�`۔�pX��M���P��m�ڱL�e���Ҍ��%�f�y���M1-GƉ+,�
H�W�)��HT�-��-Q#!5a�&��i��M����P�H�uDQED(�[[,��۱KFݱ��p�����A�7����r�_���U�k�l�7�KU9���r��ˎ%�Χ�u���];�'���.�`�7�K_�S��>��,��QI$��[�y)�s�H5�TRĘ�S��5�:QI1�D������e&�!��I���v��]���u�?�l�����3"�F�o(����54	la��[�Y<:ݽ����H4xNT��]>�d4'���!��q����r�\�.^���L��7�e�!$�����g��n�>It�~˿A�u-�n�[z��oqT����U�"����s�H����\<�����&���]G8䓼��ҿ	<�'v��S�ݲ��&���k)*�K�f��P{3�J���'�6j{����Tr���7�jx��W��y2	K�a̜�6�l���Թ�]J��G[�%9o'q��+���*T����s��}9ف)�˩�9u���v��ɬ����9�gܜH*!���7�q��]��-�W!��t������w?1�m�S�ڟ̩�ڗ��o����GWPUF�mȫw��g1���Y�w��&��Ie��Ɏk�G˽RL��GD��s,�T���S�Sm���CDd��!��ü��e��'��Yݼ�h�d7QS��x�����/)B�iG���⟶5�ǜfQ���#��]j�*m�V(|�H-�<��3K��fi/�L-ÂQ9�qHD[��5�s��tY4�b!d��&IQ5�v�z�o������'T�3u�K3���T��c�Ȉ""�")��E��Q�O�!��\��D���h���k�S�hp�[�Õ��S�ƕ����B�'��m1���m\�)v�	�F=�FX9��I+8L���H����tscfD�)l�+	Q��~L�_�D~�r�:�F��8X*��]xh*#ٻR�r��JU��,yk�_n6�-~�lWI��n�id�V�B���S�lFG��V�~g�����e;��܃o֫��H������7�q~ۼE8+J��*en��.kc����Z�jp��lǀ�@�����4w��`��C���r���y�K�ާ����<Lm�� .E��%0oC�ŗ�9Ny*w?n��r��3�F��
�W'e��a�X%�#�o����ީ�{��*gsS���^ݠ�R���~$��-ϟ�K�WJ�uO:u*M�J�e[��an<���t��m�����j���}���ql�v�>z6P[�U�#;���Q2L�>��;��o�։�i&l��,*��(�0Uw	S�'�"���<���""ȱ�(i�N9ε�u�'�&f�b12��%:�75�/��:���_���3Dd?���֖��q{7��[��~��q�[37x۲`%��^.m�^��5�QQrB���<�Y��֚ǄP�!qn�^_����2��;-���G�IjĆ�x���'.��U�;8�!�𹓴Z��Ռ3m�0�!"�(e2%�o�@�5
*}t�l�@ul�y��{:�iA��9]~���?�G鈞ﲝ}��'.�̈�p��L=b����B*��E�a�>�j�$��!j�I ␅3�ZK\�$>ՠ�6%��_v��FZ�}�I$iI%��u�l{Z�3���eU喸�FD�eę
t,��ye9?C]�N��h^E��q�z����sY����RBϚ��W�G��p|Y8O��\P�0[꟎�B��Q�~��='�P�g���O}9�~�̴{yk�ۍbFs��~�5/,���/���H��V������o�/.��`���\���r4�qyا�����i\}���r�=�K��ʕ<WXw��m.8fk>�Q����*��4�^���z���8��ԝf'A0͗�r{�/~���~Y�M�y�//Q����-pR7�j��m'�I$G�WbJY�ĳ�U4�MuL�93������o�z��L�7c/���f.�r�1쇣�ゑ���e�t��}'��\���]���)7}4�P�d7��GO���.�N���ʧ�3�����i$IIn�J�{=Us\��s���⇳-��P�3j��ꏋ�Ԏj\I߸���p�˘�ͺ��<������g���^�6!���8�i.�\_�C��&2~eݚ��ߋ�壹Pݔ�dG�E��f\�q8�9����l{}�N����գU�؅�0a�kZ) �-������0�ǧv���DDu��n%��/voW���8\�R�/y��K���8���yJ�!��Vj�Y��Aˌ�Rt�D'7��!D"�f��� �AO����K�/�N������F#?�����q5��ط�q\�����#لOs�$�����إ��A\}N%����{�9���~<.�*�~h�~}b��\�r�ڍ���7���z3���ͽ��*?���.��=��ֿyJ�S��d�}�����7T<��f¬?��ݬ����S�n�wgy��L�n����������G>pv�𫴯`��(�w����,��x��c����av��갫"uX�]�8�rb�'I�zr�j������I��L��N�㘻T[IZR�%y�֘�j8;�<���:� O)��\�?A7���S(��\4���F>4s�� vF�T��]����#nK[�X�>��DDDI&*�C�F0\�2'�E�س���i��<YPĶK,�N��G��^��{J�
�Yn(>����Z��]���{���Z��41bF��϶�{V%)���Ͼ�%���K���ՒV6:���Qz�_�]�XŇj��\����'��R�/�2v�|m��3l���k^^�$d��ư���[�k⌣�.��1_b/Y���-��e�_��tJ{B;���|r�H�Q�]k����e]��i���*�����
�2?Jg{�8E�㏳?���1Sm�&�Ph�e�Rv�8d�J�T<��$��(�qƋ�����8�"3��P�7�)&%�`R���RG��ϸ
b=�>u�������g*�ϩss����*�]�#�U�n�SD%ٜ�❪_��r�u��s�g���K�iH����;���`i�vJ�3�����P'��tyb8�@Z���U8?#L Y�/K�N������yF=�7�D~�M+�~�i�^�\=K�U=�L;�u�Su����{9&��Y����&���v����kNi��=�L�lr��Ă�̨�.��\�_��x�����|����-��gT����	��u&l�Yݹ�G�s�Q@�Τݙ����u���x��o+p6C��z�ˁ��� L�%/gf$��Z���0%JR�����ī5ಇ��x�t�>vVV9�W�N��,ns�	UV%�GYF0i�QD�I(>��.���r�r؝r�3��<�P�$�D��g/��ғt�A\��ܷ?Z �ӂ�)�,ӣI��n <��Ƴ��q"�omXG���e��K�75�����D1�Y��,
�KI���~�K	}���}���'��&"NT&"2���_"��Og��f�H�±�H�zz��f�y�8^:Rb`��$\ک�MO�O�~��Wu�,�ŝkZҜm�i��U��!�B�p|H%`�Ƚ|���5�?�<QՅ�I����R�KO畄��oE:��w�lY�I?�������������aI��u5ӵ����Y������u����<����|��C?<���g�.J�[��lJ3�w���ɫ�s�p汓�}Ěq4ꌂ�7,�ܥ�kb۔$3��=;���|���uO�6���P>��������f���R$�E<�g�J��.c8��,k���$C��9�Q�M��D#�{�%V.����]?��/���.��S*{o&w��3�J�f:o����pL�iO�.�<�I��pu��:���9njiH�6D���Pj?�����"�N��n��wsmi�x��.�[�+���q6�otݠۺZ�V��[�B���5��QrYI�����g縸aK���#�8�Q��~'B��Z��c�ٖ�5��9�n�B�Cc�Z�A��9��vm�A|n0 ���f�Zw�r��v�~��o���x�I��yJ:R��*OR�3������ȗ'��T� E��m�
N�U�ެ�m��D�Q����O>�t�I�Z�^u��x��RU�n���{m�LL��¡i�����jd����Ɠ�"X�ǳ�߷;�w�u��;:��m根�9���j;.uU�<�s�{n�wq��p3���lhU��y��ہ��>\�6�?,L���eI�Ꮋ�.-���iLM���H�b�n^�`��z�s��vk3��U��^7��)� qj�ɫ�Z`F�Oٍ�G,�$�Ŗ�2��[��<�\q2
86��T+t�N�*\r�"D#ӻ��pr�����=&��^��~�<��Ӝ��|-O����;ː�K��t-�K&j�B����:���u��R��*��h3�v�����ݚ�}k�-���]�ۼ��K��EC^_�ژ��̺���g�Lf�<d���S�n�)dJ^[��<��\n�h��U�R�+I}iJR�աy������N���U���ZW��e��>�|��	 �M)n����ci{)������j�`Ds�* 5>Mʫ�RA��)�W.��Xؕ옗��\�}/��HS�%og�-Ov��ȗ�˟��B\��)�e7�s�1^�f�r�d�i̛��-%�����9�Z|���^���M54-�Fs�JUe^�h��[���q*�����@�>���]s. ��[_�>k|\M�5ER�u�����{q{9f��z|p�eX�iT�#�����#1L׈�r�O(�
tKW���4��}N��q���;�sEg�Zir/�����%I��L�)6�����cT ��`�d)�r��H�qF��F��(8 :nv7��X�!
Q[�C�����F���D�f�6J9 �ܑ�Lq(-�9[��i�j
�J�rNAg�}�{�3����Ɩ,ž��
��� �7������{*`5�02�]a�M��T7�1}��ƌc�s	�DH�č�9�;{$��1F��-K�lee�nN����.���)x�~�A�&�(|��u�ԃ�/6�,��N�����]�ՠ9�dV
]��ҟ4g�LN��<m�P�݌�)�m�ͭ�GKu�}��b��b���b���W�Q�E�^yZ���5$�<������d��s�s�bj9bf{�qa�hr�nA2͓��!�]�H�q�!���T2��s����%hmg*@4�@�En���\�W*D��Mg�=�J�LTvp$W�8Q2��Я���~�2��ʵ��>�ǽPT8~
��B���,�ZqJ���ir����i9��M�ꃻ��� �x�y^Sp��6���%�(bܢ� �� b���6S3#"�(`��d8r�+�kxYBP9����*f��nB"x��(���Q�).���іT$�ߣ:�C�0M�W!AP{>�5;���l;���7�q�ɔA	�4��H��-�r�r����H��Ø�)��9�a�O�c�o�٨�qE}ÁZq1����m��L0���o�|��Y�Z�����bbD��[ٖ�f;՜�v����;�1���F�����H��p|�����9��ZrJs�����o$�h����`��������D]���S3�A˞�5�km���B��S7-ț"��-��=��S̪ ��؁w��S��r�-ȵ��(����;�[����M//R~�q�� $j��߫wf�ݚ�rֽkv��K����-�ʨ�yH�X�wlLN���6Kz�힙<�`��X�Ly�w=�������օ+%��*�/�+����K`�����֙��k\����b��l�/~�1]Py�p$��i���`3<_���ug�|+��KI%H�!�.E��\8�yB�e$O��O2цO;MM�/[���R�T�z����rjh�v��N2�iY�k��,�-q3�)�=�b86]��"y�j�%�6Y�z|Z���Jμ�\�.�:��o�h*�s&�ɺ͑���y'.	��X	;L�;�:�>�(�I�i�$�2��y��bRF�7�l�7ȍ�"n��:
��������O�H�",�.���S���+-^3[J��y�r��>O�3�^Qm3}�#�Fd��D��H����/E�5UH����X�Ș�1]�d��z%��F�䪰��Mu�St���U|Rj�ަ\��J������FfF�SI�uh����rl�C�=:쓣��������w�1p�R�d��@�.��SM���ւj;��<�g2jsn�(�<�G��i�� P�<d`W���r�M)0�
����R[�T��ɫ�e{��fض�27Lt��br"|ʓ^��@4b�PC.�eͨ�w;�WE�R���ɓ3*�m��)�.P��3�ե%i��t�K1X�ͬɵ�E�,��,�0%#F��qR*��P�Dy���ܗ,�F��s�����^����T�W<�%���'PJmў�1�H���#& ����c+��,��(�aJ%����d9&�|�T��F$�x� �sըƱ9����b�be'N�^�6���)P<<�:��.a9��{6�s��ĝ܁:�Mx�S]�f���Y�J�ET���K:f��'��U��w�7x�d�1��ߑL��Qrd�rL�JnFfq�&R.I3䑙k�]�����$�j篑�O]K"�"g:N��l	��L�#n>�e6��Z#5�j=ԦW��å�Udo>�t�MH��ѻ��.�Rs~�!4"����LK)�6\M��4�bJ_J-�NULb`]5$d��S��)�p�H��$u�U6f��IY�`^i��������H̋�ݳ������#e6���r-w]2�,�F��*�̑6\f+�92D��f[*�GO3���ڪL��Q&��Ȓ\̩�"�dJҗT�+u<��$XZl�|Fd�v��A0�R�2��htY餎l�e~4;��)��]�h�Nk3n�!�5֋�m33ig$�JM�DO6Ȍ�mK���R���j���v��sD��I3%��Fj?\my�?+'�Dk��M#ģ_=Q��i�j�Y�"I��gLҨ�i;�H��I	Q )�Q��/2"rZ�C(P�wX=���.,{fԓ�cw�ǾAP޲�V�:�1�S$��4z�%8��A/��e�)��2��y�q�p���g�r���O�Y� �a�j�b R�P ���E!;R�>�>;�)ʮ3H�;��!����%�DL��I�*R��Q�؎4����݁#즋�,�y4*���4�����d���q^D��@� � ���3B�L�%ĳS0p	�v � 6�L�F�0ٙ�t풑*ʙd�)1�y�V�̄��X@��Tջ�7�i)�MSnF����8�E2�.&���O;3$��3�H��\H���i�1�䥹�b;���T�rLWjz�:rd�Ȓ���쒮�:I<��8��̓N��O&mƁ�&�=51�/'!Pj����s�z�h�Tٯ7j�9y���ϙ2��76p����gY�y��k�pZH; �9���Tܑ6A!d�&�I�#dB̘�����RuXWLt�53&��%�"fH�Or6V�"�9�$�X�K�O��q2w���$H�MZ%�E>��D�����B"�Be�p���e�%� x�[�d^t��S^,�f嘘9�SE�89�9�*ř��6l0M�X�2%Y(�-7(���dl� �6$V��|�J�IN h�
�&�K�JQD�L��D��O�g�<BfI�r�_8��)p��X�)�����	L��9��T�'@��t�`��e&��I��'c�!.l�\Nc#���1'�+���l9�-��\��ǘ�H^�%X�A�"�3���W����o�8�W頢������4D�tQ�*O��F�5 �I��mq�y�\骅�a"�&g��撯��)d�y�F{WzL��zȷ2<ɑg�68;�1�%>n�*�;��'�տ��]�M��i��i$˂��2jiM+{ԙn�kI.٘U5.�DdeB���fl&M���RE�@��)X���̞}.gz�$�Z�e�.S22=��� ��A!R@�����%x/�ms���p/Y�7�B��а��0�fƫW���#E���"Lk=�ǑF�%�oʒؘ�k��R�-�  �\0 ��рHg�@�L�6Dc�M�0�?B�G��=9�&Q0�� ��&c � #�x*�R^ch��4�+�C6�-@b 0`�_�2ՙv� �g� 0`+!L 4	 ���ıd�C؀`�1�E0� �   ��X�a�ԓ�#���U2�s6`�V�� �UN�����L
�Ny���)�V���C������	ň݉T6���R��4�{��j4���oX P�¨Œ:m"KiI�΍��ȶ��!�mFD�Ԃ&I�Z,CF��%��������D��K4�l�ҧJ^c��IF|e�/H�E�,�I�AK��(�m� �##��o�fGN6N�����X�$�W!8�H@�8���E�Q����ɭ]Ǜ���۷Q	�}��Y�w&���V�I]��1�!��ì���G* �m<�=c+��2l������b��#�Χ1S�\"k����k����mTc�Z��M�����`  ���*�Ϭ1�,�b� A `  !���f�  *J	�:h� kc �   Q�c�  �q�q� 1��@ j��  -L��� s�)lI���VW3�A��^KK�ѼJ�iQ��m�����ܱGp�J<i��gSBg�lr���Z�-`�w�J�u�Hx�'������LDb��#a����=7͌Y�SP�@H�$���&��A��$M�(��Fq�$�� /���x3��cK�[@��h54yG^�+�,���:�	d|�ˎ��0���km=� ��eTk�&��S�-%�6�T���r�/ �C�A�A
�ǂ�+��i[|�I�E� �AQ������I����-[�V3����PG��P=:���	Lb��	�I��M��������̮��0��K� �3������^�Ou��As]ҦuG�����`�A4m����6�Q#Ř�j����� �a:�]�|�����t� 
9U����3~KE	,l�>bS#LL���tA)�,Ov�D�`�����_�z�h%R�DA����챊]�}����9K��j�ġ�2����a(p�48h2�����L��;$�_�v���	F,o}z���4��b1z���Du�X�C�oUf/x�gG��dC6i����En��˕C;+cǉ2͕.z.�BG���� g�Cj���MI�'�o+ނ�\����Ւ2����.���\@� �=@6e�uzʜ�PQe�ZЭ䏩��(Oq,�H��O��+HCO�U�rs�Mϭj~����foex�Ä�kB����L�xC5;���esB���'r�I.���\�6����΃:��׈ �<�`�e� ��0����|B�Oژez��� J4�pyA[�\��ã�N�t�m�� ��_��CcfIWϺ�R�t��dO2]/�������[k�Ϋzi�����O��G�QЯnc����F:(�)g�S�KYkI�W��t>p�������X~o=�ڄ˭����[��?�����K�G���>B?m�s�e��M��ʝY�L��9������w)1Ky\�!x,b`.&`��֧ 2gP��"�����H����y���Z]�Y�n�/���+��qF���ETr�Ap��f(���g
���
?4�|)9�uȚug?מ35ԃ�k�e�08%��@34:�9k-�oUޢi� %YmaG2����1;�����R�\�}��=.�p(G訤�O�.�~k�̿��`�ܖ��P�= ��@�`�|@�l)Yd�3ig�~��8�H<IDA����8GG��:A�>��{�uVM|��X9K�:K�� Z����Z5��޾�'�7n�w�B,�r�n�I�k5T����@:�ܹOԫ�S��Ưm�e� Z�	P�B�'w1vy)z�G�p�nY������}>��ΒqKA!(��
��L�[��+W�E&F�R��y�|�[��W�������q/�T�$�ǘ[� Qc$��'~��T��M��{��zع�(%+1��&���>�B2,M�ʽ������4O�	؎�AEg:yfB��`ˈwLkh"�#�5;��g�����b�t��7ijY���-�"��R���ҧ�����%	6:E�L�Jȅ�/��  �EM;���s�� �$��\Zn�z��m����K�k7����6��WI۾�k����Lz�>�X�\妔�P#,��L�Qi��J����򣞷�Z�䜋�+�lo*���,�a<�������Ԣ�;��	���(i9����`I4�3y�����=��k^���7屟g��lm�L����}0i���'�hl���z��e檯���o��Vw�Fq(g0.U&o��Kq�yb�M����X�dH�y#�'c7�#�]fv'';�D��,l���"
�� 0D�F�5��A��ˉ��y�8)�1)�x!��.F�H.5���d����gq�'���o�K����V�.�Di�2��lL��@��i>s�M��3�v�1�_ϩ�S�ynz�wk��ܦ��� �J?{;3�ы	C?�Hn
r�Ys�bbϺ�f&��<��VN�m���Z��D2�g(��Y���l�od��&�{w	�fxQ�|L�>�
g�a>T��Y�p���Ĺ����y�����[��J�v�p���nD��g�D�6)>M���X�>p�G��/+޳pz������郞��pcq�6�o�i}7q�A�M����6ݬ$��q�qOMq]fl5������;���F�n}h�~����d�<���g��Be3z�۷�7��E8<���R�u�kc;�?���˒J���^��[����k1Y��n�1��Tl���~٩�![��|pW}?d5~����c�x<����(hS�BwQ���BbHdF!��k�L} $c��7��	u����1�KzZ$�<bxV���Z��Ջ�yV��T {�FfD@r22j�SP�H��p2��u,[ҭb~���X��wN��	�=s��-S�B)�?篥xFyԅ�z������U�\�I���-r�d��U��N�9�sY���6Ƞ"��؎WG���ؼ.덡ܨ�L����q~�]ٖ��S�r��y6���t�&w�*pS�ϱ��X��F.��r�1m����_O�����������停'���q��t��G�殳�'߹F,^���0u����O����.ԏ�%�H���C&�g�iq�Q�-�9m�)^��R+����d>��k��{����1^~�q'�9n�u�#M�؛��,͋9�y{~���.���M-���qU\s���JN_l��1o������~��x��r��Q�ݜK��%�\�N#\��uޥ�ަ���܋(�)��S'���� �)��fh鹊z8��I��k���s�����ҟ�&��x�_/+Q�~嘳�N)3�}WY���d�����3�̹E�?�)��9{�N�S�(/���r�������Xr�E��h�o>������m�Q��%fﶸ	{1���M �`���G���k���+�����k˒g�H�y�����6\���?Q���^I�S��׉p��[�܃��������ط��ou�r�o�KK����>�L�;��u"��!�
�IN�*2h�vJ���u4�����Ro�h)��ي�G��/@�N�ƛ�{`D8p�?���<J>gC2��)/�#G�Q��j���jb�Y(1�U9���_�׻۟��g�G?f,�
g�ٖb�Le��q���Z}������_�~�;���,�{ρ򂫗v`�IR�5�[�OD���ȏ���S�f�G;��g�����+������������X���LXݘ���u�Gp(h�=N�-M�Ir���N�,'9E�w�Oi���v�TeM�_�rS�5o��/�����:�W?���֯�ˈ�>mrW7Sb���Qbo��w��l��e=�������]�YJ��p��[�����L%1�\�)=Nz/89�3���=���K"������ܔ�1��l�b��g�(͟����d4����q��q�|�S�9x[�75�?�����b�*y�r]���m��ؙ���qݮAS?�RWQ��S�z牍S$+3���qK�t��{/}�f*�� ����Q�Z�;����E�y7&��g/w�pe�-�7���8�L̦2O�8>Q����I��y�`Fӱ�(��W$���K{���ȟ�������:O�jE�R�:U�	���z�����&�h�̓AMV"E�Lj9��g$�̑C^u&jL�X�yU��s���_u��SmF�D)/��&�@�ۯ'*�TY��N�~i;&7�|�����_e�81�C��[�1H�����"ۺ��kp�����%O���mF�)��5�~6BZTu�#;�2���վ|�w3�-��u�������#�g�U�&��)�x/���TNˊ3�7/��ę|�#��$gK����Z<�

�g=������]�S��8E��>�a�#�jX<��U5��-�g��K�):M=��(~�ؽ�3���]k��ߜ)�*�َ6�v5�o������g͹L�:լ�Sv��8�E���ku��� -#���|���|��^~�1[��eF����v3�J��-�R�#W��E�{nS��]�W%#)O��]���N�`�nV����
�?�>ش|ԅg����\��+�3�//��8�n�06%	�Sg����Χ���D��q�6�������w5C{*�噕�.D�T~^r�������le��!�cV�mNS��~jNL�
�
�qn�Ӕc�Q�H:��>Yl�$n��9l�z��B应�&�VD~�q�sEű�;�[?��0T��2��8��N_��*p16|9TܧRn�U���~,j2�D���b�s�Z<l�m��x�W���ۀțs�9�"J8��cW����k��۩1]�h�2���ǚ�bk�Uω��ǚ;=ϊL a�p�y&��(���UǾ�z������w��|F�5�V��d��J-�O��G?��^��2%@Eؤ�8���(�y��>��b���:��57��NgR����ϫ�v��pz9n�����N�"���I�zc4ܗ/qO��;��u���y#��_i��i��5���pk1�1�u5I��D�S�/8�1��ܧ ��{��Ŗő#�l�Gfؤ-YOT��Y�w�v��K/��&7��o�8���2[�]P�ƠO��\R������
r���vη.\�ysCx�˨�?��J��d�6Y���ۺ��i���$�S`��6l�W��噬��pෂk����]�ݼ�������3G���;J�E�]���?���z����-���ٖ����9H� Z�WS���[����l�&�=����O�v]��E���Z�oQ�vf|�?�[��':ܼ��}����;�W.�P��E�ּ��s�2�[A�v|�V)b9I����Ey�og�3r���٪
c�d�]��Wt���ζ��q�ީ�{��n�W;�(�c+�6�_l����⚭��q�4m���i{rPv�|������67����1M�HP.[<���ow�M8��`˽h�g�k���eּ���>�đ=��-����w�V��b�]�i���?7-��)퀸��9mn�(���->�k�MnMn����qv`�?���PR˨�#d1�� My�,+��[1�S.-�&}i�K�l��LO4nguǼ\�d��y�-���}�:��m|v��f�H,�Nl�K4��#�*�����7>���${�D!�L��~O��6���6��P��LJY
Q�?�F�F�j�/j��w��:!,h���v��o��\s}�6�/4�	�,e�bL��|�p�ˑ�w�h������3���#��k��������tc���{u��am��
�?���I�)Qϛ3�[?�,��LM�t���-B@G�?6ݓ)���m��ڕK����7�?���*bb9H,��}�4�j6�����S���Y�M�x�x�r�M��Xs�\���C��qX��B�G;5�b7�3 x����1l�`�?6T`M�%���mM9��9��	�LY�c٭���S��Rۉ�ܶ�n@�Fy�C�׃ѻ�����;d�í����PԼC_��6[#�����w�˟�q�Yg�S)ϭV[��i�[sk�gEI�$����T�r���7���V����;�[r��f����c)����\�i�8��E?w)��wuݣ�|2'��?�?;���31��rQ@8xH�_�������l;��x%�7d���T�b��57��*�
�⸣d�9���n���D��of�s*>NJ]��;�&}��	J�ːQ>SѼ��ҝ�o`�Zsθ.e�=���OK��-�\��'8�9����bks�Hm�C�T�.�CKm��V���;��ϗ"}�a�x��V���S����k���N&�3��)bo<�x-��ݵ���96��{?� �
Lu;��絵a0r�^�\�3�/P��M�#�v鲨��c{�-4���.-�on�!�Sev���\(�/��
���!F�i�<jY��K�i�y7 ��QX�94�k�r\2-ɣK�.F|ь�>�;���������[���2e�>�g˝a|S(x��|��뷉i[��e�o�����T6e&vj;����s=Sl�Rgn��6�O���D���Lٽ�9�8�7>��&���ܮc�N�5���숢�C��NZvq'ph�{�����͟σ���U���^�&�Ԉ�[A�	�������/O߾��ɽ-3���#[m�g�:��r�*Ak9�]���u. �G�%��;�g�0q�?�C���,^�9�r�g=N��[�v� k�>6@���R=;6������?��1��Q�()e��M����g�}=�����`�W��?0c���1sݘԖ[{*��G�෻��/-I�H�.d*�����Ω"�Dw��?��ReCxS��9��|���%�zw˔�9P����_:؎6>��
���K�O6���0��nB�*=L|��s�;����jG��l������a�e���Q���b�x����e���*?�Y��.3�^��`���˟?.J����
\�����[��[���aD\n�\{.�`Oe�����W�a	��%�sp�|x�W Y��#a � G��P_;��z�����Y����f�������5 ���&o����yja�ٜ����NT������J�άd,����m��g�7.6ǝg����).Uݶ�t�΍͸�W����6f�`�_Dmǁ�����a���U��	��qLGo�fQ�����r����Nͱ1�<�6r�:�S�5����3mƣJ#N_��1������v��Ԅ�ٳ\���x�Twc�Oz٬9�Ѱ[��>]�\���H�c�����������O+������N��K����|���G6�I˭<y!|�~K�;�aI�Լ
_����t�/c�Ӷ�R����\��t��^���f�w\��M㱘�Q�/��`9�˽�)�I%߾���%�e[/�l��v7�oSĶ�0;Y3�śڞ��y�wΦ5/D8T���O��;�9k��G������5�������l���T�I����2m�8��ҟr���s���n���<�2��.7^mo-�J�cF��������rqj��'.�U�0Qϛ�Ě����+�mF)5N�R�Ahg�C��AS���\�����o�t�sZh�Ҳ��e�ʎs��I�NuA�e�l�u=�k]�[x�3�Ã����qy� ���<狣ŋ�ܒ�Û>I�<6NW��S�7������)����&��z_%���`�<�A^W�>��cqӒY����[�9��`�c���P�̳�wOf¿c���p���31e�ʩ�(��֯s��Y�Ƭ�M���(`g~����bv�<��0
����J�8lH�ͨ�鈐X\S�{�Lo�f��6ڣ�qs��k��N#���abZ`jytZ��6�O�n}ǅ,��\�R�/�GϤ�d�F�7����piu,YS�f��M��LĴ���U�w�>B��1o��)I�����x��/q;����S���-g��s$�lmqe��3�끌�L�ԫ�r���:�<Y����#���ALhƠ�q7�:��Z���T���� �r}�L����o\��L���W���Q19�ߺ�絲r�l��C�fn�*xFJx�@r��1��%?q��,�.U���x�3���ޖ���y���b��Uɗ�3���`��w�zy�~X���f� �*�G�W��D���C� S;da�ctZ�O�gm�f/̨��_�[JI�g�m���v7��\�{��e�yr-�ؘ��Y�����ki���>��������C��g��;dՍ��lM��i�Ϥ���X�H�g�~�(쳨͚��{v% ��Fv�To��%���~jw������wgu+�pf�-����mƤ�[��cr�n��?���SڎT�s�r���Y�ߕ)��gԕ���Z��_G,gf4��sf4�u�p�����&+{��O��v���\�\�+S��i��dq�VD�ܪ�K��%W)1_����:i9�h}������x��޸��9�s����Yj�bn���e�?z�����g�)yM�=���N!q��^�S��o�6k0��U�&S���/�+�/�'])F����	Q����p�3���T��J�>�������>j3y�]�g��*(����ӿEm��egR�Q�͑��K�(�F�52JMw�yu>�A	���S�#<�ƛۖ���k0��!Ŗ3?���Xx-s�g\6���g�M��cd�(-��g%t\Rʏ�>�棋�w�ٸ������c{�9�,���}g>q�S1��zE���qG9�W�RYN�����H�Ƨ��b9Z��+�{\]�\�˓��NX܏���i����N^z;'cùS�轗�U���v��3;��K���Kx �(kO���f:��:�/7Q�/���巟�;��m>��m������(�i��ke��c�eƬ�%/6�?�rr�:�擳�r������i8Q˵��k����l�f���N�ą��_��D��s������[��:�;�?��<�&{�ҷ��9aA����s�b �	��Ur�]�{�}2q�����9'�7���L�q)����t�kѻ����+/�����_���Z��g���#��Ѷ����s�73?�p�4���ptX��z;�g�qG�?�V��y}�MۏR��o>��˅ ���=��̸�}9����nnxC1�}0:���,�ؿ���r����[�͜���帙��J�F�o*��.�x�v(;�Q�#J�ml�6'��ٱ���'��noZ.���d	r�d�(��H8����9�7؊��J�V�c��7�mf�?�KqrVv�
0}���}�"nɄ ���E���nB�����~`O�و�	W.�}�����S���,���Ԉ����L D~-ڣ��łQ3�8*��T����T�]ۛ���C7��?�����{Tl��g�GʂP߿lq���f6�g6��/)݅R�����D]�o�#���eś����5^ۮ�٩��O�G�����l|��aS������)���{�>�������NA1���#���@�e���[6{����V���ŝ����_��s��[���ef!mL��\�AU������*ru��j�l����ό���|�������ܳ	�Ȕ��\��Tr�������c��I���s�k$�Œ�߃\��,���i��;�g\ټ����rR��.}�g����<h�PYQ��w���̗K�������\�����{����]g�Z�\���I���5�US�O(�$�יI�'�!k��qj�b�K�=��y���˕ŝ��.h��81n*7�,��̚۲��}n6�I��b4~�s�A���c�b���~�dj��7u����\U������Pɞ���A�J�&P��9��&�lv�^�������ɵX	��M�{h1�οZ/$�Jj�3��{��xYEL���y&>1s�~��s�h5��SͺS1"�{$^���Nw���ڑ?�;�n�����ۖ��AL
�~�G����!�`����o3�o���c+}�/m�g�+kE�\v��h��;���>�s�{ܴ]��W���W�����υ�����b����4�F�ō۬ʒ��s�����d�Q�,/1�L��?����59ߺ�d]��AS��w��p:��≏�$�i7-�ɵ�L�֜�ɝ�vFw3�(͓kh:����h1G�
r�e��s�V����:�{0d{/�����9{�d�_��{�X.�Y��仱"����D��^�y���#�u���)',�mʟ��6�=��YS�4����f�����m��K�����b�\�W�p~[�b(�"m���ח�%۵0B��Ɔ훖󽉠l�����r��֭w�X[�f,RU��س�k�oR�#'��nY����bb*�!@5�Ϸ�7��hc�e�m�����v�?�Lz����53�,�;_�s+�Oy�9�{ۊ¨�G#NZ~�N��A���M�v8&�GuO�x�R�p���cA&�mԛ��M�z��Y��:��V����3��ە��1p'���f(4���S}��������xD���Q���ó+�x>�>�,�)���(��,w+'��2��?���,��h#6k��vD�q%d��2�J���ϔ�R��g?j���FZ?��b�,Ԫ��Sy���KmɝK��پܝ��ݟfb(�{71��k��Ԙ8�*�r�ާ��/f�כ����?��C��}@��O�q�k=�=K�/ƥMͭ�&��*�ok>g<��L�s:�����&*sQ�����m.�S�B�6r+��������r-��4��d��-��d����kx��#ε�fjx>9��#��g�ּ�ଓ�s��+>�Yn�\���/(1K�*	M�6>�4M�������8�\��_�f�읺Ө����ڂ�a��L\;�)��N��|�n ��n�Nd�o��#<"ז
���㕘�wg���ٔ[M����{��I�����p`��$~V��1򿙼�6�(���U���O��GY�������1����;�uˍ����}*�wۑ�����텧�O�^貎�,�ϥl�r�4ҽּ��(�G?�	A`6D&D&���ã���-~s-ü	�	����Ct�]h�e8��J�x��ٚ���gsqmj��-��ry(��u����f/�,�rN[3����l"�x�9��ԻY�ɩw.s��A�A��V�  �� � �H@Px������@pUK�^�(�$�RD-��e�B-ҥĞ$W�$l�~?�����{�"2��Ʉ0F�1%0���%z�f�3k�DI���Z���1F�'?D����Q1��j�_���
%T� ���� ��4��\HH
�):I�K�
���I��6�{���qJ�[<���"��[ҭTqi&RfeDN"@v�nM!�"ש| 
�����f��݌�"^U�1�l,r���h��:�*2��AO_8H�eH![�
��,ܛ���  ��[5�A�B�[4@�r��$��krE1�� (�sȢYݷ++M�d��UhZM?X̏}��,�4��i�I�'5�;��h�5,!�@��:\$����+�ؓ�	V��o�8��F! �häYaŅ$����pq�t]�/���h.��S��GU$/V(�����԰	&��^<LK&���lb   ��B  �� � �        S%           �����`  ��  ޙp��I�T� �����ڤ,�A�;7�¿������
�o�C� �	������Dx"�I�����1G�`�|�d�Ok�Xv#�m>��'��6�d�(��2f�ƪW�1�#\��gB�
����� ������)��l�.0�"��8�z�TH�ķ!�������&
64��X�� p7$���!�5�en�Π�[��T��^�.�������_���������pB̢����NC������S_NH]L��LI45LJU[D�l��(<ci�?��-��t�hU׫�>�&gy��4�M���ҭ�����N �v��AZ9��N�C� `�P���O.=H�� ��N�CMp�W�Ȕ�Kc�A��O���; ���c�(1���������D���R\x�'B8�����W #���P�E�LFy
�KH	s2��pT��L,���Ј���{Q"e�����Cy��
�_�Eh9'�0^ ���_PC��2��ץ�d�<�P�M	�� �x��C^I���j�zpE�A�"E�Ӫ'[m{�F�*h�����"���a�x�2G\��r����ˑ	�V��L���q����8p6(ՔLA�x� (h���<���1�}��~mк���j�L Z*ݘIv CQKdF��;�$��>-�.$���$#�-/}_���n�R��݋��.k\]væ'�L��b�<|(��d���7p�$y�ddY3�*�=Jd�ऄt�r��;�F�$5��6n[\[xwB#S�'�o��>ֈY�)� ��F� &�`
�x:�|Ͼ�la2	j\�e�DW{բ��� �p3Y�.����E�[�h���i���Ӏ (V
^A�r
���d�R��&��ݔ��"�:�q���"�h���rq6�F����l�,6�V ce�x����@��$=ղ���=���4�e�G3����K�G�2[�4�-��T��# ��<�m�"i����F�e���� 9q��5�ߤ���g���`���1O�:���l�vP+2N&T�ר�HS�o b�9b0y�3�̤y�g1��� �TSwݐ	8Aq+�]�j]�kƀ#XJ�2���%ӣQ<H$={��g�aD�v&� k�Qk7�6����e�b߇<oeԗj-\Т�`�#C�T�&��C$���{iA�|��4��H8D���T9N�!G��x����O�[Uԓ��Z����7VUe"�bP�{���i�x���E��,L�mEAL�R�m�ZK� H��Mڕ�W��3��Iv��E���A��A%�o�r��v��k��;0�� !xB@!�81>2AI�i�L�r/����Q����PK

s�#�:'�@�=���0ڦDHW.�+T(��v�m=�5x�.��ʕ���x�L?D� �cN��뮕G��v#<�ֹ�3:�?�x`ެ,���Ǽt䜓a[$Ŀi����?��g�*G��i2�ԃ��n���#QLZ��6��\к_`�i0򋌠�� ��Kt,N"���YM�� 4/���p5�	7F�A�6D-���yu��W7�Ͳ)����&&�Y ��(޺��.>^�s)U�ຏü%$<�tB!m�ӡ������� ��A/s8�@��	��gk��;k.�=��mof������b�1�h��6ɂ6�K��eN��k&��[�!���}�2����Q|LJ�!F�t.<�E�
A����4l��fĊY�<,�i�A]���	x�ݜ��8�F	q �b#S(I�|�������k߯�F����"��� @A��-"�C`kE ��K�4���h�䉗 ���QK�,eV<m?q2WK��i��@�����x2�>��Ig����iO.`���$  >ZE0��\�ExB���<a�
�0��b�LH!�9̲�Pʋ��A�ňah�&�4�Hhl�� �l�T�S���n��&���A0�V�o�n$4S%��賈Yg��֒�$���}0�'0'��JRs3;V�$��90�y�PS ;'b!q��	*�eƓoTj����A~H'��X yj&S��W��X�.=5��5�FSwa
Z�L`w�(:6¬-���I0�.y�K��M@[$�re&����!`�C*	�2O j����kP��Э��F���	qaX�������7R��n:UPB�ɎdOE9����G����2HD�jb�� A�O�"��z�|儾��   �(�Vmk��؋(�f4��0prn�juܦ
��\[���F;�2IΘ4�m�JF'����#�2��S��2n����o��[����r�)�b��Y�w��	;~u������?_~�)yr�B	��LYA�U-�֣�7kϼ�A��N��p�0%�=)}��I��u���Jg����{]���Y�K����3���k�2_������n%p�qǔb�	ܘفy���c����ې��YpZ�(��q-�*M�R?��1gS�;� �7�?�[^�3�}���I�ޥݦ�L�屴��UX$�pHs�V,�f��F�+����!�ӑC9,��k��^��#���+8�%�]4��_{d*��6]n���7K�]�G��՟4����p�����
1d��d����W��Q����l��S���b��>�����4�ȯ��}�q��~Ĺ���c��Ŝ����؟�%���bz��	�ڙ\���K�NsZϩ��lRTI&�Ś��o�{�]��xD~؟����0�	�l���}��_�Yk�/W�g���]b3k%͡;�m'-�����m�f�"�Y��ʧ'-iy,����S)�7�s�#}7�%w��)�}vu�
��Ç�_p�)��=�t۫?�k<Щ��"���rv�Շ7硘��+ЕU4DQf�����C^��ȏ�}�ԙD�_�P�6M5H�ٮ�qTZ@���r.�9R`OdI�P4B�
��O�g?�7Z~��t�r\l�&)��	�&j���MȌ�CM��b������"���R`$x��!����l��&Q'+�c�c���)eI�������r�h�&�HnS=��O�J�@� �O�G)Ƈ���ܧ,��eC�E7���8�o��=v�#x����R����6,MT���)e�^-!~'�R쑱��r���i��}�ɝ�?�w���������c0�XT�����ye�df��r}�}��&ր\�qMf�u���s�7��m��G�+�J�3�s�<Ӿu�ݒ'���p*y� S�l�I󉒉�(ǩ�ܷ^m�{q	U;?yr��އ���4��k��G�M�[�����:&�'�o��[<~�������s֒/s���_�|��gϷ��M��r���T7-�m�i1w�3��/ؠ�"��4�����;��"U���6�j��a4���7�-�硽Lf��>����E���N�	�5Ƌ�}h�h�#�OVN��g��"D�kRT�!F��ee!|�mj)s���-��F�1^�DC��[��̢	0��4B�K����H�'I�"NH�)�K9+�,�A�����Y a
|�$�cx�Ǜ#'��Q-)��8��B�P$���ۜ	�I�I����*9gu�}�O�F!'��v{H�z���Ċ���$غ��ㄺCz܄S�>Q�����5�D#�z�	�q=/�Ƃ���fT^#(�������"��c3��[M���!�x��b���&ܫ��+�g7�3�'�����)yI�q({})s��v�66���Ԗܶ���L�S�\nD�"�AD��N_�X���'$PO�r�؋c{����q&��Sf7
na�|���&��ec��ܳ[���'�b�5Ŵ���O��LE�e���u������`�7wcz�M�3��w�J^��Ӯ�8�&�9Yݙ�s��t�Tl�.������C>�u��Q��_&ANL��S��yAY����7쒳{���K[�S�J^S�`���ڷ��ꦔ���*k7[��#���H_�����`�y]�\�)����C�9D�����IpV�8�x1h��.}!��AG~Yr�m�?��9��nO��pffmbp{ cԷ\����N��pO�etn�X*]���&��3��5���&A,�
z�Ɋ�y�sŪjb)R��Wi�uI��2du���Ȍ}d󁔄����ؕ/�����§/
����Zq)��L�9`"�.�oR�S�4�"L).ƭ�m �X�!)�{R&�Je�,�q�	���Y���8�3>eSǻ�B��c�g:�����me�p;1/�˾����n��{���8��N��?��x��Y߭��������\V����Y��T��[�.X�,�7m�b?��"#�X5;�)|7_�f�r�����FNi����k\L���sY����^|)���ܖ�E�ϣ�Sř#7;d����	s�ͫ�c'����������,�1y�6s��u��r���>ܻ���Ygm�Q���wQ�f���x���ykh^R&{�Q�96N�%�e@�/*��@�k7���=���6�ܧ{�	�iO�i���K�(h�˗g���~=��0�o7D-��Qk���ٻ��R˶�ϖ�R]ܼ����rr��NZ������Lً��g�.�l���uFl�?��qG��RY����Ѱ�z�#2���ׁ������NO�!���$gE�H��[%=1y)<���,�FvF���v�r�.+�0�%����~lF����r��$�:�	���le�3���bDC��D&7��ͨ�PQ9��YTpyH���� So�I�FnY	�(�;�2ﷀ�d3ٔ~�g��&!˯��"Q�C��P%���ƕ7(ˤ
7QE3���-�77TRo�� �gg����;��F��tp[ƞWݓ���S�]�����-�&�؜��T�JM��r:��|ggd���[�%��ޡ�5������:"#n����[�O������rV�5������<��o���Ɔ��k1s�%�W����������Fo{�0k:p$�<�)53S=iv9GO�9L�N���mnS�2���n���ٷd�o˱��_���!!��P灧�Q��.D2��-������K��3[%"���k��ؤ�b��������M�׉k���K�{}����;���)�Oy��gl�O���3�W��b�o&�
�[$���1�L�G����Pp7���M�Z�N�[�o14��$��΋���\伝�b>f!�do#��ӮJٔ���?�qݍl����:���!����D�~��|�椴���fSfW9f_"-��u$��T���:�֮B�f��/#Q���ظ���c~(��\�(�V������kn��v�.(���K�ޘ� �g,�G��<��uN�5Ɣ���fX�qQ� ڊ*^a*3���\+�٬\E"�9�p��"����͘��VSs�yθZ��H�Z����{)j޹w���
�yF��âYF���@���c1(o�u���2��Rx~��g��,>�cJ|��sw�󗤜��k�>��4��k�,g���k�$�[��M§Ȍ�$��D� .����|�\k9�G)���V�q)��ͣݸ�n��&K��䳔� öMf���7g�>�s���Ү[��,*�q�88/o��G�m�1s��{�v�T���r����0J3���*K�X�v���.Q�K2�����窮�Z�Y�m�'\��3�Nss�f\K�ʏ�e[�~��׫�'�f)� ��bk�6�yW!�^���3p��q�M�;����`�uN��J����F�4u'�A]Fq4�:����߭6�[�/�#	{;�M�?���͚�6�չ8XS�Ro������h��$�*忄Z�f+2�G����^_Ԝ�oi[mq�7�W?�*D�s��,������S����Uh��,���4��ݟ:��{:���=�����li�fV�K��ih�)˃���K�E���Z.R��	���Τx�Mf\�|�B�_.��n��RR��d������������הּ�P�R�#�atX-��̽��IȲ��.��RT���uN�X�8}�(� i�eJ� �	@��"�E�\�e&"���w���ҧ��rg�y~�����AGy�rC�=:�p����oe�OqRF׻���Z�nN��4�4�Σ�)T1,i�T���/1US:��{�Թ͊x���x�����N�#�W'Y�u;��&�Q�'�1�\��|��x�Ur�i��#�ߢ�E��U�gR�6�%ֻ��9�4��j��$x8��._��1�T�~*�_+�C�f�Q9�M
�f�Q�b���T��ĸ�+�{��(�x�ܷ���ѿ��?1�!xF����M9{f=F�O�\lE��O�{{��Is,�Vs�̢c��������P���P֏n�B�JVR���T�Ģ*g��� y�b� s�$bٱ��v�Y��-I���I��{��#�k�9��˃"�X�0?�,�<�඲�Ag�9�����$?��F.�fɶ�[�)�@�Hح��ANL�]���}�v~(���[����,O�w�g�כx���R.#E�.3�{8�؊�{<��̶
+4͛��w?���r�메uZ^r�nRh&sc雺���$�7����]u����z�x�x�츽"ϲ4/GT�&��,�&>�Y�F�H�XNw,�$�_;�����,"·�g'*nV�B����UM7D���i�C"�8��.8)H�H��Ii���0Ԉ��1�(�@�`k$��_���;��&�/���Fb�sY�b8SD�pY�5ÁY�	7?��޿Z�m�Q/��kVy9Q�!�y{_K����(�%g:��I,:�pW�]`{�w+oYC�p��r�^�kg�29/����KW���PY�Kk�['���ԛ/������{k�yX�\�Iŵ倾`"��l��C~X��4W������nN�G-f�kF���(��Ĺ����f��9����˞U��M��Pvh�6�r]���s?�V)o�x�ܷz��vD��,k��qtyO-�昉�l����Z�"{�>LH��,����"~�.�l����ş��v��(�穿�"L[n^I8GI���$຅O��sxu����#�$pOF��7VprhR�wb{�����wd��x�j�1^��T��I�Sju�SzrG�	J�}�?��AS��Ҩi�����[�x'�%���m�3�[�[C"����:�h�c�F��c6��<Ne��'K�{?�Fs��bԮyl����br�l�җ(�C�L��Fm��[��\�q2w���+��촴.Ľ&#�7�����)�娂c�ʱ��q
{��Yx~tR��ɫ����U3X�0fh���(
����a�Fz2�q��T)<q9��A�be-�H.��8&T�:eԅM��JV��iJ�<��5�J�-pD��8�K��1��}2���(���t\��GM`V%S���M)uI��V�Iq(�+H׭�ֵ�e;�ޣ.�g>��gg~&02�]4�6'a��+=�?��pZn�����H�R�`�G�)��Ze�D!�{�EK��)�M9j1�e��E�ܷN��ڗ���'K��^�l���mr%n6���l��٩�j����޸)��[*^s?��'=�p���h?���U�D�����_� �:�6_�����(#Y�J��3�,�P�.�=K�:��p{�)�ܜ������F�,���p��p�����y&Kk��mf�͟����>��`M�Ś��m��'uNۉ=��T'���S;9�[9L`�EW��b�,��]x���X�/��cS;��f��S��k�?�H�g�U�1�x���4�uw��k�����Y����k��,��>y\Q\Q"r=�Z���o��iJ炡������%+�ȣ����gT��w������Q��&6�ޣ;��o��$j�E������k�-c��
p#��j��G������!W���܊���NB�=C��[}Im�/��O���Y'jZ����Y5,��o[�yfJ"�pËr����D��h�)�4�Q��I�����RS*6V~4j���Y�a�p�x���q9��nq�.�C}4�QP%�R�]&���<vfT-�1sZ�����L����\���(|�L�"Q(�YD�Q*�G�nd���%�D�� Fy��<q��i��&�K>�)uAgu1�h�pԩ���t��d�����޷�a*\Ww�B�Fe��,��0��x�d��c1
��``5k
�-an�VWÞ�R߾ػn���V�w1'w5弞�g�O�L�Ӗި�wu�h���.S�g��Sʒ����~jcݩ�I��	f����K��'-�;���LWۢN��SA7i������dDь:���?���Y�;$���$Ģv�g����������O/�S�E����q7�cu���+_,L��Jsf�.)��-�A.����Fۿ�?�ф7����޷\����krO��}��%�Q���)���r��*�֋s\LG�������8�xh��Zխ����e��w�PV���S�^Q��;?jk3wӕ��'�ʛ�U��S�Q�$KkG��������g�n�7O1B���SK(�y������J㩑 ���~\�.r�1p]��ru�n�2���hˊY?kT���ۍ���5"O����qG/\{s�[{c!���d��M���o��l�l��	�T����\��Ȕ�ьX��>F�ȟn8���̋�qi��y}��f����ˉ��<z�u�9�t��~�ry�c�nM��M���`���/�t����&j���]w+o(��lE
���q��f~:��Q�-�2��Sn8
���V!�)ύG�cSpV��~.����-,�a��x��o[Tc�~����m>i3¤�ɽ���Q����ʧ��"2
!��n�)V"�E���� ���M��x�R.g~7�wz�ggT;����
pe�Y�N`F�m���w}O�����p^�$�~��k~#{lgN��x!���>�?u3�Ff8�	��}�Y�nʑ�Z*9FI�{F�I��;��ң`��$�/�g�"r�����l��gc�({�}��C��(<�6�EM9dq�'Y����Q���Y��n���503�AyE��Ē��ON��R��^�#�n�l�2]���nM�G����X
�,)��C�����R2�LAS��>�b��@���l~�Ҕ�\�/m���oQ����\���L��\SW2�J�/�ظ�+�b�&T�~��)��?���:�Z.\�?H�oeP�mf)��4W�fn�q���9e��2
�v���$���D���,�V+���*^Y��잧ķ��=����ԋ��Pw��-&�:�3�l���K����R��kWL�}y��@�4Q�ە��|\�ʈ߿�X��/�x���(�/֗^�/�,���-&^�4S[ �u���ܬP�)S��f) ?��Q�XH*$�[��i�l���=�rL�E�pe�,{_%8� ė	G�v#s'/��r��,�n画��*��]�F��w,md����}��+�����L_S�ܾ縓9��$EV�r�����T�wܲ]�����������sq��o�w���3y#Y��Ŷ�|�S9���A~�qWXM��2Nya�З!.B�R֫���H���u1w��zƶsmyTw��?18O�EA�ʑ����#�C�c\yG+r�{����ә�q�%s�M��9���2&�*D�љ1PM�rrV��5�K�e'-ˎy�7<�u�ĸ�.
��qw��#gE��&���c�x�|�.^ﶅ���56~i�`ݥj�m\���~��{g͘����Co�����o[������q���J�Ԗ7%w��;*e6�)0?[����>��8������yrX�a���F�A5���N&����Q�}������W851f����/H��Qq�[�:��W�I�����ߛ"�)�ɏ�b���x�.^���k���1��-9�G;�Ȍ��9�ȯ�(Ϸ��ink�b��P���r�af��%���yGW8�A�%��7"��j{Z�7��qh*k�C�������Ml�"7�4�m?.=fY ���/,�}7-���CN������|�;�i�	u\'������9�J�[�F�E�!��P%�:,�{�9ZmƇ�%,�_�k�G_iC&sj�S�w����R�w�2���1�����x�r��.��j��8�믁��[3g7S��3�>�C�&�j���ahnY��E�!�хt��[Y��K(�pRֻK1l�N����٩��~w�+�y)���A�����_�n��kϺ�ן➑�����>j;�p�.YK���q��S���r
	���y[��2Wc��S����T����������Ǘ$.)�塛�����3�ŗ;~��ʇ��kbq�y�{%������$�����{�ȗ�\���SS% ����8S�7g��t�(>js�7<S~#ff.A?�N��=@%M���.���ͻY r��\�u�R���\M�1�Sܧ�����w��3	z~�e��gn#s�t���,L�<y�חQ�^����&���).���@��{��N�ʻ�������~Z>�M9^Q2���J\�j�4b��{��5�1PW�շ��*X�n��jiYs��f���`��<qL�;�F��®�ǔ��b���<�mHe';T��ĳ�U�^y���V���=����o�v��n��[�KŃ�,���~S�g=���!G(��XqM�q����"�c�O f
\���#T���`p�k�[uT�Tw�9ۨ��ȉ���OR�y)�������]ƍ�W��D���mo9}�:���%%�L�?�Q����S���(��9����t��Vpܣ��U3{u��F?�;��T 	,��;����cAA�c[��.��!���ĕ?�'��w����:��=N�f,t}���;��!�ER_q����ʜܪ������}�3��[]�c�f�2�
5�gK��[?��������p1��/[K'+>\d���ܣ7*֝�_9�B�z�����\�6�Ǭ�¦l*��놳<)��7�z��،�jg��ϻ���/ѝ��͝�'�z1��B.䪢�[��F�3fn�ZW[�fo�w���2�Ȕ~�^�����Q��Ƒ/�ll�G��۬��"?��ɺ��N�f�u��)[xEw�$T����Sk�������wo��L�Q�}��'2�s�L�':�R�n\�x��/ιg�O�
,le� 9���y���qt9g��G����1��L�ji'���Ysڗ~r���e�]�m���o�<�����A�W?�9��S�,��]�g��\�)7�ݘ�9�{��x��:NS}81"�ڻ�љ�9�{�k�?�?NzÖ�e4�[ă��rŭ1��<�䱳����*����%�)1�T�JY��|��`�&�,3��p
�ݙpx�E0V����c�L^z����L����7�r����  ɰb؎��J@� U��J�E�H�vN0�1ذS�Ӊ�g�b�H"����"J�2dX (
P�M�C&��Q2.���T�*��O0����5d�+lZ���õ��kfbd��1{�%F�ɸ�FX�4a�y��XkY�TN�e]|xN���N��Dz����		X��@H%���齄��1�2Bĳ�ׁ���thXM�1�/����r, 
gȓ���-�q.sBO����,O�35�	D��uݳi�r*��~6�˲���䀞g��o{�*�ˋ	�v�����ƌ驕I\��S��!zS���<E ���R>��Z�܌�,0��PV����}�N@rJ؊��K觐�CT�z�'lKy�8�� �$�i3��=?j6��.�UR�ĵ���������3+x���E5b���^�S#=qR���J����5�ʼ�vE�B#bA}�*��z5���MH$v�����&��oC�5��_����M:Utk�  ʹ�DEe���4
R@�  �c��� P &�6�*��(�0�  K^�y  (��Ġ2 �`    I� s����E2������,�
�Y�, KE � S���X�
Ni���/�u��v_�h�h7�F��Y+b0���b�� �$y�mG���AĊ Q��Q�	0�&�ݡ�(uE<��%sgѿ�df�y�_r�5c Dk�� ���`�؞T��s%�%ܪ���R���t
��"�W�ޅÏF�t-�1`UZ��e��Y,�rf.�FKP�n�W�k���z��(���*-���@1$���ޣ�<�څWBW_\ߝC8@hE�[BB8Jk�F��#�3�N������[3�X_���y3-r9��RX5籮`�'Њ`6!I���PA�U%DY]/�:m~����9�F��й�F?��Z��+�TՀ�r�lx�� {��a���l����P��2	����F�o}$����Ja��U�`�Y�:pL` (������O��=��PD�rb�dŉG���o�x��Q��m�&��\�)!R��<��cB�%�"��66oR�����P�C�]��J��ߐD��6����#�}}�"G[�s��-�&����,d�6�m��X�q�).�y+�]�l�+H�IAYs�I��l�ފ��j(&�ir_ү��&�tr�(���1o�=T#�rkMfɂ=�%0!C\�\�w]pqDS�/#"   p�`',���9S��v`�|���(o�I�7
Ii�qT"���f/͋^���l[#bA�BazbA
��rͿH�&�-=�"�&��r��JY �XFT�5Z�����Aj�lhUZ����ԟ�Gh��`?�����6tZNP��a�n&"EC�� ��������>���0Ќ�6�'P�4���M�L��Ղ|քL�����k*aYq9j�k��f!q�F�;8N�D�ca x �|�C�4��(�A      ,�P�R0 �F��lFR����#���O���f&֤-��L��5����6� &�3��̓�������aG0�
@�0�C$F.�������J`�sc�'a��Q$�L�L2��P�������,�}���A�GA�m�ݍ�n!�C;1��C��7��2/	@SSF�3-�����GZ�o�EI����!)�Ԯ�D� %�U��x�^G߫na��%B�P(K�)5�B�[�V��@��,Q�"$� ���R�����R&��S0`�0	�$@ @A:�?���9���j	r�e�w�h�Vg�b���%nx(�I���Fi�� 8T�LHa$;��\4�^�4G7��h��A�hR����x�y�N�;����:��F$2����Ɯ�%Ίĕ�Y�x�<G�$��'��	!-���� �x�s��!!�����U
�)��vX2�Lj�B)�1kx����\�_���Y���ĉ�T�P���D ��<ƶ�4�����- D$��w�(��g�� �QJH �,t��l8'|SoH��W-��"��B�&���7�l�D]���|K:DΊs�g}��X��*x���_�!��t�5�bԁTb)D~�}����8)�p�0�_��6K��^��}[F��SV�]!���ugX������n����HP~�"	E���"�[_B����S1*'�� G����p�P�}"H �C��`"a��l��i�.�K-�"����DH����D<Q��#,�0�t�����E��ќ����jD��#�U�P��%	���~?b���C�	��j"A �]l$�`Y�J�K���/Y�+�Ia*�X��LK��ŕ0��qg7
�Vm�#��G+��K���A�*��"g nt��V� [�� m�Y�AD��9 Br�$��#WķXǫVֻ�-b-�h���i7J���ύ�'}oņ�cz5��В�B��ƽ��R(���qQ��V���������K��\�«\�x4g4�;,�N��H�*zK=����G����ύlJ��*\o��֟���X=)��:+������*
7I AHTg�X@9c���S0>��l^���ri6t�_�C�&"��D�Dj^�Y=V���@�2;��j�X�G�x� ���Z�$�;L�:�#rNŕ:Flk�X(�c��A��&�V0�n���F�.���zl�xz�q/�Ǩa}�������C��.|��8�����{K�'[U
 �"� �j]Db
�Z�ҧP��	8Y�?�!t�Z��9� P��T�~�����Q�0�"�Ժ=T��UJT��7�O �� �WB����k@�ȑb��=�b� ����Y�,��\�ē�Tt���5��Vr�ދjc>G`1R$1<��kЅT�q~��OD
��"�i2����N��@(����y�&���dp��K). �a�-��B	��j�Ǫ2E�ծ|P�ve����Wj1��<8ϥSv\��e$�5P�}Ｋbj+��B2����R��3a� �-yH`���*�TN���S�p��S�&H��Mw�^m��$��W.�x9�xa;��.��İj��=��Q
c}�$b�2̳�m(���� d�����"����4���>-~!�lc��d�   �����M�F�I.�Cl��?e�0�@�"�N���FarR�ٷ⼖��6V���O�%";�b
Iň!�h�Qjj53�%E�$��j�(Ъ�I�r�+�d\�K����!�LY/��X�H�G�����& �Q�7������yZ䷵�)j�5j<7nsR�t"��g�f��{���))TvV�QD����7j�'&S��_�&�h*��09l�L�w�6K$Ʒ��9��	S�������y`9����ѿ��{1"H�'P�D"_N�B�}@P��4�N"lD�	�"u�
p����[��M�Lm:��7�i�DA��4Q0!7ݽR�qNG�\-.57,���8��s�܉���=��*Tse�V~o)r��x�GP����}�\���
�����l�S�0�~��ERG��Kw��'S:���������L��o.�|!/RHI^�4�ݕ�M(�x�sЀ��BH�-�I�E<}����(���ZWIS~xy�Q]�c��ʝ|�H�����"��Hk$�Z�Kj�v�kZ���ƭ��w�8�;�2�A�C�NC�Iu`�E�"*�lf��$�z����% Sz�yD@��
Y	8Y�ڠ�5L�E�1cDî��k��s�p�q��g4��p�dl����?�5�+��zA���Aخ�RHR,�C^i�&�9c`��#�ߊ@����ֿ*�;��@/f�j��io-��[\���r.R�!��b(�9�/Q	���}����154т�]ڮK�K_� ξ�զ�bj�V��#y~�XM�/�۱�WRf4�a�B��׺����O(��(��/�����7���\-4s���d�� �B�M��C�d��0�D\9E	L�Z~�$jB
r�)bnjH�o�H�
1������ɲ!�Nf�Fad[��ߙRc�]F�7������=���y"���z�#pw����%���x�\ ��!h��`�G��*!d,��;��6H�(���jKV��{9&(�_�]�_���_�=f���\ �4B��֥���={F5߷WkIkߎ�$�l��F���)H�����5M�T�OQ��>H��ז�4V1�	�zJ�*-��Z�j%��~�hC���˛1r�o4�y��A`���ȿQ���A�ĊOD���Q9�h�i�H)�Mz��B:�D��D�$ �N��G�� _﷔�ϙ���[˛yctQ�X^�'�����&�b!#��f�G^�������u��f�	)�=I�/�
^NA(H!H�͔c�X̍1Q*d�3_��,�7�_M[��rF�b�3e�H�1#�]4ǆ��2M�Y/&'� 
�����_~A��U(�>������%��%WԐY�{̓������P��SnZ�S��VW+$�Z�]�ze�'��'"�j}��ҝ/�zI�7%aVjd���4�<���f_�[
�����8y��E���ˁ9ES� P��	 �Am&{Ao8��R�@�%��K�����zR~y����h�K��v^'� ��u]��~9#��~�7�6A�W`h�?�[=
��^Q&[T�4uἁ��6kDR�\��04�V�#�l��.�((i�O6��恤�#�WP0@"P7P ���|�*7�+4Y�L�G /���8HR(B��� �c�D��r�)�T$l�M���C.��-5��fZ�i��0s��ER8Č��&S�\�QEL̊��8}�H�Җ�L���K��y�z(R22ìsX>wGv�����g�?v$��פE��}$\��jz7�Zh1`�ǽ�e ���ӖZ���,� �f�@�c!i�Li�a��U�S2"��4X:�G��XvKa�ҕ�iJkdE$��bݛFB��!�u��Յ���.+F#�7VW�YgF�(s�)�J�z�p�|�^�eD*K
�)�����^��A,��-��y�+Q�mk���^ҫ52/r)�y��3/��iOsA�-�k&�&��cǻ0e��33'%~�gx��	82�)�nG�."��rSZ/T�*�Ħ��n�N�*&�Y2��x���c�1W ��d؄ȍ�b�C���A
7�s�B �(��q��l|>�^�@Kk�d��d��>�G��{�_#����[Xv���`�Ƚ�J(�<T�g*��ociH܉�XZyzoU���E�/�����2W���t]�?̌���P�R0���JUr:4�N�IA�X��F<���1(��<4b�4*\O�9����xF$�IF(?2�����-�in���&�1aL��5�R�����g��9wɮ���j�=����vKZ���9IC�m�,���U2��B�2�4��{>W�f�C��oS�#4gD�{&q�Q���LT�;EA��(�ۢo��+�U�SE,�dJ�`&4['�dB�u-�O�"X��vmXZ�X��Lx>e��e�/��@�3Q�Aȝ|B(���
b�ą �
9��		Ԃ���KN�Je��A��9Q� ���2|<M�1,9��RN���� � [�)�����3Bek�՜�bD��&�I�D���U�&���h�yo&N�sU*��mlner��\[�c[��-�,� �ߐ�Ś\G��$j1���-���/="!a�4�Hʙē;�cB�t�� r��/EB/�b��&��<:��H�a)=����l��h�-R�nJM�秔��O�Qn�U��ł]K��I�u2�d��1��
�ͯw+�����sٿ |�<"lWĢF��*N�!B1�T�rr�s�w
����t��X�vF%ȃai�$�.`Hr��v� ��=j�Hr��\���<B�d��b������;ʊ�(�-�:��$��^1�\�ڲ��|�1���gU��,m�zjO
�ͷ_\��c��M ��~m�����y�����ç��y[��i�JAleW�b�/�Q�3�s%QW���?m&h�+x��J�H�M�V<	�T�<Y�@�����V�[<���ZyT����R{�.�1K訚+�D�0�/T����]�^�K�r��3�µ�͇D��!L�S���;��$�5O�7e�Ŕ�NG:{H���E4�zDs����IxL����H�*yɔmBL6rhD.�6SP	�*�|Ȉ��Z���v�X�J�E�7u)�}�[6�M�X�@\����,C�I��,l���G{� a�NڰCm&�2L�h��I�3$p1	�TBaIE�s���x댙�a�� aÌ�$jv���=��0��VI7�xx��n_�Ê�hc���D�q��/�͓��h��K�Ŋ]�Z���Ȏ��;��ICZ�27�0$Œ
Җ��� ��,���,)-��T��o�k�Z���(}_�S̪Be}��C<[�z>��SUzB�'�	�\lEv��䕚R(�a(bʏ�\��ĕ�o�ץ _R��Vd�d�KX�i���	�(�	ZS8�Ef1��TqM�1�6au��MF�ÿ�Ϝ�ԝ�H�2��Kc���K�3%����%���ac�*�I^�9��9�M/���强��� �0�*D(H,I(�VC0�9YbRk�4((�(�(��K(��H�\L\=�*��ZE��Q�h��4���-~iP6i�7=TYY�@<Z���5�7�" �3��'���Gy��=�o��yD����G�v!�er����1�Y^��g��M0��^�a����AG���Ocs�_$��V����<KE���ٯ�Y�g��KZ�n�9�Y{����
�ـ��-���N|Mb��{R�׮r1�1zz�� ��uˮ	,{�P\	ʡw�JN99�,Y�(�����1L'(�߹mɟ��n�oEO?��C�|:�UTeq������[�˂O��̧����q�ي�.�[�K���6�«�>{�|�K8_'��xk�i�J%1�F,�lF����;��C�YO�����hݍ��3i�u���ѫH+)��M,�om2�>���l=�H�_}�%4d�EG���B/�Q�e�6��������`5�^�&b��;������f��q��������`6^Q7�ԛX����,]�r.C[�߳�4�)����>���Q�cs�M��j�y�0Z��
y~�#!�l�_�~�^y��ә%x�T��+�m�}/[I�:�ͫ|�5N�g��!eU��ӭY�);:�����?uM��_Wc�}���IXD�DQ�@(�I���:�@�I"�}.�m,i�SD����D< 	\���֣��?���/��V�L8�Ǎ*��#�S�N���=�)�.�	��J oZy�Z�����z)�X^rf/M��O���W)����3.b��6�>���2L�,,$[���"WfZG:��à�a�-R֞�Q�F,|I��V2>����b[v<�)���e��4��v���q�,Y�����I(�ܿ}z욐�׺�]H�LH�� �ʹ}�oc1b������h�����5��4+7��X[˔7����k��g-�p#Z�����'v�u�R�����BvW}.rrs�3�[�4�����S�z���+E�[1�%?�T����r�g#����9)�>��gc��w�����9���~8o4�R�W��__W��Q/ye�J\�
j]ί�$��jT��kgo�P��"������Ů�Z���kX��$ζMN���-�W�W���m�k�Szϝ��b�~��y���"�_��H�
]�ج�r%y(�4p���Y-}L�u�/��켯��&Q���L��*�'>h�!�W.�4���O�}�H�~��/6`651+I;>٩��n�v�O=�'-Y��.�D�rj����RLF�PnV@�E�X X��)��\���r����^���mn��G���Z�T�<�uGg��n��^c]��̈��ƍ���G���Qeeg��u�
�mՙ�\�����EZ�&m�;uwb�%(�T�?2�M(�
����O�1F~q+�ug5[����2X�M�(��u�.YnD����c�����¿|�s�:U�E%#���k��x����,s�Aԏ��~y�^^4~�|��d�'�덼�{�V��̚��ye4A{ܳ���"<��I��~ˍF��1.q�{���ٮv�w3�]=���gY)�%��8��NYC{�����=0 ��<�qn�3b���Σ6w��,��ç9�j���C���1�m?
�
���isUmG��W�p_���s�~[S9�i��*	�ы徙gu��,�.�6$�����_�{)��8i������h��f^�VX�J��E��V��N��.6��&�Ad�H���e	Υ\8�r	�d��k��DD���t���\�����g�@-a�]���r�U,�\�blAe"�UP��Ę��������?�e�G��=���s_��kh/&�s��kG�p����������T����G/Y�(�O@���Π�J�GZ �?b�i�^�ڙ+Q�� ��ڳ���!Vp�8�m�S�K�?��H��h:ȟ1%~�v���?�=�2ӷc���p'���ct��w��K�����2�����i���nu�����A~<q�g�Ҋ �Q�k�7��S�m�q�m���[��/�m��'���y$`0n�O�9�>~z�X�PR��Y���k����x�57���z���bZrP%9�f=��QH��nAm��[���	n���^=Pܹ�����y��\Gq��&脘�JrQ���}�'�ܧX|���~$_'��i����s�R����.K%:��Q�RW}9�F[��E��]�v*���=p�����e椿�?ٹԛ0���w�\Hp2�A��,IQ�����8�	��J,�Ym>q�&�Y�S�[ꢋs��(�JNG�s�|� <�^�
!��g9��*	�� )B@��c�84�����9�r��@�	�'d	�!�#��c�R�p�^l� ��Od��S�%Z��ﵙ�*�rL�j���,����p��$v�f��ef�=�f�2�sgɖ��4��$���9=�W39N^L��A��L����-S��y�D�b$�$E��l$V���ȧIH���2uO=��҉<㇂S�DPz�܈ب�x��T-©T��YM���e9	��T�3@��p�1�}����{%g�Hڏ(�4Y���ûi��VJ�)W}�ǣW����������r��$Z�E�J̘��g0�d��t�ٳ"*��D\�ɳ��4�I4rbI;xR��F���١R@�b��P(�I��ɐPk�#q��7�Wr�n���jFS���hy���T�w�v;�7I�9�:FN|�uqO�sa�I0r��`� y3�J����5����2���? цL�uI�S�JOTA0H�����@��A4ڽdfj|��a:h�tԣ(4�����P<��5˒��r��q��O7����9�����%��p3D��\�3��w���L)g�$	�ࣂ@������$Ę�OV�%L
؃�[�98�n!��X�(���T�]��`��	�@&�rh'��:L�0pe��u�4w�y"fp�Q�ױB���%@��l(M}���Cr�Ac�S4��p'�Q�v��T�Q�2G�AV��F
�&�]�4�fK*�jȘ>#���_1ZJEP��1�xhG1&K&��3���4	�i�e��3r)�JtS�e���Vt�x
O9�A�ő`xI9i�}|��*�"\�Ӥ��#���|��t�$SR`9&&;`IC�I��O5�Re��HZWh8��̍hL��>t�*:�Q�QG��>�zJ�7IPIȣ���lC0Kj�Bfn��{�r�j�TE5p�`�ɖ��:�D�d���逓RI��c�,9�'����6�8���H��ݜy����
ٸ�䤪O���N�4�N��5RNAΒ7
uuDD�5U���|ۛג��7�:Rj�RSMq�����"���}���2]��Z�o6�n�ښ�w�zBb 9!Ⱪ��i$�1ɬ�	�g4LP��7�$	䩠���%2O�����`0�%:|t���	s��� WO%G�y�"f�H���땉Nـ������쀏9�1����^�<��Rg����P�Y'�|�(M F>�5T[���"�)ae�%pd�e�x�h��A�I&�\�R�'C!��Úd�x��S�Ȉ�2���L�Y�54�������JΨ���iL�n��6jn�t��ͅ�V��2q�3+M�2��U.�8=:J�T�U-o��T��?���A���[�+&=����&.jC��gM�2&�{J�2�@�2�$��c��S��9򄐅)ۢ�T�Va�$�]�n�&l��i��>��Nǒ�'5�ڰ�B� �@t��4��1M#E�T�s�zfԋB���ȃ��^��<��;Ns6u��������e�:��~C*-��yHX쐧����i3��o ��������"�#Kp�>b�N�Rjg�;��k���cM�6ir�>���˚���s�7MF���Njo��2"�&Ȁ�e6�����
�{	g%SBnd�j�m
�s�M*M�gW�����Ҋ(��H��晘� ��S~D��L�h�#���"'(�����Q�4G��7WYQ+����F��Zm��a��I�	&q�K3r9�NoE,��*s �S<�&�����H���wy�b�rftN���J����77=3��3Of\��R@����ev�d��1�Ԫ2U:� MI�vژ�.�u��f�\�C�+��D��׈ܤ{��5�G�ٽ)����ҳ%Bl+�oz=<QA�)=�
Q�-�r�{�9�30��F�Z�� ��N��ϼȑ\+<x���Qh��U|��֊Q�ÅfR��esl�K���'CLސ�?�eJ�<�:��=�{gf��k��Qr+bvH����y�m���H�=�O�'2ܤ�D*{l�"��؁�ǧ&�O8�E�l��j��Il�D�X+S�I�H/�3���ri�!�}�=L�m=u�9���fK��7��U��'��ͷ1>���jy�����:�C\���sY_Q�37�ܝf93T,�D���i�V �{��O;����'525�#&�{�'�Jf�IH�:C�V�\l��*uO�w$l��ő���ND�ẗ����:H��&�a���&Em��e�oFx)��C�Փ��:�;L�����ZC\�fh�2*� �Ծ�tџ"�w>l�Č��~�H�nWk�"2ު�rgD��|YmcR���2fE/3z�dY�Sm��ƻ8�i;��&����WOWi�}5�=�4섣�).��T	)�W2��=�K([@,�$�o��U�s�.����ɲ��2dr�,�4֙ʗ(�@�4	ԓi�h�L���C�-����_5�8/1 lK�rt\�V�A[�$����tM�)��`-8���T��Eg�d��s�2�b7��cy���'�F�ǲ(ְMɯyH���2O�Jz�'7�*���o���gi��iJ�4��A�Ï>$�x�`��eĘ2�VӉ0��ѨS�k�GJJ���$��ٓ$���H(Q�%��I����)���r-p)'a��&T���譤��vhVf�Ɋ�!L���h�f���$ȷd�\�T�ĥ�S%*�0�2n����Ur�d�lM$�1-(�H��&�=���Df��¾�W5��ʲ�d]E�nYɑ�T�B���nG�Yy0E
�UM+�F�6�M1&Lb�w6 �D��5�.>����I�P3�(O6J�(�^&�s�gL��:%�P�K�ub�ȅ:�F����Ny%�)1d�"\�`�&`&&�A��X��.j��۷'=�x�WΒ���w��b6eX��O��Sn��#�i�4�.G��ҥ�7+&�|��-D�L������Ju~]�ҤT�L���Ff��Ե𲴟g%ޙ#�kS�H'H��Z���58  ̍��� p�lqc   !a�� H ������   �չ ��@��y���˿Ec8j0�����@��`W����2VI����ad�o6��G�^2_1��5)�j�YHi��H$��\�>R�m������N����)�L�K=���-
��Gk�^4�f�?M"�ބ�Õq1'��7�v`І�I���4b����(d�!<�W"�⩞���N�[�p��"�����D�!���;�dͷ�C�rpQ�<��V�3�Y3T�K��Õ�1�]i��a�8 �p���SgM�a
l�Dw�ȓ�����Ƣ\	1��2Ґ�/U|k#�FZE�	B��\�\^�gh����ZO��R��&I�M�O B���R
m^n�#�0�W�Q�e�P�}<��8��i�Z	�c�IJ��5W�Ë���L�m��5���9$�䥇M!�ϥDڞ���yz����B t̆H�݌��bQ�,���*R"I��&�2Vt�<�'Gx%�$���)��-2Ux*$�z�UF�@h���9�O�wmYRoD\i�1�V�?���1�H�~��F#�j�%$Y̦�]Ac�1%�# �z5�!&;�ن�q�P ���T�Ȥ;́h���ix�9�Q���4  �(�    � 0    � @    #5ERR �P�    @    �$;�d�BP�E�  `� �Q�4f(��Aa�;���2 ��RK:nړH����%�;��b�B�!A����@�Y�� 0$�� �'Ԭ �G���3��5G�$����|���ia��r��ƭ<(U�Y���l�]�/�S��07.=x�B���*L82��i�q��0d���4��  tH�@�ATxe1��.��3��A�,t��Q�B�j;(��C���6�zC5$�NU��MJdHfLq227��6:��@"%�R��]/�F�&��j��H��%��̣�ݣ��tp&�+Bbri�B���"$J?���nau�=��[�\�^ޠ�[$�.��%�*�
�X���&�(�W����&̛ɓ�T�航M|��V�.*���ZJ��y�]Fb���P�����r��$R�m���h�\x@���U�������Vq)"G�,���������m6~UL<_j�&���
�)p^�f��20�)�XC�Ϡ�*+2ڎa�������������1��_OO�@��YRM0G�0n��ܿ`�RDX��؈,�� ^� X�0�e�dձbV�K��{�E�І�TGͮLE��<y�A/��� �����Ecc� �^_�G�NDQ�'�����h�hH��M�i��'��@D�C�̵�����!�F��[ �7%�hj�d �;�o�L��H\Usŀ2��8IR-�;�m��@ϖ��ω�����U �Z�ϣO�g�S�����#Ccd�k6O���y�I<�`�Rb�2�	^�� �gǋ��Dx߫Q�������f+�K<{.,�����8e�\1���H�D0?q �4�[���+9r�r
�� ,�L�'Ss�HPέ$���*W0e�,I婂SH,�i�q��j�՘�4��% ��!���B� t�$HB>�B��D�h���KH��R���,$~C�iH��׏$e"�$$_t��nW��,MS-�!�Ţ@O�W�B��H���M<l�9��ۢA|d��&�%,�ͥ�V'4�*9uߓ��T�+[;�fk�t�i��1/�x�d&Lh��-�DY��`�E�����Ϛ<h��y�h�b�3���Ċ$�ٖ����,Iǖn�~R �:���r�B����9.6����K��$)��4.���)P��e��F���KQ�a	�ON��F%��I�.�.���<h�=���m�'��1j��bp˒*�Xo_��T�O�����a�����AG����+*�����ֿn�,x��zi|H6  ` 72%Ñ��   �b@b.	T� W)RLhb��V ���H->!�'\�F@�2 �J]�X %(���<���om ��q�_�a�"� �
����q;/!3�$|�C�a��A~$bA�e���@����b	�m^s�0��P��)��蠧mӎ"��Da�8B�@( w�p���������]w�I᠆I�h�Xzy�Y�SL�d/G�!�A�14f�!6V  ͔�OیM�&dBȒ%�{�02%0X��.`ӵo�aŬ�nQg,Y��^�C�w��N��#��J�#m4�J�lH6�)�� ��L��59"I��� ���0�-�aqΊ��{���tZ�Z��V ��O �дq����AÖXtD@g�_M�u�#��́�h��S�����'��I$��@A��ƛ@���`����h��1p�I<"�P��~�FC�x<ۍ����ܴ�Aj_9#bƣmA�X!L.\��W��˩�x��P��Ek����� ��-L�6X���&T4,8��C$�Ν���|0�T��e��4E��Q�z"N"Z,����f$c)2.�	��`�O�)�`�ېY2��'g�BL�A2�6L�Z��nb�Dm&A��{J�X1bL8����"�0Y0�30pEGiɓ��$��v!?F�N�k�'��3�m�}���r�(�CI�PA�HauWI�m�z�W��P��Zf����?u�����LV@0T��b,�1�D0�P��LT6�P�܆�8�<!-�A�[��6HJ ����F�
��>}�V��%�g|"o�p2�2M�ǡ��H)@dDAM�QAG��Z=�0Ԡ�@D��(
�J�t�@\��M ����(Dfx��D�4����7JS1 �B�9�s�����CVJ�Z�<�Kٵ�j�H#�=ᬮ���C �-ᖨ��2� 
��B(�VYh��\ ��
E�]w��\mxj1��A �x?�#��@p��j�|�+���V��� �5e<�p7�H!n?�FF��<>|����P�Ք��4��"���-hV�����`"���TZ�E?�Xs�V�W��xs2 �" ���KHx�&�T[idH�S���Sc���@�`�Pm��X�2r�?�q��(��
�b쾈�94!�^�$�X,�gvV^c���
������
�
"�  9N����~$gUl��l|�llM��l#�LL��iZ�HG_��2bŚ���\Z? HI�6J	i�8dw�$T���ﮒ�ŦE&c"i@p�!�6<��($���9�Q����G�[En�%�TW��`�Rn��#�d)&dԣ�xX�.UI�6\��pB!�vAD@Y$zFkcB�����O�0C2��x�Ȣ".Q�=�dMjm�Ȉ��l�"����'��`n_�XTZ�/mpᣭ"��Tq�l�lB@}�I��FƝ�5 >��bGO�Vf�8 0 0`"��0�
\)n[�b'�h�
w������J%��� ˦z	H�h ���D�FI5�m��|�6�#h�C)��B!ڤ*�$`D��S��!�
~v�"Eo�CP�\׍]�ж�:�6K{��-�R[��.��LJ�6�v.��ׯ�F��_���H���k����S�
��_��b� �D�/͜�}3��1{���O�h� ; j���������=!�4i�@� ��@`v
&Đ �f#V�E?I*�e�aU�jGN�[lg:���DԄ �T�X�E�w�o�*�*�4�)�!�Wh�ǌT*�Ν|Y(`�p�֛
��L�	b�{�8:��+i¦e��
��*�.G��Li�0� zw��Y���e�i�&}��{��*�$H��� �@�A6�b��</��
Й��� �����~2���NI߬�/$AU���ϸ\�,d8�!�0v�?W��N��v��  4< �*]%q�|2m�Nu1!2��W���$.=F��~�L:�!3|� ����@D2��)4��$��L�SkkF�h#�V+eB���L S��(�|��AT�0@�r6"�S�Lv�t�4 �H�R����)at�A��r���E2��\��춴�Ң��4$zɤq������#�ev��h�>x���t1JF��F�� ���	    ���IiǸXGnr $x���)ɊbAU��My�tLi�T"rD����ĕ�3f�1^"JRm����lL%{z�,([ϕ�)Z&���aUy6DAX˹}��ib@  ����l�C '�j�b���z��PK�@'��&����"\���IO����Б���P���dL�z�#�e67ծ��}4&]��	�Q���'tOE����8@Fql�J6����a"E�4G�;��r��0��P���.�I��.b�!�Ǣ�@B���(�A�LI�o�X��$�Q��;5}c�X�zI�ʢX��N�^����W��tSAV �B��>*�(��ΔU(
N� �S��������o�,��QER@��m��dj���[�	�ڤ�D��2!�퐨�Р��2��OD���ѐ#c��q��)��"͓� ;.��"�ȅ4!ň�V�����o`�6Ĳ�+,QE������Q"�F�D�j���0Z<:�S�ro��	�٠�?�Q�C}
���#���lA#éާܵ2(D�ƅ��`I$�I�H$�&B�BI�vu:4o���FeϘ��Fߙ��"��,M�5�>��_�AƖ�|3�$�[kdM�7DAD�):ƛxg6�&
�tP��IF�:آ��9L �������	8H���(���['����Z)\��S����"����L�E	ج*�[�9ښ��@� ��An�� �G�녷��ٕ!�=IĨ�X�oq0�B� (��*D�6�����O���hU6����y�S�68�k�Z)!�ܵ,�v0�D��أv�퍰��OqՉK�i�`W`��d�X�o�=Hd��� S�(]�de֥P�I�D�pj��Eʦ�ﶊN�p5��a;��S)�J�a�#���%}F�����߬#�����M'�P�u��H~���ʬ(��ɱ�F���LcX�Ղ�&�<��s��S�-�qb��<LclE?�e8��[�u�LhbFZIvj�}}Z��XY��r^YmU��N���s�N��y����+.1�h�-M�h�$�ئ4؈Q6���D���$,��E^@-��:��[d)��z�j�q�?N�Ik�<vKwM�-���B�"�	o˒b�Vِˆ6$,!r�k�j_��Q`<�Nţ�mJ;q��I��^�{�j����ݐK%,�ƏO�T��H���H����WL��2�I-*,.}����h}���<^�vV���w�z�(���I�x�1���!&�����
�����Iju�`k�M�LO����>����R�l�9z�b8.b8���y�*RD�ن�{��z�o[�~IeY�������;wX$����P3��>�-���@���x�t(�Ր�s�0�z��LD��Z��a[!<�N �IA]1M�:C	��`��~���P������BT*���b=��6��Z�Y%/�ъ/��fd�H�*�=«4��?jƵc�TDX��6���*MS��zV�R�@ٳ��j�~.�2��mӬ���9MF�%���C0��'о�lI�H�!t�����,�J���C��8_Qn>`�M%�޹�!
"�GĎ/�����=����S����)Sx��K��H><���A�NƏ�>n�b�cpT��M��&TS��A�,?�黟��|���z��L)���	��&�,V~a@���>��ȥ�B2�{]6�L�1M���U'q��h�p����5��PDY���VY1W�[�QA����ƭ}ꏖ����q<�͠C�!d����O�`�|�H���ҝZ��lU%�&����)J¨JWY�7u/e��rmy%|����kQ���[r�Y뒞��h,��4@(K)ysnDQAK~s��!��*oW<$%�Sk�Ahc�^SvX��6�g�঺$�|<
[Z�ZH<h��-���(�E����.���I��/\X+�7Fg��@F&�H&�҄��G`�|�����/���;*��<�yD��PG�*�ЀF�h�ı�Kwf���2sq��m�κ��F�H0����H�Є-�R���..�U�7�$$c�<���|���R�(�Ԩ���S!e�t��(#�����Q�z�Hx�-�V�����w�ER-��U��Z��,)s/�:������⸆��/��+L�W���f��_�I+FN�!�dQ"�D�xR(���<9�7���$E��gHg6'W,l�!$��c4dS��GjoR�jέY�{��V�E(���k��3��/�*F�� ��9�G������X��̔�i����FfH#��`��j�ya��a%���4Ig��a&�<5k_�|`�B{u�߯�D;Δ���P�)%$�b��^�x�#�xeY�]�jn?���I6?cc�)�����^a�)��F-%nv�X��`ѥ�W4��8���kH�S�G�҈��@�ަ��{�U؈/�ֱؼ����_f�J;(��(N��H��[`Q++A�"���t*�d�%9z&/8�-ԋ�P��V��@P�H"�K>�!���)��'*�U���Q���W�4={ϙ��v>�ȯY	�n|Jt��������?�Y񵜘^����G�o;F�gk~q��>ow1��ڙ�>�pG>�/����N�y%�VJ�)>%�c����Ʀ'����U�h76~Ҩ%,�bƣ�*��~��ۍ�j4Z�|�$���M}��l��,��)��D�a����}q�KQ{e�0H:�TFU��k"������H˽N!Gs�r��9���'�l�R����qu4��yh񎺒�ooX�0���s�e�!24���(�n�7�7��������X���MZKX�[���#����9~�'Z��������ز����:*Pr(�x ��R��$��,<[T�H���0��<0Wi�m�k`s�ǂT7��.|�u�������k婦��V��l�U�m��u��X�
ֵ���p`x���Ƥ��ս���?�"�Jٙ.G{e}<�'C��>N�ħ��Qk�-�[Y���"���ֽw8�ǽ���xӢ��ek��V�>�1h�=\Ȩ�dk��}�|M:2��C����2�L���q��1�b���P�������$������G�ȧ�|a'h?{�c�@���1���$�e�c�@U������E	��A�"�E,���"�|�Z�=�݁�28��xx��TEA7���K�:)u�b��؍��K�U��ǵ恉`�����۠��X�� q�Ɩ��ū�(F�O����!d�	��H �J(�P
me
�$b�#q�!��JL�AG��4�eP"3�&w�W.#��&x��K���nm�Q���A�G�����
�����b[�-¾֗���n�ȋ:�f7��2-׊��]�L��E�UJ�Z�)��Փ�fc9`T��E��Ű7�͋,}e��нh�
�h}����9ٵCvIP쁇�N�pg;��*�<$�ŀ]�\��37�Vb��ݟv��Q���|^Óz�9~Z��5,��۪r�P{{U����뒈�kݮY15�V9-J�m��}LD�����mwD
sPZ�T���G��J�b�8/P^D�I��\ �����5,�<MI��,���i`(p��_6�ɣ ���V����L7iM�&�}�h~m�EW����#�~����Ę���溶g���"��� �MG�퀔G�_���!D*�IK`!E�*�v/\Ku�9�}��(ȱ���l,�EŢ�i���%4<�g�p��:����1�ITX WZ%�^�S���"�L ��,�i̘�3�� �@#����Q�UyI��=i�7�bZ�b���Z���R��Չ{�}}d���~�y{5��Q������ׁ���=Խ��c�z�F��
�6KɼB;"��i���8�x��h�w���(���A!=�ӑI����5���n(v9_�#q7&�����ix�倞~�$�+wd�/�]s�z����_�=.쭯7�[~J^o�xC �B�NF��8b��@#��8K�̃r��H���sQ�Y��G[z����lM�Ӿ��h�5�V�!7LB�0�B����tK:�O\N^ƽ��c�vj�ҍ�`�])T�h����Ca�Ĕ����I?�Q���?�\�����RX�KJ�1L���<�yK�a'd\�c��K�S�x��Fϳ�A�� �(�u/�QE]��9=�/�Q��a@	���[w}Ŕ56P<���Z��ɐ���tC���-;��3é���ز�sCA� g�J�s�5L_��������\��W��ƧKF?����%N��]���[Ւ��R$��+�����d3�� �#6��Ţ9M%��^iU��G��c�jn��E4Eg��Op�j"�����FT����J2��ڒ&'��-TԒ%�I LV�l�2%$�5�cE]9�Һ�j2��]c�VJ��c"�&�����ݧ)$���x�S��N^\�Nkҋ<E���{�V\���4�����O֋r���,�ך,QDa$!e!E5��샔��c��_f:ԭJ�~�Ct����M�IcC�>��JOF�g�?�JH�Uu�b{:�jˮ����+2���w<�;�� �Q�\��Ŗ@��6�6�_GfV��xM�m,H).�6�VM�..��ut�(�FeJ��WQ���q�kcT���,ԭ��J��!K��<��y�������qQ�Ĳ�{�ō�~5�Z�s����okxw߬�'��c��T����fWX�������v>�i�tq·F���S�Zm�mM2
�WR�ױh��xw���;��Q��������ڹd�ߒ}�'�(���g��wE�q�'Y{���&=lL��o/n&��]+z�-����br9',ms$Kָ�����yK헵;���4n&o';�C�(�����4mr�<�G9���2�����F�o��j���3�3�k����l���.���ּ��g�B���o��m
!�(�� [XD�O�I�$h�"���U�P԰U;��8J�̅>4�U�&�yX�ңb�Ӎ/D�5�H�G	nՊ��Xh����լy{Ł�����RWw�#��%5Q?X�K*�Ņ Az3Z����)@w�O(�E���m�j�~��ko�=̅,A� d.��"��l^S�*�\� Ye
=`J^9ipWN*&TA�+T�?Θ$�b�!bҕ�-]#��u+�A�e��-X~�P�����E}V��PA-%EΥ�o$��$�k��"ɾ�̮٣�|
��5hZ�D5:�I�jZ�-�˞b��q5*�R�}���lČb�B��(���1�uO��ݻk�e��
���-�$���x��NM����4BJ�a��"���_F쥵�,����_�r��i4���R�ũR^�����3wы8��c��預���,=z�&v��&�GDi��@(�C�����4�i���Z�&'5<M�UO�mɼ":-kX,����E�å���Ǆ:�E�s�Rm��^~�k]k�ۨR9�P����~�#Uz�k����usg��D4hR8�шh�R�ӺCf�L=\ P!�j��)$K���=�DND2�j�-�a&�ڌD��	��=�@#A"DH�3:��))������)L)S���[$ۗ�`���?6�?Rr �p$�ݎ\۠�B�c�ǀ8'̯ߚ��)��&]�6]�;m*6�4h����[�-�"|q��]�9|b���5!����l�ؔ��)���!@$�u\���?��N����W+ا��6f7RŐ�7���,,���&F;��f��8���R1x�,)�y�ܮ��L�ŭ��ii����\�Y�J4u���LE"�G�����yX�rBńQ�^R�������������-����$?����+U�b}IHC�K(/�/��c�ÛO�e���>L!{�L���ʵx���!D��͜P�L|�}��F>�� ��PJ��,�!��%�P)B(`��<�!��ATS�c�*�2�XsdJm�}0,B=����[&���RLy��Y;��4y�MVkJ5~��
2q���_=$-T%#����"�L�4/G�JZ%զ�fƅcy���A4z�YںΗ���!�]#�eҝ������%�c���~���ӥG<mF�S���aHD�5A�}HXh�Ԏ�G�44������4�i
�c{�a/	r8�H����JK-$'5�KH침��Ѿi�$�xn!VE	{Hl�����[�!�}�U���R��P_��瘱�2}R�|XXHbR��[�9��Ǜ�Q�=�O���pT����nH�["nO��c��ُ�|V��?�S�2'^L�b~��V�v�iJ�@����I�1(�ʎ.��no]��o���΃ ��o���IrGɻ�^ΰ�jie_q>��Z���0x�ƾϕjq%vF�Y���&J���(����eu���#��C7w�FwW����Nŉu���A9�(����߷�-/��Ɔm�ˀ�h�QA�R�q%{��ũ������eo$$�v' T��V���kE� W[���VR�4�64�yƻf^�bna�6N�g��\jJr�+��,j+�����ݹˮ�\��6�'�?���Or��H�	�4),�1��FuF�7�F�u�v%���X֑�\L�T���Y=�<�39�vA-(���FE�5�)҅Q�5}�v���R��D�Q%��b2��Hb��Z���Y=A�[ξ������@�l[F��E�6$fS%�Ŝ�Z�)���R�G*��n���,�[B��J��4�B_RĸA+DH�{���BMѪ>{�wS���S9��:I�*;Mc��c�Q��WqD��"�в#}H�tb���D�#b��M�������*=�)�#�:�)!#���ެ��\h�u�I�k���k��Yi]]RH�*��'u_K%���+fi�-u�_%i;w8� �tBA�G�����i-[�����h�x�2&�A!i�������U���)$��=xkS\�Z������ԑ3ڳ	tY�������cF�8���&������Q�Ds,Ҫy���!�j �QE:����Cx�an'�)#�Y��7<J[��2��˂�9U/�����r���z�p�N��Rġ�r��ٞ�S}�p�}�!�Y�9`&�����<���@<�JsAe��qr��@�)��f�M'����bX�EpQ,jd�&�A��MWn&���9ғ1b��M����pv�܋��dR���S��T�អ�`U����(e*�k�)��ˊ=��VUg2������%|/�1�=/~�J��AO�L{���%���r^�LB_=�}]o|�&�%�4���\WW5.����1c�fH�������[�屭�9�WMgOx���+$E�B-� �
)lf�(��Ca�Ŋ*�R2I���,���:�!r�U�8)��gj��A��q�]�/����<E�P~V967�ӓ�Z9�6(#�)��c[R^v!Z؜N�q�ſ�<�ʾ
k'W�{����:8��W�J"!&[BV]��8�i�ܠ�$E��ĵ�Ou�bw��J�qj>�,e�M���_l2h6]�X����{�����]T~���$���]�w�Y	#��^c9��|��uh�N7��]&9&*JTȵ���&�"�,�o4�oE�31���%*�m��[�"��_M"8ގ�*��MXT»�P�n�I:�M��_t�I�K������
�f�e��~Wn��.��'96�v�fh���G��NsG��7�����g7�ś�`E.ԯ�v�1��cE�^��ϵ�w���Tr�X��Q���;���z���gʘ?n!p�E�?ԭ�C�!n�i����vT�4���p�4+٘�IY���O���h��2���j�[p[��|�+��4+� �=�;%h~�;i��g,��)�DA�/��+�S�r��x���nI�����s��(���-�1��DIU1L��Km��Ct�^��!qt4"�9��`vQx��䖴�����Kqϧ"�'Q��
�q$�q d���}��t�="�C���<{ܲ�y-�6\�I���P���>*�cM%�Zֵ�[r�������
/�A4䰒�!tY��M���E��,Q1O��	��!)���j���u�jV_����'�42Җ��M�l�{˚坽e�c�dX���D��H���R\�!2	��h|J�ih�`=�z��)�Z���%-k׮#M6�p=�֠�2�4YMBU��K�)%5uՍ�uw���y�'��g�����e�1l����I�'ķ�Q�M�Ş�H�j�u���x:MPZ7��7]2%)���)M$te�2/um�j#ZV��#��ﺡ��e����u䭎�\~����J=#_pIZ��lא;#Zu3��:�������U'������J�73�|�9Pf�#/��� ��C�:޼�S�f"����KM����Ij�%���5-��oq9<��TQ�ʣ��6���P]S�3;�4�{�u�v�v[\WV%`x���F;����N[�H�5�o�w��b�������n*؄r�{Wϖ��C�	˺à�7N�Q��6ugo�;�Rc�m�r���p��?�FV�<]_�#jIw_Buu5�!G��(�n�i��w��e��*���N=���щ���rj湹�#Dg ���C3V�C�A��I��b's�����[s^��I�n_�KNUU�5�6K:�4/ncq�S�y�r�^!p��氲��.�&Ȋ�:����z_+'�7T��kZR�����N
����-l��
ȍ�	�fB�Ţ�&"�K]�MY0�"��-Te-��8��������^���磧�6�R����X`)J.�
-�++�E�#�3G��8ʍ��<d?Z����G���*���z�7�N���5�Z��$��k���%k[�yW�����c.ً�?�>�A+����8Pő 
�y4X�P���5Iz4�"�	��9��A]x�kXƙr�yY �4f#|E����E&�n�[HƓ��=�u-��SWH�ӗ�)C��T�{l��A貓F�o,jD��h=�R�PD_��q%��%��fD]���E>ر6�D���E]R/u�KU�nW��\��&NE�(�fX��q`A�i1_8��:�-q����(.�D��7FB|X?�<$41E`�߲�)�%���A�4CA$�?k�w��+�_��W�(��1o��Z�t�Z��䒊]�,G�u����b��>*�C8�ɀz�;Y�)~�=4�������J�W[<�4��pۉ��j�����n�|h��M���q���༫d�]y�Rm�q*�n?Ϛܳ��?{�O� r}h��r!��\���l�.-7���%���cw��B�Թ�ٻ�7}����O�c\�D�2ϑs�}��ƾ-F�y|���j�Ŝ������y�P��F#H	�g�N����5#��be]7X��7}b-��9�������I�b����V��k[��� 	���^�d2�sX���6�T��ig_�"�Lo�ں��+hN�Jפ��~,������-b:�[ܷ+��.������蛭���@�Z�QG�_�+�TiCG�9p=�e��V(�ip��'弟x$���s#*%��ŧ�8���$��TK�Wy!�1�$������ �jt���Μ��Fx���+�PP)eH��N�|��a9B�Hd'�R�������j�j�Xcc�$��L<�9)��j[�Z�j⪛h&��#�ӡ��4����Y��Lu������m~N#��E&��B1Lo��#I���q1��L��³1��<x1a0��:^�����%V$�Υ��f���"`��]]��.ł	14cE"���!tCx���2�c@��P�Q�{E������8X��G�Ŀ��ـ�S�NX��&�$bK�VT]�/xT�#�˫��`�<	�E3��[���5���"���)3w��^ʿ�mq�94���[�j7q��}�yi�Z�R�.j��N|���YC�7qGl�Sˎ�o[y��N����9K�Z`'�l�;�ܶn֛z��ə(Rq(6�I3�c��4ҔL��l���Y�CNz¸Wb��Q��*_-F�H�%��p�đy��v��:N�rb�)e�.����̻�7��1^H�Z�����Rm�S�k�}l�����7��,�M�(���l�/<L�Q���1m�Z��	�Jv�I�w~j)��䬑��Շ�]��$>TT]Kʶ�ֵ��c��(�0<�06������E������-�r��.%�Z�k��Z��V�D\�LI�r}g�Фk���u������Z���WZ�[��3 t�}�E*H���  �@IQD��`��C�ʮ��k1���G�lf(�7U͓��E��Es!���rx��Y#wW3���P�ľ���F\�BI���V�\k��h�y�}l!_O��/{�*�8��$��giϥ�%�KS�i�M|�"g��@QE�馪a�"@j�	��R���
Q���u�%j��i!��m �u�41��-hxJ�8Wy�4
��R ��cx����In^b)�|YS�Ab!>�R{�|(W��Y�}��knSO��o,ߌ��*��O�Lp�$?6e:W���î��f�I��B�j�/�M��ݓY���,}s���
]��.���ÀӁ���Ƙ�ije�3#뒓fS}�L�r�Ϫ���`����yg�Vo)}"X�P�ݙM��4�<;���x�:��m�S��)���-�r�d�+߶�6��ŀ���L�"�9ks\�:��g-�(�ÕWwX  �  �`"8     � 7pƹ��?o ���@A�d�    w�� H��h�`�����H�������~d΀ �!��1�   � #�|�G�o<���	C1��N� 	���΀8� � Q <��   2l 	�C���X4 )  < 실& H g����BM���
������\<7D*V}}��m��$q����1�*I�,6��؈�4�+j��p�\4i���K�B�ta�  H �ِl�A�ɏ0-2&
��@�A ,P�`U��  F # �� 0A�!�  F  �%�0!��mr��x	U� e5�!W�@��=���#   ٷ�b|�	w'��	��e'�f��
�� ���/�������=��BS�"<�c�Ԏ p�_��P5�B�pu�2_,���P���	@+� PҰk2	�9�5
=� "�0��Ю�w��j
-NiCA��͔��B$��� �(���Z��:.G+/�
M2�[�|w �I�0Sd�TU�3�d
�OHU	\��i�e��(@�_����!�`Q���N�%DnKo�lϋzJ�1T�_ r��)@{�Ɩ�헭i�6�� &"�T�]4������ѮlGU��  �N0��$3[-
7�[C� �q+vn�kc�}��U��"�'$9A�Bf8WT��=��eq�@b���GC�F�{��V�k����d�_�Y�S"Q�ԥ�+�B�g�P�ݭ�?/�&)����#qS+Z�W�	ecʳ�1u�X�(��NV1�FJ�&2OТ��X�,Ƅ`�� R�j��Ύ3`U�ܔd�����z�+F�q��@[�b�
����/���"Z�/q#~=vA�2�_� �d�kT�o�4B�td�؅i�9n��HePB��� W�YP�#�s�\ �����M�D�Iw��'$,�  �'�64�e+�G� �     ��    ����$����   25   ���Z9̡���Q   � � �8I���Rh�� *4E  ��F�$H�l����FA"����ZR��<C#�8��t��P���x��O�Ҫ�IHSy�#��2 �8
�� `0� A�   ňH! 0ՐH!��F��Y��/)y4�@`���[{��y�`�I���Ҭ�y6;�ɼ"�-M&dǬ@o�G���1G�����4=�T
#��D�Q����kڭmIo�lu�#��'�*ASjcpY�e���O���J��%��׍d׊(e7��)(��	���I "�j�9+"��x�tX�7U���;��rH�qaJs�>6=��]|$n�C��O���#d��
�=ژeJ�N	xVe������(���uZXT�	ܮw\$B�����8c�=�ylQı ��&����U K�L � (�4*��$0� � -�������H����Rc�ԼӞ�%j�x�ݎ���N'�$Rar]q��$n�uUQ�h��?�c@�j4���C)
&,�[�փ1B�n���y�Vn8��4\F��ą�/b���o�mGw��ZK�M$Ll�L�˰�c��%V���ڲy@� ՓT�2�#?���:Jph�4%��K|�Eb2�a�O�L�©�A%J"�i��̠�-u�1T���I.K?N�
�c>i4�3��Q P ��_&g���i��f�>��20��H-�!����o㩦a䛖���m��ʎX��[����|��7��?n�zG�T6t]OQH�o���u�w��Vb72�;�2��Qh�dF��TV;+6�_egR2  �����E �U���"�g��x֭*% &fRAPH(��![�t�ԣ�}"���q#!�T�.A���rF�J���(ddԮ;�He�0�ah踲�"h\Wp�s�bu���Ͽы`uG����-f̺�d���p����{�D��ѭG=��e�UX�c�<qb;b
e�{I�L�T� %�S�`����!x���LH7}�"!Pݜԩ1�\�&����t���iͩ`���b�E'�_QI`��#�:�>(��R  ��! 1���CĒ�F��rb�AG�%�AR�!@q���Cd8�Dls��>L徸ڡ(����߾��9,���x��X6��"�+(��+K!�~�<I�R z{*p����7 �!���O�~�O�e�6�jQ�-e�3]4�u�8���
�����$﷣q�|��Ah�"]Q��T����Fχ{Ws�]�#V_Auܡ&D�K���7i��^_���Z h �o��
��H�pI7n�#��XyLw�-?p����bE1Gל��O!�h���D��,_"vE�!~�.5Ȱ�Ȉ��u����V_@�� �C�b[�데�i??���Bi!nwLXI�Y�M�K��{X�y�	��q��A @��A&��,�W����>�k�9mW`�����!ծ�h���HL�&�;��l��"AT?`4�&p��i�}+y��@�8���[��'�� �-ؓ���b�4V������g��  � ���6����(&5bpI\B����"��2hK�h(��aH��@p��F� ��4�C r,~4,\!w��tL =����K�e����-_�Z$H����Do��r�t�GA'��A>ky����0���K&r0����g@Δ�1�1H�����	S�}��f!L����Ƃ`�ΌsB�}*4"h�Dz��Lx�(98�DJ�9�p�f�������ؤS��.p�H��"^sY�rR:��	�������;�,p(��6�h��H����")�$h��>��>� G{Q@��t�]bAZ��nk@[/��Ɖ�F�n3��::rQ%�``X�)��@�"������	��M-���A�0H   ��ch�l$|"H yfU���m��i ?/�Bm���d)�ɸ#��D+�V<��i�PX��jB�k�-����Gf��Yo��D*�)���ɛ8|!p({��c|���Ua����1q9��XLH<!8��f,Ð�b�C���������	��%�Z��0��+�̈́��b�R�^�͐B��ʞ���p	����G��,T]]=���Z����Rֻ�sd����Xɼa��X�(��J� X��N���p,�doM$��+��ax��2�wxxPB�����$E( 0 ��X��#�o��Vi^2��	�6�`�.�"�0ǒ [�����A�� ��g������B�����B�8�_-��_llF!!��c�+7�ȆX����%�ڧ1��ľ�	��4�'�W���r�o
���e�d�%q�(����-J%
#��ԝ�+��Yq�i��K�Fm��&A�>w%7@o����%aO
� )� #$]�״H~�dx�$"&�@�$m�F�T??)}��P�+���qކ�7	7��u�:Ɛ��EVV���ˠ��+�1E�8���~iQ5����|m�h�y3�B����5��j�BQ07���]U�`�(�K��	c���"��� d��`�,A�?����po!C`F�h���� F��[;հ����`�l��q����E��H ~��dĆ���-�

b��"q���<*W��^��O�VX�����zo �<[1(����0X�ҩ�Jv�<��GR���8� !	jZ�`J�QC:�����vW:ǬF!�H�o���w[J�ߢ�5���"��@ݯ�Iϫ�Z���4l��w�U�22J<��[雊g0A�%z33@i�2;��9]k��@?�Н;�<�ki{�PsWʼ���(�)@ �O���	�K�[��gX�Q����v�r�7�����,�������`��-^����6s�l�]�G!�R�2 �o\��43sd|�f�/��S74�p}!���֒�b�.�Ȳ���}�j#�Al��b�38�VhD �OP@
�7 �$!��D���V4pp�18�*P�_L�r�4z��u�	y��?I�d��Q�bV���<�E6�7 ��.��P8X�[?�Y�l���x��de�L���Í��U��2�� �ˁ��D
 PBtSd����&S����32�@E0�%J�����l�:t���N��A������;[���A� ���!PB	'�QO�m%W'<l Y�3$�s�_W�$b'
h:�� �փ�ʳ�]�2��W�&%�Nʏ�ܠ:�pH�3�r���mM̝;U��'��K"}h�#�ᒮ�+2�9p�#L~&3�&����D.�Cg�����*��d ��2�
A��"��Pf��Lc�@K��Y����D� h(�#WU�"~�&0��I ���@{�8����\{�Ck��bm@�|49�F�P{<Oݾ�/�4Y�����4rw9�&��& B�%�KwC�	֐�b4�)�T�l�bP�ڒ7��̫ ���F (>b�{E��x�Qz�HlXi0�=H\8Ϲ?�Ddl����_-Vx�T7�LG�"���&���F	s�֦3�������aI��`�˯��职��@� @��2\sͼ�%�����,B>�ڀC�h���8�5�L�������J��+õFO���:XJ8ء@�dC�S��8mLٳ��!0X�zކՌ�-�M��'�y>�4��57���^�C����Uœz:8��.�m�� ��[7�R�YbvX&	ƻ�,4XX�̡�mы�n	)�T�"��y�͗o���2;�޲H���X��i�&/�B/����� %ʝHC�0 $H�m�!�(�D?�	e ���s�����	S� ���w�X;ΰ�fW�sU$  �N}�" �ލ.F�&�ȭ�cK6���Im�-�]��zۿ!lqg�)=�W�~Q��{ͣm˙��}}*�J�J�����v�K.i�����)͏k�=v!ܝC���}�ȚF�oI�Z��7.�l�*H�IRr��=����|���4��x�N!1�+�L��^�����r�����j���~P�i$��q�]%��Wŉri0�o�j�h�R����BF��!�+X�| �G��R#[WM�W��ḇV�I��6�`��b�B�L�ꁸֆ�bǂ`�+�u
��`�i�Eh;܌����|a
0� �FA7�(x@�̸;@ٓ��L�Τ�JMP�
W3�9�g��K��$ZV!�"4�Z��%�H��\x2��R��dif��ES��g��R4K(��F�@��"
1a�	gu#��q+�jp� NW'm��Y�|��6��Hż8�Ÿ�˦Һ�� �5{��z'��/j�	$��a���������ge��¿dƹ���9����QpX)3떉X�]w�%�U��-�^'�Y��{y��n����ʭsk����[<�K�6U��$XIb�Uvu|`#�@�ew��.�Ʒ���h;6���66�=}{��MEZT$"���oQe��D
�y��_��K�k�����O��X7@�+%\���X��9#�~�9���αF��?�i][UEU� ��ȴh������g#�%�+U�#���}���۞%5=յ U��EA��	Nچ���ջW��ܜ�α�UmH%��I����!U�ѐ|h�"�4CS�����(�#�*�� �s ��R�zsB���k���C���h`���6�ԪKA��_�(�P\���lxؑRj2J$�,y墄ż��u�:�,�EAID����[lv¨���İ`����#�.�x�D��E��I��%�v�x/1ś91!�1#��n�kA��b�	��a�`�-�%����:�\�	ݱ�w�k��ˤh����5�R簝�!J3'|�B�D�2
���j� ,wg�o��+6|�Q��DY��܏[>N���X�ĉq���" �@'�!.��E��%wِ�&P`qa|�	Yظ�M�|�-0�!�)4����s�}A ���Yg�C��;���hhr0�2!-�D��#����L����p��tL�!�B^��d�T�]cf4�?3��;����ZPy��Ӏ7�R6�8��l�X��C�^R2<��x���D� �=!��^��յ�"2���m��j��Ҫ��A
دe��JYf+�� 5�<{�(�l��6g�r�]嚉C��q��I�kp�Ae�_�,�`�L��M��2g�S9�������lK�=^6܍�Q��\��93�_&�4/r	J	�A?Xp�(պ����A�=�]?��o���b�*H[G6��Sb(	�����W�
.{��,q��6KE��Ł��}�Qc�"e�@�1QG�����P�f�����A�Y��AfsQ�!��p@�l�[	0@@X;�wvK��Ő!0 т4rc��[��XCB���K������ԟe�U�2��JRG��6�(�H �<�c�"�6d	�0�.I��>�&M�#�x��-�4��Hs��l�E/RE�mBF�����^"�{R}�jQW�8�^��Z$H�"#�"BȲ��Y:ȳ!d�5,�҈��F)�Jq��R��K����u�	b�͒�P�3��KԀ@U�M�J�
*@A�O�cw&��C_�Z�&&�)�NV����.F�zO���C���q߭}��՛�᱋"���\�>�Y,�
���ESHm��`9de(�!Gi�F�����=˂	�2:Z��v���~�E�h�i!�B��{n�E��J.a^@�t�1�)e(�2�����b�Y*D���M9w}���$3l�¢�,��=f5H_����JHTd��8Q�?v90����z��&8<���2��F�Q��d�T.잏�|v"������yhk��n�>rz�@! E�5`I	�*�)\��95�J�О;�g,K(`�m���LT3��#�/�d���ڤy2�I	��ZX�e�����MD��f���Of���X�Z���l��q�-����Ѣ`٢_�v~��sJ�fע��W�=��xs��,�Q�k����@�������衣H,zg&�{H	��`�&b�}`�%NJ��'�Ȇ���H"t~�a���A?@ d�	B�F�L��  �	 ��SR0��~�������̕b���m�$I��s\I	�k���B��gQ�,<x{��fy�ض1a��(�"bb��̮��~3��:�2�$C(�c��JR��� �
(:T(�*�ڀ
���h��j*�y���K%�)�-[q(�q�C��+���h�H.��g�¥v�բej'�,�t��n��(������O;�R���4n��RX�_����faF���	���}�ݵ����k$�qcet�K덯ƌqG"�*Qq��w��y�"A��)��xLɞD�K�Q���Kk�P�"6t3J�W�>��_͏t}rg��������ud�٫EI�I��sĘM��h�2�;�%&��W�#��U�{1�����g����82��q�Q>�R]����\��l[-�,�:�o�X�[���U�c��}�Ă�H��"�k�Pע�y��)����4��Y��n"��/��ͯ�1m�D.R���l��؋���'�GӃŽ:����w���G(�;�j,q��2n�k��E:��_�����I}��~)K[?t�D[W���N�_��բ�3{��a/�1�)7%�r�_�(�/�q�:���fn�'�#��ŋ���pV�F��I(��D��#�r���{z�lT�v%��^>� @�1�m^��Xl�ƿW$�<@�
 �<|��}x�h�Bł!T	ֻ־Jl2���'>>Rpr����*?��[;�/A���:HF�-6�����hg⏻���Q)iX�7N����}#�Y��=��lİR!?��p�;�Jh<���=��Cz�+��W=Hz��Ա�@u�x�F���n���RpR�)��$Ҹ�'���~�e;S�&
ÒI�d-aEP$��$���.]����R�Cb�,V�*���섗\�)���%h����&�
/��oF��
B�ڈ췃w���o'��Ǜ�T:��e�V��Jk�
�qr�e���!�:�5/Ђ�I�C\��u���])���@R�%C�ec�{G�ǲo)(F����o}"0�d���`1��I�@K���LQM~�{�Q�8��b���_�,���וR?�Ea�Z��R�oҧ$N���UB�{a��H���Sd=��(�,b����5�쯳�)c��b�eE�m�O������u����(�18��E�{A�nZ��<�DE�$���[��(c�ȋ&0�ݨ+IKTKL�))4�I|��ya�H�jA��af�:������ĸ��;M�]k��a,�f�[���A�* `Ãޢ_L�eY�f{�>}�������t����c�R̋�},�!�.�̥/)��E,<��2�K-��[���+�l����FՋ,
��(a/� "<Ts�H��b-M�Y��+C>?H�z�D�l�L�g�&'� <͛"Kp�z�w�Z�"넏���1 Cl�.h��g��$؊2�V���BEAo"�4[6<Q��O�!�I�p�v^#Ey�'o��d	DlI�&��AÂa��P ���a�!ÄA�6"���d(2�߄�]uOy'X{>G�Cېӂ�2J%l`��"�FK�U	2���U[L����u���W�("����$��\��r�>���5Y�s�˔��İ�چ)��cŽ�Z.Aye�9'��.X�s�h��HD��@�K��L.�B!��+�+꡷q�!ob\�j�Qj3��Ӽ���*.h;�ܟq{������v���"LNΏ)o�-�7�������C�Pz/S����aen�__Lp�
-�_��SƏM�yF�,�w ،/c��{��˹;���:��V�i�|[�b�8�p�m��/ۖ������'�
(ҧ�����B1��һ.ǧe�S���>����Q��jGd?�4~P��g����ϫfQcù�l�E%�D��)U.���$	tB	��ٓ ��ń�E�LȎ�<�6��9�d.L�I�I"{ׅ�2��޽jѶ�*V.�C%�\����7��2�"�l�})f'0}2���FT�Rac�0�y�/y�LC25�u2�)��li�'��y;'�$�j�.`-�÷��A���)�rpz<�>F��:{�q��q1e 9+�:�Eҁ�}�y%{�7�X�VI�8'dL%FJ�O�H�����q�O䅑<����
L��m����?2���9(�#y�*N�l��k������6��!D)�h��I2a�c�<N3��w">p�]�b�D���> ؏�8�}�7�$~ ��'����I�S�Yk���2��r��_\�%>�e,�%o/X��2��H�`�	��ͭj��4 �d8��@�FP���%,������A)�B%D���b�P0���B��(T,�-&��\�ĵ�	:+��_�e�#���(�{�rbCz�N�.3 rw1)���W��ȋ�H��R��b.�f+����ԗ�/1e�ܤ}C��'Q{ib	?�����!q��ʽBȇu�U�>�D�֤Y&Y��ɽq���l�=%�K-�����zδV���b�݊[v�V#�OOhn��yZY��l"��;��j�Ȋ�VU�M^A<������I$��WiJC�l�Y�?�ڸ��%��Ϛh���1���"��be��Vs��vXg��XѴ8��Q>9�cD��tq�ٷ&�K�h��+4�W�S2HH�?4EK6+��2p������F]J��BwR-�@�a���`hF�}��{�pUx�:�饶=�el���L�s�u��9���&(�py̴w��c��B-�h�5#ƣ/����e�8��M��KÞvf�XLe���2L|[����!Q"�8���?�w�fD� �D �g�,5�kH���z�=%�QϝgW�@s�:�x+�>
�;�;�����kW��(�F�@KK|0��J7���+��X	V)����R�&I�彁ÅT�'�3�D*��eG�T�q-��(-!z	AH��d��.���^�	&Z:#������+���cL�d�ȷ��ſ+JLw�Q�xe�*d]��߰��=�(�%�re�6_��WKn@���q��*���^t5T����{`�kgGsy� �)���PЮ�Zt�X��ۓ���6B��ʜ٦-���컳+B�m����e$|<�\�!�9�۱�,F ��=�a�a%����]���D�;U6���76���$�p�3���}bؐ?�L?�.����f&��s ��o�ؖ�%�?���2�١P���������IK,�Ѕ�Y�a  "0J�!V��I$� *CM�{��؎(�_����������HD5�����͟��&�S����(L�*�OpT��/�7�ㄣ�(��N)�(���u5�j/$~����e���#��F����V���˻;_��=��Rd��	mJg:��5��83<2	dE2K�$X�$�5����a�5��o��cMA�v�H��T�A)��Ă.ض�oG�L�0r@���9a�4;�vWܨ/�C����M�	h).��Y7�;�|\�A�ŒT�r���
��^��}�RQ$��.��-�c��>����l��]��V�;~|*��vF�CwR�_��+�c�t�ARAY���3�o�}I�If>䔇�Y2 �R���]���o�dPK��;��cs�RV]�C��pn�ՎN}Z4<���qغb�by�BDc���S[g���.5� `�� C|��&h�r;<Z�G�ї� ��Sf��^��x�o{��EzK�'��o���V�%�'�%Q�~�ʝ�;D�d� b�Ǐ�8�E��!��QF4'D��[�Iu��D�wʮ�!�0ghv��k6���Tw,�������B�%��1o���Dj�����$��\߼Ͻ��R� �H�FVf��A�<��l X'�GR,1K"Z&>v���Lx�`q���D)f��"��<B����Y ����q	E^�̒��K^�_۳8��b6!3��exqЊ����o���'�I8:�����6ZxK$Σp2�@/�6�\S)�	�U���4o�5��[��kZı��"���
�L���0�Uf���:2���\���_����cO�{E|B��nͳ�b��eƨ�㖳X)	�DI��D��3��H���-޼'b��Pޢ�C������������H4�%W���-I�.*�5E�ҩ۽�r�h����7'���ZJ.
&��A��+��!�!�mAւIC�K�W��ft�Ibw�h\i�P�>�C$~z�d��?�<�r_9+<�t�̧��nC�RP��7)�^ʍ���w��Zb�G�Ss�,�{WSD�h0�򏓷�D�y�?Q�^QM���1!NN���#w�2��f�r�6Ny�&�y���j����W�9x��5mVR�ZS%ɨ�ǉ��7%F:������D��(�g��B�b49Pe����A���e��U�ί�}��f��p��o6l�>�O�V<&~��>z�	�	V��T�=��|�������-�k�V����%a�\,<{X�g�W_��B+́�p�������*�p���j�Ck�]N`Tk���'�$Ɲ���4�y�+��
.w��]������(�O͏��xǄh�����i��"# �"D"�Uk�f�@/�.���L����*�>�r���`�����kY�#����<o��y�+x1`&S�ڇ�̂�A+Z�8����}b�e��fu�Y$5 �ufe ILC�M��@Y����5H"J ��A���H+jڳsH��o_R	�A*�����(�����ܵA�R=HD�5_-�<&�}�*dN���&r���܆�Q�~�Uԇ/j��+ĭ�fsQ�^�,oQK9��dA�92����z"�}�,���:��K,�l}J�����疳�����9�׵�� ���e�YLS몐BWz�>��D��t,���R�	�o�,�5�!d�w7��H�Q��'�w�Nd���DX�9�r�D1�1h��|��T�X�8	Ν�A픳8���{���t%��[IMG��V6o�\�{��٩S�`$?1MB�g�;�ڝ*�Ief����%@@���م:~f8i��W�N���"Q9�=􍱵`��޶�!��w'���E����wڋ�n\H�j��UX�c���M��Aj�_G7��������'K)�(sbp)+�JQ�4�����

}X�K�3��%(��q�G ���D^���s=����t����!�ƞps�X@��$S�C|C̕��Ld$H�P�(����ϴED�
���e�Y:cS0�� t2`,Exq�6R�p��8��Ll����FB#�4#p���"�R��<�n�w=�����\�,��ۀ����,"�)��P8���
2z��"�/	p9k׆���z��m��C8�<x&�ﭤ�3��.������݅�<o��>�� �2 �&��
��tmTAF`��j`���#h��[@���ՠ�R(�%��)�+��0�$����*
�ڇS���y���潐N�I&��J���p>�=���x�A�5�c�a�@�Qr�r&�$�
'h�s$N[�ď�r
\�D�5��rM�r���]|x0���W��6~ē�JW�X��,�߮C2`C	�rr�!�F��8lI�M.����]���bBFu��X���H�Dg{�V�8f5'���t� `�
W)��k��n�x����ǏVz8�/&)��ؘ<)-�Nl|��������N�R,u�(OC�B_>��1%'tT��!��
!�2S��c��ڜ�]} D�$CA�/����0�� h�J�v?�����z�y��!d�09	4��Y���_�ҙy�>�*�ZV���JW.,�T���. �4�Eɨ�(>M��
QP�2B7�f�y������rX�Gk�+k`�f� ����{�;�-c���O)�m��u��LJ������^r���g�g��}k6��r7q���"���p�a�mj� �ؙ�L��l ����Θ�����q�&\���V#
馚�2������ !�FT��(����B����܋�;��/I�6sFTf���`�`�!�n �u�"^#9E����.NE14iE�<�
��4tGs����N���ƶ�z|><B-�OEϻ}��)P�Q��$t�	��,M�3,�U�P�����>�)$��T�T�Ԍ�!O���ȻU�ȋnDTf���Wp���8�����b/���$^@�G��1��iԐ�vvtd�rx�/����R6�!*�n��Pn��eu�Մ�����I�ܓ�9j/:���Q�┠��{@f�Z�$�
Oѥ����}F��X�U����䥫�Ԡ������,r��vBʧ�֏֜K֚��V�APTj��ʞ���ZA������
�-khZ���@�����d��*�V��:��PH�*
�߿�OSL�d�}4W�����KZ���
@��f�ʘ���q�G�ќg ���&!���hHR�F�/�;z�$� i�&^ψ�fNP�&|��7��š�~-jlr��jM����<]�g�����;<Ra���G��L���=��y�a�������k��4F�XXxiaʸ�	��ڼ���M�Ѥ�gP���E��ED�D<"�,b��Ȉ
�A6
Ϣ#�%�Yq,��
$�)>9bG_R����ѭ�y��F��/ʹ^<N�$�n-X{x�$�D{ԃ��YO��o&��J��WR����>)�"}S�USu��,�������ЕT�=��ܘ�4* ۫���AI�w"��a�&�,Ŗ17�tqV,D--�Y�X�yN��m˽���=�Cx۾W[-�I`-���x�}p�N�zӐ�'�ok�4�ƎD��{�
}vQ�p��*�\Ҧ��ٛ?��T�\�-Wݹ�xȎ��LEd�����˧�A�kVw���������w�*�3����z�qH�&�2�����R�jZ�.�<u�򐲚1c��\�9dF/[��i��D��A�{ԇS��r��sŗ��JO��<G<���G�N�ߘ�D��,��ӈ�?�S�3��|{��D�a�Q��F�r����:��E�
B,�����G�ӛ��)���3�A�l��1ca��v+�\�}t�֘�!D1�~+=�k��uM8�E8כ�I?�9̱����?�g�FK=Så���(����������$�ղv9=-�-)Z%O%NwD�L�ah���-NH���ױ�i�[�Ұض
� �sN
�8@�݆�7��C�GjA@,W����,�=�PzAQ��"�%�"à��tS���&k�� #����8B"9�
���o�1���jcu�D������+u���YɃ��3�.n' j|�'ʩ��p�<�|�Q���ٓz��AF���2�$tyct��Ud�(�'�6��K��G7(l�c�c�t3��!�A�~C�j��F���
���]L�����>�&��35�EH-���9j�0<,��V��ٶfNW*��o~m�v}[�	��U���[�58�vlf; �[Y�ܗ	Po}����Ňi[K���������S������b�όL����ܕ�j<���pA�1�����䡘�w�3=�¹�vZ�z���gy3�劮��ͼ�D2��1+#��t�.�ԯ���/�s͕̯ٯ�T��v|Mt�{K3E��<Q젟d|�r��{���*�1����C�v��[�R���Q������Z�P��CU�;Ҫ���}4O,�YLAj��ۛ#b�� O�w+�����JgښK�e1WD��?��B��������k���=*
�S�e%g:4O*�-J��hY�[}����4~u4�G�Q�d��"ȁ#�S�K���d��F�j�i�$g����&��:��q�1��U�˶6#��#��5�z��&R�^�D�Z�0�hZ��Rp�`8��B�h{�����[CZ֒;m����&�I�	�E�a��Ʋ|�R�������/��:E��F����X��{�R�+���L�u�b�YZ��.���b�4i5�Ħ�� �3l�S���:n����@��/��I`-�"6����L�(sH%�*���2IBb�%�-�
�"����׹��Gc�V�r�,z֤�R�Y��so&���ٔ�i��~I�=��H:��C�&YhE/B���,&P�Y,ce!�h�ARR2 Q#��Wi�fTZ�#��V�cﻗ��/����+�B�Q<��|؍��̬ȥ?zE���.��rz�V^�Y5N���E�KX���!QO���G��.O��/��`k�h�c1�T�U�m�ʔf����0�Ͼ&n"�9�~�cR�ˠ�,�rqu�<dGY/���?���LA��Z��Q���
�������\���~-��D�cS�ɟ���9qr�#,�f�8Y��J(p���y=��wR]W5�_��y:ط�zX��͎���:'��&�JR���U[o�/mJ2��U�IG^8s��P����_xBĸ>m&�r�(���C(��J��'�
K<�lk���S(Zv�\�k,L}��J/������7�#Ȓ@R� $�.�r
*?��]=���G�C>!��4�'�<?+cȷ�J&:��ڒ��M`����PH���%�K֒3i+|�7�|�7�p#�ΊR#<�j�<�Ӹ���԰z���=�X�^��c��/0�&<�.�)1�{#���\���)J�����Ґ=�=��3���p6o�;^:��G8L�]N�����x�jǶ���=�����6r~9l�W,�k�iB0��D"l�B$���(�MM4�\�<1��a/�YX�ɀpJܗ����+�y�E�T��|�����~�[++�w.7E�-��D���o����g�9%�UUs���jwR�AQ��ڋ�U�L�εl���d�W{�Q].�zL�[�宍6-:��[g��&PO�cݍ��M�F9E�}��������b!�)��Ƈ�����'���6�� o�ِ��?���]F1^!6�����/���v�'D^���E���T��+]I9q,  �Ȁ � C��n ; ��,s@� �V�Um�,j�`�e@M��H`T�gZD����FZ 
�E ���d0?A�.0a4Dě0�ȘC �8`b�� (Ҁu��> � 	�0��S����@�02��(���F�T�A��SB���ͱ    `\��?}`u�$��&�d9g�<ц^U�����yF�p�9��ɗ�<)��!�3q�Ek�a��X �d�G �q�0Dc "�� `htf ��0�� P� �# �� �    !  C    �   �$c!�Ȁ@dF; B0      �� ��c F B�5����1 $gM��_1���  Qb �ΰ(�     @�                 �        X��ٕ�'4X�3�:�d	�:��J�̎L.�!  �@��``�0��` �� P�� ��L1�@� sF ' ����`\nKQ�<`{�D0j  qG,� ���@	�1�0&	#;@ � �LC<�@Nx�2�"E�<�� �`D   Y  � �	@ � ( 0 �@x̬,Z�l�b<��$� k�g �  $ c0� 1  � �` e�yP.�C�fȂ  g �@=Ȅ/�8h 9    u�`uڳ�%���� q�� 1��       `1�!�  � `� �*�k�����:h~, A�h���X ����Q@��|~���XO`"�41kj��ࠠ jC2|�j�F����Y�`0� ��!�v�=�   h����ґ��L�H��  @  	 �2   ��      �  ( (�B0�q &4ăC69L�Cf��eAx�" ��`� � 10	�   �  �` d $`� �o#1   �  �    ��`   )�  Ő@ N   0P    	����@�7��$CA6�i��[���{ӵ�[I���� Ȍe!��  � &�  � L   �`���瓀� � �L20�  � � ` `@ ��� NP  ,�@ �L���70��
  @X   @ �       2��   �`��              ���vG�t��
U{l9�G~gR�Q!�:$ >ZU*ITv�Dg;	�T1�PfN1�M��>�[)��Y+�d$���_���{nM0�3X)F��,:%l��!}ۅ��gbkD�IC�l�-̉@�J8�C��B*��E�	��4�;�D	�倾��DRQd��ܿ�h�A�� ���b:44�f~4&Z�"�/Sд��wy�W�Մ��At�"*IXt������l��%�dT(���)`H��PAra�bꢆ�+��-���z��o
�P�B�R�y�N�,�˹Y0����&���@S��)3\��h
 (�d�p+ˬ��g�|6��,�j!AL�2F͢�R�����):[��w}c|ڥ�0#oD���ũS�G@�*�N�܍��'Q;1XZ�3��+��	�^�חA�4��:Ȳ�S�Ƥ��<D�IS���t���'�OD���$�f&5Ԇ���,Km�P��E
r��4ɥG�3��7�8{�r��!��B����|���@����o���+U�Ɏh75� �j
&#�   �9�bC�q�G�I�0b��   �#`!   8w�Kn��*0����b�B`P�>"���x8��u"��HC�qr�JD@ �M�vtR �*D?i�Pމ���A�@@��b;�PA����ueRQ40.�����~cE��M�TF>�:;�n*8��a}%� �&�P��n�@(`  
��  �Q�q�$I�f��
" �8��-&Rm����]V�_�h�N�M�Cy8�$���xm�<T��.��v`��^-^	��P��:$h�T�[UdS��L�*'z�1bA�^A�$h��2�O.ۿM~L8@Rx'���(��©���.�����j<��?�.�8n?���d�x��2*�d���[�HҀ�H�Sx�
"��Fy�5���2Q��    �( `�DR  � �=4��������G �7���ƘY�����j���5 -�W��� mAOO5�u��=���^�XZB��f����q��yQls
�f�      ^����   1�@.���r5R� �nh<���$L�՗΃m����E2�IK�%��i��Zyȑ
3;P��mmI�T�)��� �Hy_=�\�����?A처�����Qy�Gt ��ʩ�ǒ:�Y�ᙎ��%,�|#�C��I������WcBy%����zIݣX���)an��(�/��rM�o�cck��~���?���o�κ1����]3#-1�;k�G�hn�� �A @  0�  < @ 8�1�`   |�
�t1I�A�z2�T�5a��O!,6D��X��7���VjN�b*�h` 3�"n�zf��Z7��G�������� �9���9_��p��dr��E�ĩ82v(��r��ʡ=y�g-���v���0I������|3$v�P0�7kB�ΰ�CӅ�JA�=���f�+qQ�qz'�~\�Ǟ%��术3�w�K��D�ˏ	�M�mx*���ۄq�+�I�`!�BU�H�/�!|�ڙ`�VgA��Q+,}��8sMХ�έ��Vz����` �dK�@p�/�r3B�	Q�	݀�X '˺'���2�	�x���E�Lk���pW)'�<;b����lDR�֨�	��{'��Z�$ŋ��A� 2`  Й&T��Ɉ
]ZD�dw;�Q A!�UГe�[R7SU�.�d�oϤ�"������?f$f�$Ɂ.��Mڑ�[4�(t�M�&��c+]Q���(��Ǳ~*�ol�-lT�	n���'��b�F�@a��@��p�N��F��	�f&�e�Gd˥t�2�s�m�	�j�x�xV�1DF@�� `+�|[�09>� ��+��q 
�2�'0��*���Ⱥbڌ��L  �P_���th&��!�����ِd�FM�oZ�>��n�4��C���S)��"\����$k�;��"Qns�LӉ;	 ={�  \�4J04���̦��D�����`�iZ�Ë́{�[_<��
��h\�n`T��a �m���r^p�����@p�rď�s'yܶ拍l�"�:#g���`Un�vRѬh'i@�)H!�I%@��RB�\�ҕbP�@��M�@�;���u��=���@{��4���s��ߔ��b� �� Ν4  ������F�h≢d�c`Հu��$�XG������?�}�9�	��\*!��b\�AOEqS�C����Q�FC��E,@��� ����C�G*	�ѡ��A3�E���'	m���>�r�<��4�������ً���=(RW�!�1��(x�g%Zf����� E&Y�z<1��rTH!&���$S�J�K������_��A�\i��~��b�����pOP���w���L�w��q�����R�d�#     �  ���@�� �F�������Rm���@�![݋T,3�lD����k-���2AA(\Z12E�{X(�⸽@(")�h��
� H�>�~/���m��c,�L���P� �,��T�`,��XB�Vbb �}
�z	�h8M ��m�������Dӑ�7c �(X@2��_N�y�	v��F��NC�,�ai����nC�B!��`��
���CA,�;���1����Y�aD�)#fmb����*�C�&&Ǉ�/��L���I�E��s���H�<�
��&	ve�;52;�\��}u˙(��%ˑ���"0�줠� �R��Ԉ� `K�i�5��*n���I�ւS���*Q�f�9�Ԡ��(k�dWB�`�Q�"(�y���)-����?V6&� ��$[��TK��ID�	EKQ0���P@�D��p��#$�ɝ !�QQ�E�@��'�[�'�ªh:wT;��lV�1�"oE�<Up�
�����ȇ��]�p3�\�y�6g#���@ZmZN!���g}ʷ�o��e	��*�Sﾏ�q����W��К���:���fd�@��ThA��Y0�JH"X G�HL#s��:�@�+J�����iF�-
p��*�o��N�|�0h�����,��Eپ$�jy�Q�$#
����D��-*R���=�F�OVQ���M�rjM'2#،E.�2���k��,'n�B��5�B���]�E+'!W�*-ru�NԻ�>,��P���eM,Zm�P�#�@�nu�3��)�ff��$4��5A%}��d��,�6�L�"T�A!0�Mh�3	21B�@	�ՙ�/A� =[$�jX(!�צK�=�@�`�����#!�|��8�����H)��P-��_B�rHDF�g�j��3̨((�b�x-��T!��O6@#`L�$����&��e3�
�4Kv��P_u�27�VNh	�Q=	�/ᰁ�7�A�C87i�p���?���f�%�X�;VȘp�6'Hidd� p`ZB�LF@��]�+;A���G�7>|�b��gn�� �n��r�g�9�i�o@W�l�	��E0^�Q�ba'O�a�
���A���<�<-���$6� V�'�@�>;�服���â,�I�G1��6c%�wb�;����*a�:��A�!���*#��c�ȴ̈�XG�A@e�(j�p��L�	a���P��������\"���X	�:��t�O]���q^A���/��@����α`@ic�&��)����H��o��!1�02� �a#����`����
���8k�J�5𐑽��~��������4��4��)��5UK@��
�*<� Ge��7�6��8���I���`�f�  2��
��~=���(Ș�8ʈ�HX��@;�HSOZ�I�F>.�%Y���:&���0@y���X�FvP�/�o@�zw�=L
L�Yq~{ �`�����d��u�a�Wy��|U�hf,��%��j�K  �I c�H�`��$4*nv�;�)0d�<��	]'U'��7!�+�~TF��o(�"DH�$�~z�⡓��FP\�o�������e�Ҏru�>.7��Q������T��1�R�M��)��USJE��F��BTK$^����]��:���:*�����B�ɂK��g-z�
lO�P�#�(�8��(�3p��0���F�V(ۊ��ۿ�vRw��G��=$�Wf�mwl|�F��bQ,}E" QAl��Vmdh���=�U:��Nb�*�W�c؍�Y����D@O��h�)�f�I�E�X�mQ")"M+�ٍ�1C<�#ݴ�Q��D��~O��ѿk�|u�É+�d<����{QI3X�IX_Z�ֵ���1r�ѯ��b�>&/�Co��آ�&)e�R(b��"�m;�u�3�8Rp�`���V��	���H?��'��Y�ͯ�u��IF���08�o���&'RN�N�;V/.�\QB��6>��7U~/u��T�m~$q�\D�O)F�$M)[�7�|A��l)Ch�4N%o��-e*��Ԇ��zÈ��ɻ�sԳ7��B�_� �nbID�Z��lX���,n�[B�I�B�c*^�Y��^�i;,x�$���T}����_L���L�kY���%:+:ҍ%��N��$˓׊7�C�I$� � `
�l���+�|D��EZ7l�#DQ2�:lH�=
�y�(��ĉ�Ѹ��P�*����Rg������0�t��<#�Id\��9�p�q�\f:.$d��Z=�v�P�
""�"�A9	�&��4Z��W����C�X�K�vRkg�(�(QX4/ �s�����
@z#ѣ0�"`�oFQq(�TY�A�x�&,O8q��vG�����A��z�4��6�e���<�Gi�&��(�{&/�8�+H�P��!qb
�W����/`(5ie.�*��Q�;��yDQ�[u���vӊ"3�ӣB˻d����+�x��1,w�(�x��s��g��Sm���y�HE��x[���DJ�TT����渘8Rz�D���h�����2wB�v��Oz8��!���-L1�M;�jE��Q�A�_�)r�$?m��H�u�:�ŹE�""D �%CХ�&N�p��F"@d�B:�f)γ�{v^Q��g�
z��,�������Ĳ�zvT��"&�_�+�MIX��&��y����j����DA��vw1�1�9����)cZ7lNT����l��i��YE�YF����7U��u<��g��_\{�&g�7q0��mr����:e�㺧E��?�q��Y|%s�֡����95�eɁk�!�����Pw�#sT�
=��[��ٯ	,"�RJX)D$QT !q2([�T([�*
��S �-���פWR`'�����4����Ix}>�d������\��=��P�ɖ�,��i������{�9�Ƌ�l��3�I�U��%J�����I�Ǧ^iaM����1;u���gV����Z7_Չ^mbe�՝��1��_~A�t���b�c"b+V��%��퉛9��!N��b�Ӕ���*[���Jh����$�T�[E;"�����(��W�3DTr�?�1u���٘Ѵ�^�3�ne�4���%�w��U(ռ��V��e[$f{�LB���fV���̎�ҋ'�4���BD�.�QJ�KcF(���hR!ES�R�_����џd��Ad�L�u��5����\~�_�{'�K1@��{r*�q���<�6����N�F �c�k&/t�GL�>�>�*;)b�'5�덒S�=3#ׁ!�����5�����j����;���$f�i�6�ٔj��z�\53����F �ɰh��f�9٦��t�R�xxX�!Ⱦl�ueY�V���\�N�;��"F��M�i��t	��`�瞊�:��1Ko���iB�Fc(]�(��T�d���q$6�/DU�BH�()�W��|ZJ�S�e[��Ƶb\=�������k����,�E����D$K���K*V�(�5%�#�s1Ba�!)EF������iD)�:k�%����x��-�g|ޢ�K7Yv���-���䴴=�ی�[wH��beDA�*��ˎ'���aZ�YԤST�4G��{&a&��&��ȱ<��77 ����FP�B9�\��U=�]��#6�$�H[�D�n�*\�)
:����|�6#Oty�|֋�4͝M6�PE�5h>�8�	�h2�r�I%H���he�������Q�����{�E��:���"�a��vu�'�P�;
��?f�iU_������o���R���e-s9���SC��vY��>�����@�)G�C/�'8!5�DȬ�*ɶ�NW��N��F��nX���fe�Ő�vL�F����#�I�q?�m<x���1�o�U�F��>�~�ْ "מ����)�*?�&�V]a���#(�|ы��J�H�����<�_>47�,�%�t_K��+�Bg��@����| y|(�>�$7'�-X�%�t�&Ob�`f��J���z�U(l֠�*��_ȕ��<�U��=;����,�z0�h��,��-�Y��BNR������K+ؒ�O��ÉD,��NwZ_��T��,{m�'W�A����iw{_����r9���Z��~����g��*9�`,톦RD�W�|f����u�'o���b脞7o�̡K���t�w Ě+z��>���~���A��"*<�� PSI��(%�
	]����y����܄q	����tz2�wϛ5b!V�(��dHt����VB���M�=�Z����}j�D���7~��	i���(m|��R��,d�@9Ք9+�4'���&�S�;h*§�l���Ϧ����Ѽ���%�-���^�n�8���X@3AR%��Kc�l�ؔ�E.�|�� ��WZ)�����8�ۭu�*�Ĉqb��2JQqwL�=tx>}��`@u�Y@<���9�Yj2}�2��\��O5���������'�ɧ6?�� !QJ�?Z��ʲFF඾$*���� ��ѢǬ�?�|�x�� ����X���M!�2DJzX�^�xJ��W����$�b��Dt�sF���6^?&",9XL^��D�z�9`�G,j�o�~��DD8$S$�K@YJ$ ���ު��AM|b.��A��Ys�9�C��U�0H�y�n+'o�OS)P��Ⴕb�=/����Χ%����-��Qz��4�~)�rRC�T�Nm�����sX��i��Q��Ez�d;�;Wk��	K�s���f���VRc-��{�E�u5����/e��[9���:�ı՘�#& ꚳ���W7p�� ����s���L�QW�l�����V�O��{��Y���ü��bA,�ޙ´�	��"댛Wu�Y���#��L[�')�>~�����߆+�܀�2&�Q�YG_H.����>���O��7��(�h��<be��U�g��h|�i�+�1�W�Y����8��L�^�ᷖq�#f6�ld	[�hB�BVfY�e��LcG�m�(�)}P%tb��d�)�r �<8w�1.\��Py0�O�y�UN�Ƿ��T���Ԁ�)/&��X��4B�Xi��t?�o���Rn�
�l��g8�z��$;?�8��x=����
$��E�X� 2�*B֖������X�( _X�'ؓ����y����0�VedlPT�������D.�2E�Ѵ�X-_{Y�EK��Oj��g��E)Ns�X!�H��@I�m( �E�lu-B�CP�Ky}��N�I҇����rD���/���Z9#4Wڅ�z��Y���v���I�xa�(;�aE�٫%8��,�|�!z��.�"�z�Z�E�k�?�H�w���w�6>�(�¢F�I��bd���[�F�Js�?��/9���MȮ�1�X۰$'k�����ds���W&"�ݜq��w�Ӎm��N�>�!�"�I��ߌo��
�_e���:�D�{@���{R���g&w�.���$D�mm[I�WD!�g�G��8�N�
��qt>/��*����<���}�c2�����o����f ��M��6����6��N��e��r�G*���h��"���PA
�[nX[�=�:ǂ�f^U�P����bd,t8�:��.M΃�=�j�|�?Ǎ�k����{�?s��tU(3��vr��&�G�'�(��n�+�k>��Z���T`��>K�Q;�HT��MV�-(My� xҜ�'�yiӓċr��쐉��>�{[`�tpΦ���,�N'@Q�������Q�hBͤ�z����&h]4%���;��E�v���9v��)�L����d��"�)L�H��l�Ѭ�hb�,|��)J�]�Sy�y�(�Z��כJ��U4��Ty���"���Sl~$D$�:��d�窽쐁V��/�u�G�;�����O��h���Z�
{C�Ķ����"H�,1�VD��" A��ާ,�
���DBud�A�QIe�*W��*�P���
b!�)T���e����s�k%�x���;�[��gպhޖ�h��F(��~P<���#�(����0�(�f��J���/���䋈�Ĉ�\ D!���1�ƃ:3��nAǰ]�&L����(�
�:��E����sl!8����:n(�Yo�yߨ�w9�q3����x�Dߠ��C_��!�����x�2!%X�q�y)- k�����eY"���o"��TM�w���GU��q����,); ��ow��B'������'�&D�me�e ��l���>��/�C�����g!����T9S�S1�9�ADC�Ԉ�8�B�ϛcA��lH�싒`M.����9՝����F �$O��w}�t^�_�3iF��C?"�P��B�Q��W��S����˛�Ǿ3�����4f���3X��yL�[_�5D����EA����D��D��8B�&xe'5C�S2X��>��uǻ�Qo�#�P�_YG)��/�J����	�庪�����Ob
Z�+�k�:*����>��="2�~HS�[^%��`����h���I�j蟣�+��{��WQw��ߡ��<��;5y�S��	��Y�<h}{��G��)�36(�Q{�^��4?�H�"���p���!�Q�x�>O�R���%7�c�:چ��9<�9���7%ܦf��F��wk/E�P� )$!%�
rE(�(���XX� 2��I,2T�D���btGT��݉A�� 	Zi {a^��x�5�;��bx�<��f�keu�N����r��,c��Q1oFQ����2$��.�DɂP<Kb8��D���)�=��=K�yZ5�(x�J���It5��
AxX�]�Ԓ�cBaz��Yrw� B DMͭ���~!@���W4n��X��7��E5A|#.�{e��)Kyrk�6�=���=��� yq7P�E�E��|�:B���E!hJ%��B�FpE�_I1�Q��]~u̔x�e�K,��N�艪>�e�=�v���{�_&P�W}CF�5ϣF]�ӻ��B2�!]�e�=grĭ��Y�&dNxf� SҌ
B���@��Q�d���(�� ��徤���!D�g�����yc�N�_��R\�ϓ;��`% �T_�jr��YS�Q6~p�j|˺� J�^�P�?���H���;i7�b�z�Ra�yr�a�^}��j �4�/��Z�j��A���)!L�Ԑ�k5A��d�@	e�
Q Z\UQ�R�.B� Yhb�E�A���Q6aЄ��5��*��hF}rU!<�*`�B󗚔?Z����7� �"$3hG��#��._��G�%����I5�C%��(���A u�%2�)��)��"<�I}�#]#�IP�G���&Iy8ٛ�d��،D��l~�d)��r~K
��̤�R�10��(���D��D8��������̌���V X(�:�#�4�]G���錄���6<��75���R3[�~���ױ�;瓗Rzu�շ�;b���VK����YEX��\3Us�� ���ch�A��ĵ�K�[ޢ��QE0�x=����  ���9r��6R)��ޢ�RD;QE��.в�Q孉�X�(�2E!���.�տ��H=B6�.�@������_���UŔ�:�Ώ$��X���m�-���eM���W��&��fu%���*z$�],J��*آA�,rwU�(� .�����BIj��_ #�Z�q4b��Qw]���h�C�6uZ|�[@,DiL��c��J@5J�� �ص î9��Z}�#��D���P���`��*�^P�^@A:y��r\<�N��q��D�B��V�hC=��nE���ӐQ��(=թ	��aU�
���
d���4a)̪���n
)8�}Yl2�%I�:c���EB� ��L�P�Ρֹ���ke�/L_�G�;c��DD�h����M@���&*���HL�	�����b�ZG�Պ�h�|�i�}$��w��LLj'}ň�b�m�qb��R�z�/4�D���Q�'�?���Hr[�e\��bR�a�@]����j52LR��v�Ay#�(q����a�P|g,_}�ק�km�<�BPx�������Y@�+�{/7��Z�>lj���6�K �B������ �!"*�y��H� �A*!��ꍅ,�x��FDIB�)X�хE
v[�.<#��IEs�\��2+]�ŕt���"�hR{�d����ek���u�F
�?8�Xw3�@�@:HjC��eaH"�,�5��r�lV{A��D�R(�dY�M E�#�l�T����
{gt �� ���5<�1I)s"|	��������4�]��2+�pa�K�X�G1�p���0�r͇u��e����L�����T� 
j�2YB��:(�_xqe�iǩ�d�e�k�y��<�c�8�4�X2��� �s��>Fi�T<�����Z�aƲn��.� �Dn��&"��0�F���Kt<�ߗ ��B5��R~]���qk���Kb�g�2YL���辖����y�F�D[��b�L⤣S H�N�^�RPm�?��xYA(�C)�L��U�V~��`F.Z��s-�`那��h���J��@�RN����m�c�'�<�o�&,1y��8L�\1���B�K@L#��'���-C1d��.'�a��֕��F�=|x</�JG\xHH�$���|K
9��� @�bCH�4}�B	4��l�0ɘP���J%-�27hP�(@T$�)�-�kW�O�J.wQ�%�EĲ��"��!��e��*�
��*" 0�� ��Y��]�&K#�q�x^A��La~=n�K�a�zU=o�%����r ��Eb��)ܦ)3�S��x�nGWZ־�{�uD�]'�)��"DH[�G1ba�a�IIZ��0�;�������k�/�/�������3[�������G{�(>�P�< \���rR�9Po`�?��"8���S֩K���e�T
v,�"e�e4	`��b�X��d	e�BD]�A-�B�O�"C��S��%�k z,�)�eq4��$���4�RD��DCh]���0�Y(/f��5<)$��<�ڱI �P��7O�a&ʐP?��T�q`ć��&]�Q,)��|l�Gp�M�R�ϗ�IIw5��������go!��hI��M))�?����o`�!�vkX�J��YM�saF;�� ^!"�@����<�@�/^�,%otw��y�3X�qK���r}�z��u@�!�2�)B=�U����ت�N�c�\G�Qh��N{!�����8�AD�Օ��t�y/�`�L�z��Ҕ�l:�7Ҧ��[|�r�>�Y�449�
���Z3Q]�z�5����L˺L�Kj(`Cc"�U��8��DBK� �c�$�kq��� ��ʏ���Ӭ��7�s<A�dE*A+A�@��B)�@�c��<��e�(��0�ᘱ]C+R2b��0XDBRXW�$
�!($6XP�2T����I0�T
2��a]& gv@NN�`P)�@�8,Q�T��R�J��hY���3mdl�Hت���bÌ��X�Qo��Z�X2~���y�3�j�Z\BC2�&!|F��kY��a
<F츗%�%�������q%^��hEo,��rD�"��L�u�$rEB&�%CI6�q�$@����b
��O/"%�k#����x��9G ���E�L���1ilaR�@,�v��M�I�j7w���]�i��v�好}������\���0D��\E�`�ыh��H�b�������B((-
2�<LpBl�@�9��(]�TH�l�y9�3 KG�iǳ.�@&9�k�-����H�bM[Y���p�%��j��~�
�N�2�T���\���X="q1 �h�T�I8����Tђ���{��F��a
a!����o�[Um��L�5cس�uכ�^W_)��,'0"8dA�jg��Q-3 �6,��vy�m����K@b��#������q�pi���&4��}��-�Y�,N@�@5���Ap0V*xf˼��eİl��d���u�Y[ٸ�7�c �'�f�K����,A<Ӹ<�,N��t���IV�&'X�TZp� �r2#�ky�����
�u���]��v\����*����m!vOF{�%�,8��o#9�"И".R�y�Ѫ���lf�'�f�(5 {BC��d�E��j��Y���f�����c�Q���vi�5��3.�� jC"��B�p��}�
�y�͑��e!�5!�HȁWEC^W��W�@��'0   ��DS�
��a�@C�& ��L὏
m�xPj���Jܷ5���%c� �g���f]`a��q6qf��Gx��pc��B&D0  � ��`\PA@Aa�!f�� �"�s� bϔL�i[�C3I�����6�I��h@	��; ?��DQ/�F\B\�z�QP<Trb� ����(�`<�je���,{'��nD��x����ʰ1$�4c~Lʊ��( �L1�� i0��4            6B�@`$  L`��I `�66(  � � �8=@#��d�  @0f #  `�@� `�Dp8���   �m��$�@� �@I ��t`x  �l@k@
 c   �:��ǉE-P��P�� ����-��ĢE���zы6�5��4���)a'����%�l�����$�����c�@��(��I��G�"��Q f��5�gJ�~� 1LbV$P���,���$6�Cs�i��|r,
0u�PI�Q�	X�H��t$⦥����L� ���� �u���'vi�-0,	Eŧ�fl����B�T�v�dg=��X��C`��H)DG8&��tȷ�ߪ�,��|��%΅�A��<��0ǳR��	C���r���%���	%�r.&��nQ��S,ފ]F�84"@�����S4����Ҋx<�����0�j>�����A5���Y����2X�@��`Eꑒ��
�=X�M���ʀѵ�8�O�m�&�
��	�d�-#�[�@Q���j�I�ƅB
���y}�A
++��*�@ �P�Cd٩a�9X�D([O��$(�	*����7ѵ}���E��#;\����	d���]�ݡ��J����s/"6\|  �QD���1��#l0�B  �h%d�7w���u@ÅOڑ�N�<-��^�l<lX��Yn�HH"��P��F���K�odo4p�&$�Z�}M A!  Tf`�  8��N��Z�/�:6  �� ���h��dLT���F`WI�lR�$6� �$(Z��z�RD>�Z@W�	$�`K�a�$�ě��t�&�	��T D���`�X�i<����xH�Q����K^�E�ƕ*���ЂA$B���1��5�:-}-֒���IZ	��N`���HX�������}ϗ.~������pc   @�p��!�D��<[�l�圂J%b
����w��� p�D�`������n:�i�p�!0���C�<��x�^��=�trKfJ�B&<Gm��J��.���~�	�r�V��c'�Eg(�8�M�.j��h��`�ǖ��IT|0�H��$Ɯ�ɟ��񧠀߷�5�����D)m
��>Cў�����A��.�H�E�8��<�m-���H���" " �� � �!ƤD@���� ��ĒhV���B���	��P�� �����dO�ۑ�
�ߋ�����Mh�LQ�WL��*���BD���&���&����J��ׄ���(�R �x�Ө�;NaWR���z6HH�t4B3� G�~O�-`�r1�b�A��z2,Y:nfO`�e�s���}����
���iW�͚��1ҾwW!Ǚv,�"ǣh�3�(���O��D
�!A�@܁���)����z�4	\� �
r�|ض(��P����S;�kh>7���
ۄ/4�B�hޤ�!����Q+�
gӍZ_�>bp��!��k��
6V�v�Sê?�|rbDCh8#�$�GCa�&q/��.�=�"tq�d�z��b!B��� `�~4/����i�b	�]�P�)�#!2 ���.rڱ��(� � e �p�D�bB�'T@0Q;����! ��
�NO�M���#=\9�C�hu���{�Y�Z	�4��$�X.��w$�iZbY���t��?���o��p���)��G�p�z���ɚ��� .�����@DN0�6S`,�5`�đ�����#���!Bݘ��o���|8E�H"�E�z6�Ho�+F�`�i�m@*j���X��&lL ����.�[}2"	�75�%� `" ��Fs
Q�    R22`����`��i⾃j�����l���sIЌ���"ɖ�����R[L��I��$�x�M���Z�n=��n�SHu?#��1GX4[�H��f���:��?P�7��N+o#�ce��f�&\�m�/�|i'0����˥����&( �B��]Ӧ��E�c|�i<�q�9{)�?���
��L���/��vbn��Q"\A�o*��#v�\�ҥ0�#k����L��b֤L    jΫ���  3;E� ,DL|� �ٶ���
��:Z(Sǳy^�1�J�jt�Ö���������c�!1���l��U�IL���P��9�-]��oC�x[D'�C.�*3T<�H8��P�ș��{�u���X�d):^X���/�&�4�.P��%'�����gx%nhxX �2�0#\D�@C��K
IwӢSGwٓ	|!�D��h�	�\>1�8�b�1a�7C��k��)�s�Ԫ:��?s��0����P �Հ �PAA�   $�B  A�������蘰ˢ?�}L��hT�i�A�k:ş�3<C�H�}�(��-��ItJ�X�7��huLi��F�ڮS���Om@�Y��J�7:���J���4ܹ$�=&���H���Z��v�'���13�fw�!4�E 6�� 2�Q�1�`H�5("мat%�%�WAb���5�[.����
5]~Q��:��Elv��$R�0��`� ��EǇF&�\̌��Ne�\T腔B���� ��1�����+'�`@�   �0Ʉ2,@(|�Jl���-'Թ���2M�r�D�XJ�a+R���1)D7`���@:Dr$�P2�����/���Ɛa���E����E3��֛�`8*�U9�5-�,�;Ο���U�^E,pQC:\�>�0��	/�.���O$)V fvˇ�^P1 l��j!���z ���]�̲�-��w�o�`���EǊ<�Q�DA��E��|�� 6*�O��m|S�E�z�S8��Ň��`�m�K����(vCDI(   b &&��s %�� �:��o���`�z5��H[�tQAp�ă$�xp$�j�#`ZS'���^Z LM��!Pz�HK���E;r�H���8���l	�����x�RRz�QM�,I��Hj��
%b�c��#���T D�
�@W�*�X�K�P���;���{�*ŝ��$���i� ��Ʈ���x���ظб�f��H��0�Z��kZ��))k����� X�ҁ�A�����WP�Q�j�� d(e�	dn��-�Qlbu"W3߰��!�  c  	���x �A��F�2bWi �eC:�Iu,^`-B o�)��!����k�-��B@��L� `�`�X$s��.�ݻ�A�Z��y4|CP�(�{3%�J(Y��2LxLZ���Q� .�[kZ3T�LL���FS�2�J�2r�Z���FJ���.n< Bp� S�f���Z�%�M��I�� 	��L"��  � Q�(( �  "&!X4c�'<H[
�ϱ��?աB�C�KX���u�1(�=����,X�X�נ��E���m�Je{	��J�4
XaJU��Q����J�!A �!%�Li���1�ht R!,��m�փ��q�"I�[��aF�.����	
ٺ���/�C��h��#@�N#
 �	���� `�`�`�7M�	����}Qi
[#�F�%uo�6�؝�К�>���"R�pYï���Y�h��eH�ҾGM���ȱ����`��"% �#��XOb�Ii	�Y�W	
��3,)h��䇱̦Fl� 1j@����E��� ��� �-(P�n��!)�!N����d�v;Aj8 8U�M����̞�"��9���-��.��7�WƗ$��R"����崥+�B�d# (�0͸��@Y&Sdy��l����0�@���oI��Sb1�vX����TEkWT�8��㵈������x��E�g�C���*&�bݵR�C���ك���T38~�Ⱥ$2A�q,jd^&-"������� a��M��Sjl���O��FH�N�]*aDC�6��� *h�� �3K�Y%ʦ_���lI���X% ��H��n��5-��Wɠ�  �L�1�F쀔ݰ��C�>�޶����v�$�b]�Fg}K�m[�j=;��$���(+1l'Qj�e�Ih���H �^8iMݝG�}~1�q3vbmt�<�x�T�^D�D��᠚&�׫F��@���D�&"N7�*��u��n������f'$�����h���Fkܷ1����Z���#`3��o�����G�>ub� �1T)x�QB�{�����B�o����6����#u�l3�ECt�\l����ѢMԣ(�]�<R�^̾�#r�X[.YF6ʢ�=��R��81���MIt-��!~�h.[�KB<*4p����;	��޶�����P�eB"r�jPH5'&o�ՠ�K��Q����Y�!�L�+4�"3�Z5i�_j�+FZ0,��Cf�e	Iy!JdJ��$RJ QO��1�T��Zq_d�]�O6"�Ѻ�z=Pm�����D��^��)J�C]r�@
(��R%.�r�L���)HYS���ADB�
Z˕J�����	&"cR��*h	�
B%�];:�`j7��7ۯ�{f�I��lc�& ����Wz��v���v<1�!S,Xi��U�!P��Xp����ғf�I@�=Ԕ y�i'r��Y�=����&w�1�\hh8�Ґ�A
�Iv������4�rR%��hI��o#/V�U�dF��+��Ŧq₵�~6ʙ����a͵�g������G'X/
>(�Ȼ&����C
�}���,P�}���T>C<Ur|� ��P|
��27�!�Ǟ�����İ��R)D�A��aj,�R��@#���A,�I@d�u %�" �I �$бeJ�U )b���!bX,���o�RDլAB+ˁ��q`Z!4^�;�7��#�Q����"`Z��ģ�w�����Éڹ��-�Jcno�1dNe���X�/ol�>qyƻS^��8���^�2���(��~��0���� ��������1a�I5>��=ayqV沊V� I ��� �ȇ�q�"�u��T��T� t+�U��)�FKJN��:x���I�PZ��JO�g=�͋��-�ϋ�Ed��&F4�|lb(�S�,\�:����f��KIz����-=._!=x-��X��?��=G�dQ�q-L����&A@PAgdH
��f)	�����G���!bD����Wy$��	�'�?�˲�� �<<q��
1�$�E�z��F����ĮG�M��?&�e�Ɠ�h����U�����6F�TN��Z'j���c�,e�|�E���
r�(�?�Fq��^�Z��S�I���:��'�,�C�1�-
&�`s���O�蓄�(�gE�6l�"�p��~1�H�/]�x&�2�g�^���:���NK4��5:$K
! I���T^L�n"�H�(�2��&*`"�J�+���)d�+V��QU�QTI-�>QE���Jd҉b�I�7�Ȑ�R��Y�O�K�=q�ͱP�(�B%�@P	�M�m��V5����<���{F�\s\�N3�|�\�kbl9������]��+&f2QL���%f+KO��1%{"�q���I���|-k���pˌ9lEDb`���7�SYkțE��Q���IF ��A���/��OT�/4�*�gB�|P�4x�y,Yu)�����})�E�uŐ�[e�=Z�Ⱥ�)bp4z�AsV���<B��������f�@b��a*��-�>�Ћ��3����W����}ǔ�nn/aad�IAPU<	�@�E�MQ6!h�������$L8��⋑�8�+�2v6��:��]
m���i��L>�'��Ĉ��W���/�w=��9�d����K5[b����>.7��3�i�;���:����2&�ģ+�Z�}��~�.������i>�����3\[ꧥ���,{r�fE���_L�Dި`��asU2(�c�5A1?�8�q`vj����Q
!tX.��h��qu��ҵU�O�Y�--YxKJ�^����/��A`�D���t�>��훍�vJ�V�6���I�FfzԘFw|�ʀ�r����]��	0����ꀠLM�% �),x���$g@���Bл;m��{Z��D��L^d#��'�v��.ẠEئqh�)���:,�&�(�<�������299kk�b�b��sĉ�����1��#Ҁ�Ք_6m��Xģ!�̸B��i1����e��5�hA��O�h�Kx�r�O�^��H�Y����D�o�����9��"d�w����m{9#K���nov�1�=o�� ��D��.H�M!譅�H�A��b��R�����|ɳ��!.Bd�w(DT)t*�����I	�{�wkT��鄖OǍ�y}@��#X�]��E[��e1�(��cM$��E:>�m�6 �&B�O�4���z���X�@�T�n�_��FY�7%�΂D���A{�j�(�BP&�c����@:u	(�
5(|dX&b]U�����t�r��YTo��&��3og:}FC��>�Z|
5�Q�<], ��6����:����EU��|��0,/�6:���@���-w���p"Kwb�58�"�r�a�,e��*^jX�]�Ni��0Q6����&��yl�m���P`�@�n4W/[{� S(�*2݀�bs�a!Sg.��׍�?��r;��nx	M.bP�n`F��3�G��n�Ɔ�1#�ţ�j���������,e_�b��mQ�!��̈�pfX�l"c���(���"| D2�!���i��6^����cNT)y���j����I�"vUsjCЄ� �Po����M����0@LCF_(�ʹdι#mF��cu;*�rމSj5۵�lt�'8���!v�.��h�V���U�!��"^�Ұ���
�"ގ�����S)��,j3�hL�w�@ދYY@}*�������P��o���4O9�a ����h>'w��q��mRj'9T����8�q��$��>�xl���$��ϵ�"D�4�~�B�ѐ�F�qS/�eȖq�I���J!'���2�w(�1w�=%R��4H�;��A�{�Jq�w!��F7�	- �0'�#�%d+qn["�XR�m�O B���`(
+|%��J?�Z��,�&�h�V�K�+m��Vs���#�>E��lU3:�,���� ��;�0np&/�O�����Dt�	i�G��H���� �`�2  !c�Q�X��ds&��q�c7S�DP;UA���|�K�� ��r��Ϛ(��v Q��V���4���ͷ�@���,Mi�f�č��jP��?c/$3�؛{e̱[fI�¾2�ѵ=~�ȡ���d9��K	c\Hքך=��f?�g�l�\ 0XH�XX�hkH�L����do��H�`Rb!lH\��(��HR&MXj�lW�(�������V�.���c�E��z�s�p`Q���$H�������h���R��cd1G8�7�H���4oĠB��x4ah�C��g�~�mlA���aׂn"��z�a'��d8mtJ�+V��v�WT�
�ϸ�;S5����bC��E��p;&?y�th��*3�#�e��P���0^�s4"V�f��$FX���P.z����	�8�)�<7�/v�[iZ�;]��EB/�}��n";{�.ZHQ�r{O�AࣈqE�mG�G�hAL�=�fdM�)c�[K�&���Ml�"�W��5�~��x�p �V�(.D���	���'!�BÛ��� ��L�܃k�I6dXxw[4$m��qq:{Ce�>.YJLQ��%� 1�R0'�]��F@y�b��i�YU��ij>�E	&P��6�2��oSh�O]m��1!ɋ{���x�R"��HD����avؚ!�6���Mv��VH�Q�H �<�:RiC�1��Y9DLh1��})�#�/�Q1O��H��ڐ}��>���<A���=6�֠�����Z�DȐB�#L����57�RE�V�VHքoSD`L����_�k�bA�6�Y�	����)�W���NHD�.��z�k�s{j�,�ӓE
\���� �r�7 �>�ۏE��S� �A���U��`��#�4QƦhBS�Ҟ����(����&��0Ȏ�L�c>� a����d�0e�,%��Eo�>�Y��G�M��o�t�x�˗{�,���6U)X�֓�ǩ2K��R�aymL�ɚɡ�{�eŪB9���.�X+� �<F"+��rD�WNZk���60���4;&�k
���>�<��"ۘ�i��]���#��@:�6�D��˦NPAhl� PՇ�
 N�������o-��$��2^];Bu�hDr���qO�3���yh"�=f! \ީ"���DϏb������8��~�/�h�����m��*dY����z;y�/z}k���%�����/2��ʢ��Y�DD��W��V�ՠz��Y�Xp�(H��,W	:2���(��pyѩ��:�"S_j��)���yl)��������:�O��)�}��qB��Z�,��	�dɢE͙68�0�ޞ��E"ZB�����d��L�ݭ���%2R��0�_4�j�K*QrǱ����H��)�M!>hf�::y��A�AZ �4�K$�{onlw�-���[XlJm��L�L�@+�!.���!�6m��"��)��F�a��3���o�����4 �`ڑ���9n-��g��7�d]�;A�uL��d��5A�������2��DH�J��G�h�#���h���/Q����"���b˧6αE��}�G\ߺ��sz:Hi��<1�_��w�!ċl�����`9<���hi��*f�vX��>��-�K(sN�8�����,�]���d�����q�E��qkz���ؘ�)��+o��</�K��V�(R�u�%���<��-��2�q�!�^"�F-�����y���eϘ�8�F4L��c`#f3��X�T�v�ɘ�(�7�A��a�)�h\��Թ�\���4x��@p����ڶ�����Y=ڬ�c�LEoG��7�������Q���Vo�{�)�(5�L��~?,L�����@٭h�Т�z�\zK����ɳ�,I&.����>�jb�=Wz����Nĉ��)�A�HB$��`�*F� `���{� ����
?=O�r�"/G������Oj���
R�������=�A����ްZ�|�#���BP���`��&�Eݤ��j�(D���.P�$G\H�~.���!q>l�ؑ��V~o�7��;��܃>3���-z����k�d�X�s���yTP��
 �A�)��U�P%���$�`�?� �(���)������s{�S-���QP�v�۲=����˃�!]m~�ΉDH�I�۾-��Y���u�RTfG$I�:�ȒbK�o2/��"#_J	" I @�h�����#h����4ik��*�\��e��&�9��N.$D��<�<e���w[`��׷��/�Er��#3���q	�o���1#8-R����k�1tĺo/@�!��
�AH ��/P�qa����#�7"��kd��YW�4��W�^44Uf|�����Q�ߟ��Gc���f���&rC��!���E�c�n���$���ڐ��o��f/5�)k�(���9�sz$�|ő&dd�|�4�8o�5�=c�6>��d��+Q�AP�1%Z���j�u\̆�&�I�ZկbI�U�OUH�\�k6���_�ka,%�{�0�B����nq}��8��L����C��H��I��`5 Q$I�m��T?EO�����<m��B��SQ�g����_�v�l�s]"�q�dĎ=�A� >�_l�o����t���i //@0���p�'����Jy�A,>�[Yeh����?� hF�,��$�ɨ���N��
����7Vff�� ���#���Q_���[Q<���_�Z���Z�1�L-wҀ]?q�̪@$�%�M[V��h �� :�B�!��q��O)@ޟ2Jx�� �<���|�8���d���3��Ëi���յ�ñ9f �gB��ɶr�
n�F�����=lE�?�����pC�@c߼Bσ���$�$rl���Ǹ�QoE%zEa��V�Q�����$�E�Yb��4[�����TOb/�����2��/�F�>��hv��W�/0I'F���nu����$L��<rd�~92Ƨ&�uϛ/��� ����o����}�����)���'���CӲ'��^!Z)���̈�@��'j�$�E��;��Q�Ji�k,�Q�����lZ.T{�mQ��:�@G����JPPD�R	�ї��Ć���vlH�����/��H2���;>Rh���і���j���2sX0ކD/Y]��H�퍼�s��x׶f�`"r����Yg6�i�#a�+2v��A��l>�)�\ċ{�����nR�R4 T�e���?[I�jAtS�d&J�$�AG�4��K��BjN����y�jDr:%ڨ��,��׸����ŉ�
3#���p8�"�k�������~b�hZ6�8��Ɖ������ysk���Ì��8���yF��gc4zZ!bL�����vh�ϼ�Lq���.D��!1ĕ�s3�Q�)���oȭ�~=͈͢���%��HVAoe:3	����j����aY�E�tf������$C��H�ks`Z!�~K��
"��  �Y�����XdZ��V�8 `� �AP�	Ԕ� �L��M4�(�"�Q���lm���H%ZB�&sj#�,L!J<g2-��j*� �#Q~"�'���)���s�7!�����ma�}A��Ȯ@�SBT�
�Ͼ�AH�ʣ<�A�<x��42[�D�(0�{ɘf��	փo&H:�^�}�G"LLȆ6k��j./��J2���bJ?&&��D�X��d��͖Y}�q+x�r V&OTbE؅���!��=Ȩ���4oQ�5���Xݑ�L^MX�!��������/^�
�=��nZk\��
���}����ڧk��A7$���'1��T�L@h7s�0Ն�'R��ڶ2�m���0@c1�T-���f�\�_l��27�2?�Ay�L�1�X�� ����"���Ѽ��~R��;�X��x.�e�雓�h���������E��t�i=_'
�F��P{�XCW�M�v%2"N�ߚ��V[����ܦYGh�={���C&<|ڽ(@�ФQ{!٘K(�fWd�6?���b���\l��0��X$�0� K%G�H��G�>dD�J�`1���,~\
3��C��3��xı�d`=�%�B�_Qq�衚��F��ߤ�rSb]�z�| 1g�����S�c�!	���i�.�H+�`��7�Z�X?���ž��|��G������n�>S��{G�! #�&���~Z4�����=���ȹj���rd�f����ɓ��PA;�L�ڤ"w��s�4�����tu�L��Z��b)����O/��n������?h]�ݽh�PF��th/\�s�tN�b�]'�F�2>�	�YJ��韔���@�K�͉���r�/��t��nӤo+Z�f%��^o�U��B��L(��:"�M"��eXz47AA�j�����P���N{9�J�,3ă�>c`�<ˮ�a�	�\`��D�`��'���jpv'/��?��2fYn(�F_b6K�M�V��/Ԝ[C��s���d�ɪEh5כk�m�#ן`�C��F.o�����0<IT�t��9�4R_4V��rByWu�X�Z��O|��%���h�&�Ym���f��McE���鈩]}UU�)�5l�~�9�UA!�k�	�.͠�8�V�;�aW��),*�ױ��2X�T<Ҩ�xWJ�E5��	S�a���͘~Y0�P,���4{�S�w!r޲��#�b2gf'�"(���ZP���*}2��B�,B�};.�����wk��p.b6��*���	�^�u�J��N���^��M6�]���Y���~�c��K}z�j˭7j\��V^�K\9�lp|�T?�A�����ld/U��r��o���+)+b�Ȩ���S;�:�sY��_ZL	��]^��44;̼�"ކ������s�Cy�}�@s �R��ԏ*�x�a�(�1&Іw��Ȼk�B�ϖ^l��a����-N����m1��x����ty��9�5�Í��9���D ; hd�����T;���C��V6녃9��Z׽x�F�*�_��j:��>.%�u4���T�_1��{�2���6PK�)ݭ-����6��Q兲�q� �ғ����)�|�ܴtb��a%�,MZ=c������DT��EA�"I]b*<[8��ȕ2+4�F�A#�d�l��E�i:��y���_{��4~�ӛ��m
���Ԏ\�f����!�J��GI�O3��
L;k��A�"��h_�]@�(��*�X�Z\hYu���T�`�6���n�.�oe� E���# !U��sNk1�-���<aD$�vƛtm"�L"�kʵ$ �Zފ��QC�ӹ�t��a��#� ����ժ�;�A�Y[��8���d-��-q+��J�1bF}s1b"��ZWJx����}.:7�M9[MgBeiĳ����<��x�vR)ˮē��x�`떴�,z�r��_��H��t���ܸذ��_�u��c�e�q�_$^�j����z�W�	���y��m�iH�Vy�VqI��ʳ��\
�?"�yz�f�֑{���y���W������/�y���֋��c��3�kݟ�`{O�.R�5���_4�/��Pj:�唜�1S��b�a�S���QQ���Ob0���X!evr�Z S.*��e`ja�Uf�8���Yo�=�E=�Ǹ� �N��ˉ�	��v~g~1���G-V�䃋P(Km�j*��1��  �               �@0   @�     �@ 0               0��� �!��+ C�{w�3���M�� �I �W�0�� � Ā G �  ��@4��a�,3�X1x��v�� 4@	n�2�0     
  & �  �`   � �          1 a��
M�[��EtBQ1����Fl*;<��*c�V}���{D���"�k�ɩ<fkP߸ja8�B�G,%T ��}��0� ��  l T � �c 0 ��  � 
     @         ``    ƣs��Y�!K��=9b0�mx�LԋE�!����0?� ¿C<�0�T�-ci��߻�(���byx�nS��C��V0�66.��  `  0�00 ,�� ����  `  �`   �   &   @    ��`@ @1�    uP!�0"���00^��!T@��@D(�B ��A�C���c�#�*�m�P����V%�8-�n>�����8�  � ?�@� � �       `F0  ��Yn(�m�-����`�FA^e�<a�x�j�m��l�7F                F            JQW�E�9�P7� �9�(o������`�t0  *F �S������[� �yE��ӓ?(A�2  @ �  � ��                ^� b!�WE      @U� y��5t Y Lד��   � @       �     �`�h�B�%.Q5 ���@ ���A�E`FLT�MH�{��+�DKr����3�u+�9� d�T����g��ݙ,���T�1i��.&@2|lA�U��j�H����l ��FƧ�A^|�-�iv_Rr%0�[p��f�#vW,�TZJ��������7�V��s\=k�m-�!�m�Q&�T.$Rj����SrE��=ޠ��DoH��[�!FѤ��� L��#��,&��\IF�X�&d(xDT��m��kjĨ�ژ@hBA1!R@ 	۾[9�J�2%d���C����yC�_�L�&c�y�7��e��R��=%�(e���θ��T��ê0�����a#�V���ZFJ�ٹ�5�l�G��hP=���4� ��j�o��J&Pv��� XcY�JL
���-�R�� �g6p��3�X�B,P�ݒ�
�Rnw�ٺ����� ~C���3�,)r�P�"�UV�G� 2K�^
!
���?����'��~!{�D�kz��!�ԛx��oL�E=ieV���*"QD�Os*l�<�z�tr��I�F;*	�.ؤ>���;�\  �}��K��2pK@-B`   ʛ)Cg�R(�(�����xuXY`�`!� !R%� ��=n��Z���W��te�F�jd6���V����  �Q�   g�  
0� 0�a � -L���PD<��@H2��@A�6Q���q
���\�
��Y�!�F�i=�uH�I+a%$d9�O�+P���;�p��A#Dq�8�G\��Ou �(_ƅa9��=�o�����&�5рD�j!)�� ~2d4VC ���D��'/�q���JB�PR�WִR�������G,��ޅO�#���Ƕ�#�Qi�Ţ/q�@!h�%i��|D�mB	K@��BIh\�� ��o.NX1�c���xl3��~΄#��FQ��3(�ȩ�
��	O���#*����k�9xzE=�ӿ֍ס)><��D�r���O���յB����C�I���0P�H��o��̘��ғ�O\��,���$��x�y������[�+>l����r1�R�5���Αe��&�p�w��C�Et��#Z8h ��#�a�O{��BIĔ��qAm4�⛣�"(SR�E��pCh�(�dQH���D$Q�1VjJ[`Y�	)�!�h]Q�s��!#3�H����2NA$� � !Is`�ȈAQ�((5G���V;������6!�5PC�B@t��?G^�H#,!�.��P*,�	��*��ԛ������a��Ix��ptHƽ���p�[�X�qDH�a����$� ��6���]�Vn3����-��$>� 0��D�먐o��0,���1�S�ߛ�I�N�b�LZ��9$|է���|X� 'u����6x��N��
7v��M9N1"6 v.�:5� �b���b@0 �L�kqZ���P�
��1{HD(�\̷cL��bc��,C���&��ګ"!	�Z�ކ&OhU!?��Yw>oL����b(ѴhȎ���ӸW�EW,P�5@E�"E��@�KN3�@@  Y% 
�@ ����X��QA��H�
�2��UH��uZԴ�U"=Y��T͕nFX�g��"b���'���r��`�������x����L$H�L�����,]��g�������.� �c{U�|��l�H���*�$J���,ق,�"ȳ�2�ŉ�H#�f �� �\Ex��V?��_��
�h����^2e `!�X��(� �   ?�`� �0)P C  d�0Dh[6<D2T��t�0(��q��8"dY��͸&��,/VAi't��*{���,XX�V��#��	�scB����Ɠ!�0f@`0�>��]O���@	T� ʚ^	&��D�5����U"��] G�rU�j��,����lpG��E>�D8,j2)�����b����8��mt{�Ē�����pF�D�E��A�@݅c4��S�&l�5(�l��2��fC|��Z�Y�P��1f���a��q9��Q�������@�<.�0��*7�c"R�g�ecm� Ǵ�S0Y`1p��`q �  
�0  �!�@    ����Bd�� �h�(���=m��FI0�a�(\�@���١�}�KgM�'�j��,���ɝ���u�B��+ ��Ȫdnq�Lj {��:�)ÕNX�a��.����%����He��`$R�h�#�2�v��� ��i��Պb� Uv@���$h�$O9��-	��a��^��kdǂ#�-�&�0pE@0<��=�f�	�0Q
k�-��r ���x@��z�*��1p#�jC,G�f�Hs��hb�.�0@�w�N_��wB�(��bH�� �� ��@C�C,C< � "�SD	 @��ҕ�X<!Y0�E���A�~>xj��uH`����I�dWB3���	օ�|}<(X��ckE��'Ei[���03kD��;���	�{cΣ�
Gd3 �hM��Ka.[x�jT =�)�dI�Ie�A8��J�غ5eb�
a�2����->ka��LB=I�#����I�du㮮D�#�l"^���p�3�Z,gc���\��Q�<b=22��"�!�@�8( Q��D���!��b��x���~�#�<�ؾ�l���o����i h0� �1 `5�b`�� � ��c/ 8�\[/ ����4�|&�SRg��%���R
O0>kzb�1�4D������������-����9��g鞗ūtWӑ��hhr�y
^��	Tr�&R
"���� �q~8NɴcL�Ӡ����F=��I�OI6�njy4�!PD��Dp�]V��ȣ�2ٕ9Ҫf��3�\���6�
$-J��C0�a��� �	0T��`�� >0E�F��� ) �;@E�Q>�<!86.o��߆�R=�A
�+P�����!�}j\�(����H��C/]��Y䗢�9g"�;�KB�^��@v�P�%9&u�f-���{��h2>D� c�C6�$b�P� �sgU�b��9z�"���sPDmHb06���Jle���g��
������̈́���b�aEN�,R�U.zW���ܧa�XE���s䨘@��e����9  N�(8�M�d�lqM�V�R4�ZЗQ��ɫz�F��{�[�=��[��@�	4;#;�0O	J"�<�E��.�����=�+̬�L��B���N�
�(��Q �#�5��$WG�2[*���+�a���4$�����2Aњ@�N&��i�4��	#�Al ��� �&0h��� ?Q��/��B����e�hW���Z#�BA���)�PA�!��f�-*<��(�j�xQz���%��# B�&h��|ް�H� ��D!/�!M����	��:g�D���N"�$��E@%I^0h5)W��$���l�`�Yn~I���48��l E�oE6Ȭ|���p����$����aD��k�z�[� :�a&l�F�@v>�� x�qd� ҹD��;j8��BĞ��i� x���[HX�_���[waC$�mA�`��G4Э�x���F��*T��R,c)�G%!M�m��oӑ����4M��7��p�t%DQ�X����mn�'/����e�J��8�塮�-��N��'�� �a� !FF$q� ��fJkt�a�,�� �bt���ߕ=B�����,l*D��W����K�>X�M��@C5S"gh�zA�46L�P$	�A�-D0���eh"H$NHX�;�ϭ?=�����p����
A����145;���������r�a1�bH�5�я��_D0L���`AbA�<�F1��4L���M��22�	$��8_C�!���BN��Bi�V�_a�ߖ�n�ŗV �k�+���2A��HJ  ��#�,doH��F �@�1���Z#H�Y��:32�0�@�������}[$���L�����A040�0@:�
��e �9 e��~�脁G	H�L�4�'<��H`���B��=4�>a�����o�-h����
��d�D�Ə^r)���RG����h�F��ۙe-��dm5F�OC�/��VG��ۥ��hD�#]�w�=���e1��3���i��x*70*k�2ZvX��~��m�W�G��� Ɂ�L�K��7�mЄE�<�S�t��C�B�P�&���t�U �6j���>h���1��e;HZ���D��.	w�Al�&MV�����òrP>�b��`�/�0<!�  �u<4NN�[M�D�H��%\3� Jzh �s۾N��bb���c0�{$��h�9<�xah }TÌ@�T?>�j���)� %J�`Ԍd` D���5�TU_A��/��Y�&l���Һ��`ƀ�B�Г$<�g��4�Ͳ��vdp�1`�o��A�怃�`>��
n�x��4�L�pX��8d���?	 H~&j��<QA�  �@SOq}~���0�|�-�<�I�r�5�F�̽�xm�t����wѢg��������^��Y�Iq<QX���%*��*�{	�H�����*���4�_����/�h�~��^K�H�4l�:�#a����Ĉ�[$=�(�
�Q(�Zh��Yb�1/����#�E��U���ړ�&qNH�[�����1��OHh���3˘� `��\��E���b|��K��BG+X��,����\V��R�H���H��I��O�˟.M�I��%�i��<J8�D��Tͨ�4p�<�p*^ipQ��O�>�wb�l������NWn�sL�!����n��4v2���)�^��e�j8���WB�/
h�QbH"\~�$�|�?���l�{8K�>����Ư�1's��[oRl�⣛��qsv.��%'*%�&x�UM�~%�4ivz�ॶ�)������O�����J:�ԗ1{z�ҹM�]�D�p4;�g[�G��v��>K��vc�̹�
���kqT���N3�������N����	AG���^�77�~+�8��k�Q��n��A�����>,-(����?d�Wx�|�ъ��������JE�^�xh��m��������b"!4�G�
�8\H�8��3�-tE���9�l|�9~�o�q
�E�Ph��aPL��l*�ՒV]�\�R�s��F"1FX��]����t{�?�$�"{����o��_�H��O���
�?G'`rg����4	�iͭ~��˗���L�����;Q������B��&�s	r�T�ɫG���&�iW׫�7�|�:�0�X�jxi�'��u������38���zq�։{Wu[�&��Xkh���@�1z�-ʒ��*3mN���4�$��.{�ƍ~�Mؒ�r����ł��>���ZZw2{ʗ_���)�>�J����w��y�����;S.�b'Z3e�"&0����]~*��?��(7�bi�:J��e���"='S���H#|�;'kp����ӅƊF*���r$R)J�F6~����)ޢ�W������H�c����1V���h�q"�@�)>�w����2��k\a��mOK%��w��<N�P
���]����l��z��GL�4�g;Uw��g�f�I��DVu���*�X����q�:�,޽Gc���)e�V�b��:I��/h)�ʶ���8��92�E�����?����p:�-}�x����n}x����]�饋��b�����2���ߏ���$w��Φ.�z�T���E�+�1�u�Kbx0�m��	�.��ı;舵�dD��.�%NOU�IW��{x��Ă�����- ���q̜KK�^Ӯ���3�X=�ĕJ>�ьÒ���>�/5���߷Ri �	�nR��oRr�"e��.m�Ǣ����q�-ר��9Ϭٍ&
�ɼ�o��4��
]I����[��Ħ{�j���3g?w8c��`?�)�x�A?sܼ,a�.��Q=xC�-KX�#�c��	�<�8C��(�̣D� QteLLF$�
�(,�!�R2�f+[}��SI6'�����/��/�m��}R��_
�i[5W��M([�w�zJ� �� ,�ѡ<�%k_A�+q"y�!B��J�� ��!��x����t\ο���\,,THH�@y�f$���~rd	��fFMOh'Af6q7��[�T�-�Lm����$�y���N�|ɴ��*i�-�r�B#c�$j���� ��}��.�e�r B8PY�-�(B�PbL�����K���Ggș�R"�+f6w�k�j�P�ɾ��;�PVǯ�2�je�P�I�GTW����2�痱3�#[�Їs��(�?����*(`�Q$��+,�e�T�Ph�b��6��l��G��XƢ#c0���[�x��D�(�����Zۻ��Pz�&���l�e�&�AO2�.ݻ-���J%��(�I�8	�@Q����ǹ��}~�Ӗ���9���-�;"��w/geq����$N.���Ҟ�>����j��a1Q��K�(R�G��8C(��ؑ"��8�b{��R�@aq��������S%(�vI�؍�:&�.dɥ6����&�d8�C'7A����"쓷�D$���k����ض��P:\Vuб�ѕ��JD[�����(��qb5�YU�U"ɔ�9��B(�!ǉ��yRXII��'�-,'�GC'�f�!�qH�&.����R���K�TR���R�@�.�8�O���!sVX�Y�}�L�p%��_�ԉ" {���e��:ts[1 Y��f��&I �8`o��� �1 $��B(��Qg��p���d��B�1�P���6"P�b1�zp�1D9dO� &Q��<���%���R��	���]�`E[��C�SC���2� <��[)����o�n~Se �`Z$Ba���c�e��9ɎBDwG9c�Bh�i=�@��<�2��"ċr)1T�GYK�ZV���
	�,���،�i!�� �c��%�JN��Ȯ�B�b|�e� �7�꜖{������;��R���e�yX���Q�ɋ�X�1���Y[u~�tk䞡I��/������ݠ��y}�Ȁ���}�!��A�V�'@���J�"M��y��6K�@%AߕP]�D�)�9*�ɜ.�2�+��m�����87EXh]<�2����dY�ku6�Z�m� �_�p�d��m?<�>eg[o�j�����4���i�O�4�=�m�]�+t5Eu(*�J�e�RT��M]�p���16$���1�����b��_�X����)f�-�؅-�[�cB.�r�I$& ?V�������5����7B���c�>sC_qe��3#~���[�}��t���X3/f�$2y�k^�� �A ��ӡ�SP�q�sR���˵�I(1N뫺��K�����@�LWH"�5�k������r��
έ��E֒��ؙ���,�U�%�h��W�^�ݩ�і��EŔ~�˾c�CD2�J�ߛo���@1UO��;dY�3�Y�]ܼ�enZg<BX9
��AD�ڿ BQ���ow�K~8���q"/x��0�Q�cDܑ�=c�����`
��r/�cv1�4F1	��>a-�f�����g�GG�8�e�e�R���@��5� g4-��!��S&a��,�L��`UӋ)%�)�y�����ADC��i��a*�x�D����Ot����t��b���)\�F坋6D)�����zn̱j/>���eNu�ĐH��qR]#\�`b�F�0�G��w��7b�+c
�KY��LE9�]fKn��J�bD(м ��(�o�B�eyb��¬�1F��a���s��З[5�LH^��P�$H�;R$�#oo^l�� j���^�:�C�F�& (� �:f<�/}�{(H�S5����P��M�#QN�i@Z��{-��퀫9��w�ӕ�~��2%;D�M��]�jRF�z2�-�f*���b�ƏI�������'��2��m�*$�:"�e:%	ugV�ɗ
�M�*���R��l� �&Ktq��j|2�)o���b���}X헙������$"DE�L�I"~1.#�ğωg9�)�g�{����EʦO[�l���_�n�<��m-���9"�ѦI�b�eX�������TBN��<�!�.�,$8�"�
0���s��eQ����lh�7Z���w��DW�S�����q�#�z#O�3ĈƗFP�P�"Gh�*���Åg~iKF��Cx���@��ă�&[�;0��� �"TH�t�.�衬 �椳ñ�w�Hf�*�4�����zy�c߂x�>�(�@Б6ü!jyN��j#1�s�g9��k��J�&#�tO�\lz<E�FXڏ�e2odS�?Q(R�-�G(�H�}�>8�
��e9%G]"#<H�9F]T[c����	w�Z�(�9��(/u_u����I�M��D #���u�q�L´BC7��a�t84A�F �"+n�h�h�g�&/SbP_n	��q�Q�o����<d��V����@�Ac��D�\hFM��P�D�ocV"��_*t��h=�I�Z	�7!J�~��BS�'����3����8�Fo?s�;>DS<�џ��E�=�����#SҾι)�H�����FH����1'3iE!�X z�e]&�[܋�	2B���&"}��)����YB���rD��I�W��Q0�_`�sH���n"��r��YE+�0�ᚈ���5YHС����SD
Ë��
����3�6P����!���|g<V���x�l�3��o�"���	�H<HXM��2ح�9~2�WÔ�Zx0�O��2;,�1����ǣ3a`�����_�u��� ���r���m��]
��,6%���q���f&_t��/��)�sB9bk6��(Iq���ň�굛��|�����<oP�_<O�R��I�R���eJCS#֢�e�HH�$�P�/�Ls�H!	)�_���g<�>�kK,[/p����R"�G��mi�%���dN��hp��_�bI��cD������pn(�'g�»�<4o�xW��&GX��>�dn8�67'3�7UɨfYX�.�E%@j޲I:�����ow��~u(8QPz���d敂Y�`8��`��1�%F�b�y�>|�OrR�O�\8���K�NQ�9R�9g�~����PtC{���H�������@�ɨ�r�ܷ����HyR)s醦"gxf��}����s6�l�qr��H���LG%qpO��4\��܇��I�f��e�/�"+rJH�/<[�ZTȴ>S�1�����b4��^����ꏑ��/(B�栁�JrM4��̙�܃��ĝ�kr��gϞ��٠Lu��,[y(��h�l�w2���]�5�E��s�6�_�_�l�,��.#�&e�\w��7�k��jX�,&I�BE*t�qŉ��_��5g��4�$dV�����N8�����X!����[���}�K"�6}ҫZԄ�2�ld
$,�S�Fu=�A����he�Y�p�˄Q��H-�K8�ȩ�LD�`U�?:��Ύ�}ˋba�d;���ñ�~���1�ݏ,g�/HY��x��H���lJ��q��u�cp�GY�������bTW� �S�TM��yvM�~*e�<�M�85�A�~�ȣ5��	�0Dr��1n���#|G��rX�^4u��ɷ��.�l���\ �u��
�ǈA#�2_m�[i��7�#Kׁ��˼�RY}݌Y����T4�r�D0���!�&"#@�\o~ �j���E܃D�Q�N(��N�*�t{\�*�h�ܣ?���Z�b#}ף~R%;C�&ü�+@�ha�$�v�DWҶG[SR�� $��~(H��m�VܰlJ$jl'w&�;��|�VRL�$�%O�"����y/Q�`HOS���/�b^qJ7�*��D�h�"�����L7��5��H%�V����K��[8���9�=�)���hpo����r�A3��u?s�4�=����)�2IQ�P���˺���0�\�{��3.6V�]j�S�s��˼�]�G<
}�xn.!��-��$h�?���Q��\��4Hy�M��d�ci�Q�٫�	��O-���T��1)ˀ�ٍ��vJ�C�u�efo��L}����*m���\Pɢ�$�ps���6B9���sx�F���D!w�>�*�jD���&��D��0������/N�f�jO٫�8��7��G���*9�~��K�������ڈ���T�} ���1 o��|�Y�����;�v�b���Ƌ9�X�i����uh�T�6�y�6n�Kye�<�� �K��T��ϲN�������|o̢���y>_w�>FR-G�RFM9(P�ԓ�U�!�=��~U�3����H�J�a��lŠ�����m��i~G~V���|o�=�2���u++C�\�F���L���4��C�Z?�`�!�U�H'�
�._�,m�����e�L(�ɪ:�UnLV.�X7�9-:�� #&����*k}�w���������g�S*8�l���1��#���0����F8��[��aboe�rD�}�G��,L��_ms��)��a;ۋ$;�<<�y
9l�q���<�h��h��s
���j,��D��Va����EвqO�%(�JdK�P�T/834%�X�$Q���{{x�I\�[QM���`/���Ƀg=3ǁ��.>�����:�~��������/y�z���@ܦ0%1�4�|.�.����d<Ϝ7F��T!bt}�Z O�i�F�94��5�E�����9�w�T�9$;�̓P:x3����%/b�H����KDR��R~�L�'�� FvxR�fS�H���j&�3��N]Oe���U7͟y�QΧ�
���O'�3�$n/�>ylu;&�&]F�pr�R%��J���x��=�z�ŷ#s�$6��c���s����bA	~�1�%��KsԳr�ܮ�d[�����J]���-�kdI�ge�D,N��ED��ꥃ����� �*Ԭܨ�xQ
IH��{����>��ݖ��*7쓵��u�8�Q�[��hř� ���ʍ��;��81� ����)��{�V��M$2U۟^?uv��}H���T��O8�U�u�/���+�e�pC�$�NQ?�YIb`�cYS�P���U�����:�e��5g0�x#��O��n'�d+�������"}�����o���z,���T�z+�&]�E���ǭt8��S��h�'���$�,�y?��"�����
� ��z�����|U�%!��gڠ���{�I4I ��4|�2Ԃ
l���� Z�h�����1�\���u�u��@��mQ�\�!c!D�З6e��)FPq�\��y��eԓ	-��/ȹ�[%��|���b.�)*�[L�<l�O�/2�6+�*EE�`�LQ~�#�R,���L�EQ��V�Y(�%~O]Y$_4%��C�v?�%_��h	NW8��a�)�Vo=h��޽��jS��r�`��J��7�lfʵ1�*�M$�N�D�g/�}��1�|�F<���APmPz����3eAF�x[�k���N^^�E��ɩ;�"e	�=��͝��ʬ�'��PS�P���=O;>���rǪ�S'����X���
,/��(��]j?���~P�����qL]۵��I��<L���z����^MV�ncFz�B�ʳ��Π9St��/���%s�-T������Z���	�ӵ��Zh�lB9�C9ي��[`�I�?�ģ�����GfP�.h�[��]�a�����?�9A�`v��b���!�JHbO��I�七D⎄���1<��+��ġ������* $�³t�l���W�7D��h%O#�%Ա%7,W���v]
��~_5?(�.�W���
3����ݲ�z�Q}��x"��S�tq��֢=Ag鬫�-��'�j"���eyQF�6Ĩ�!�P[��w���&��N&���M���D!)��Z�����Ɣ^i�(L�'��$��T���� �FɕI������+D�?S�{�2�פ�r�C�K|	��8�2=؀?O�=�g.�5}��_'GD���k7a; �F��B��0�=z���(���d��:��؃1Nh�Ł9�J���#ɋ�!��j^E��lGDBg�p��<�@!c��R]^'���#g�w�D8�
�v%B�� ����u��|�+�Q��4���ۑ
C��6��$}C����JS?,�p�l��df�_}{!On�0[��s6�be]��_^$s.�?!s�_��7Wu�J\R�K@���y�};q�ƞVN�<�'#���>��-Se�x��I�=��i���'5IR��h�]8��3qk��oS��zk�`���V���PR8�b��h
)��0��Ã�4X���	P($�%D��Y%7\�P�֒���ɏ�
O�{%�{ǃ|�,Q�m,#ԒX���>��O���X�E71�ɓWz������!��6p�b7kbr]�Q�2�S�:��^�2j-F�6��L� ��N?&�~�W#y9�-������$,��/J��d���5�jc�����v�������j'��^�ؼTU�y|�G}DS�u�Rjo��z"��L��P��䦼/
s~
F7?A�.x�1u�lM����w{���/z�Ebk��N3���;ֶ�7y4�.�d��ӫ�5�S�RE����1�/�p���,��q,Tpy�I� H���5��eɵ����)�yqe9/LTA��,�@\�$�C����B�E3�F��V�t;"αR��^�-�Pݏ�)�ȃ��H/"9o�Ҋ��8ѐ���X��e������۔�dS��R�Vf-��x�}3��@��G?&XF��^�<�_$F�E��֒m�^/�i1�t@�� ��Ȃ[�D�H!�G1t�zc⺨dly�f-K#�Q�r��){v�P�����@��L�myw��Ib.�LXԉ��������(SlaCv���
ւ���_g]=�X�)d2 B�¤D�$�E��Jbڳb���<� �[�;�mk
,Y�I $udk�Ǖl��!ʂH-dw�;£A�1���ܤHKФ�D�ENT��p!��bQ��PNTwn����e��.֧�`���q�{�C\{�p\RKlGZ)1��;��.&�ъ##�*A��mSYcisY/��
mԥ{`��ڋ��Z\Kʴ;<��h���_@��_��O�H�U��T�*��b����z�����Z.}�@8��I��rk�Rٙ]��^JW���9ü���筡�c�9-�-���{��`ʍ+��q��ۉ˜��^���{%�n3���H��9��<Br;c_���e�`�n4�A�T�!�Y$��X��1�Ř�~�(�pm)�]�í��;/D�C����:�����>�1и1FC�>ܥ<�\��[��T.� �g���Z}{XH�}�X��ƛU�oo�8���(�r�Ce���X� ��� �%R��e��X�����xhM�d�^6'�U�.�U�����e�<=äN��rN��^�z������z86��K�ߩ�U���,3�5�;R�u͌�O{7���<"���BD��J�1&E�pt�Q�K��n�0��'|ϊb��#k/�%P.(�1Ȫ�<[M^�}�n��X��[FD;�%+�����N�_|1"�Q&�L��F������,�I]�����-��ZZ�Z꜖@��ԹH��U�k=cm�C�)�^圶������4����u��}zr}9L�K����m��ɗ<j�:.��Ip#�q9E�Ӣ�������K�1",��`��\�!��ٞ�����,��4�>'���S�+��&����L��Y"�����~7DK��-�d�3 �Ĵ��kҮ����E�B��-]�z�����e��֙vup�B�裩w5!#�}U)[+��6��4�i� ����Ґ|��������y+{Z;F:�&���1�ZT/H�>OS�5���}��6Y�e;�+�E���%�����3�[���ε7�99�a_���4��8��Al`��q}���2�ꇈ���Z�(�	�4mv��I�w/����-r���)b}H��&���)D"��$� !L�*$��?�@��*� ��ȔҨ�(�K!��ɐA"�L�T?�wk�0�^�\F��]L�:b�*2,}�ɀ&*-X�ŠR16,Z3rC��ơ�Wk�Q{-k���S@���J�%x���C9�Г���i,H�;dMX�Ok����8�\b__���^ꮚ>!}{`��,�����QR��VQd�����[�Lh�1p���/�9)��A�ᕽ����>[�N��z9(�`�t.*�	:z_tꄿdȡ��b�]Ϊ����z��"/=|^ޡ�D�n)pH�Ts��6T�8��w$ݏĭj��_̼�5l�H��d��mq.~�����0�wx8�r�@��˖}x��֮"�����'��P��p��	i"E� �,��k��Տ�z%�43�y��#;�x�<E/�x�[_�*XY�nm0m�Q�H~X
��lŊD�xvL{)�r>H�!&E%�x�*	�'����3���t���G�$Q:$����(�:z�{�l�'�)Y�%t��2�/]�\�2�8�`��D���a�-��E!:�Tb�I�Is���Z��dsy�[3��x�\#Gĳ�
kR�^��h��kg8�$��b���YiZ�F�/�:.'��"���
*��%�3���[e�2�2{)���C(��������1Ji�8웠�n�&E�U�z�ŹjL͑����7YK�]�c�	����������di��5޳�-�U�RN}}E13���;R���-'�f���f�t����/Il�ɏF���43q=O��!���]�4#
)Ns�u�Y� ��-7����`����"K:��S&�F����w9u]£E��.�A���9����Ȗ���SB���g�ݮN�o���oYgִ��'z�Z�֏���G�⿝Z���K��;<�V�}�U� ��V���Rl��RL"�	H�Ԁg�^��[脋���u��)ρ��k��#�.�JYk�dn /�0Ԟ��l+�]C��������ԯ��dY���.�@�Ҡ��Iy��~�P6B_b�l@	��4�2���Wo$o_Ռq43㫷�\�\��ť��}��c���\YY�޶9I?��m�y��A�}��A=B��snr����hZq���χl���꒿������vFiHU�W�Cs��{�XӀ����Y��/�^$Jw��"=�ދ��-��S�|z�2:.�>�-�Q)�[�[q��h��v,�[��3�L��b��>X��!d�!P)�آ���S4>;כJU�\[�Y���26����P@�`z���{(vb�$��7F�Z��r��-$�ҥ/ss)�@҈S9�]ϓ�O��%��%��B#��t�^'�",�\r��ê�K��_$�������-L�9�L7�Pd�<>�JD���(�fĒ�:����[Ƴ����G��Q� o�zɚ&y.�7dV��G�]I"�怴�H����n�E��E%�}��Q�(L�@h���A�>��Y��y����#���d�գ���5/�WԹh���ve|��X��>�Ͳ�V~�M%UZǮ�Ԡ��_̔X�E��Cw|#���L^iW�8�$j�e�*��kC�&�Zr�����b7���jGX��B��!�p����"����bZ�������#�R.&���R���r�ڑ�\���]Kc�+?�vj�$I������o��B�Ok�Z ����[*c��.�[zV���j�
z)�%s�x��|\��A�6�HR���!U �H�i!1��6I��@(Kik9����;jE{_K"Qق�X
E%2 �c䦚ѩ�sGjb��o'�BY�DT�Jf�� ��<Z8�YQs� Ae��L˱�2�=�x��� T[�D�U�TjX򫰍ԗFU���ׅ�R�}ֲ]4Lŗ�꧊<,�e�s��� 4W[�<Y� R�r.���=�}?pO��,u̖:ݥ��	��YJs�3�H��+���S����v�ዶ�X��v�,�YG�':f5v�Ϛ]%*�e�s5�nH��'����zֵf�ޮ--�oh��"�������n�N�m�&�( :�<Z�rk��%[d�u�4�{Q��7�ޗm���$��t�����w�Ņ��]��B�u���9�o��  �'� ,��~�q��1d  p��p9�y,���ǐ�  �  ��b        @9�!8 @�`2�@F@@ A� �C 3�3��`u������`Q�BHp�� 4,� ��B0j���-d �0s�
�2�&!��!@u��4x� 5"��9�|"��!4�  !�@ �   ��hA �� � 0g@&� �|�1��0 D� l�� ��y0L��>π %�*�o���/����E7��Ni�ߚ&�!݁FŇY�	廌��B:�Ta� �*`� !db�D�F�8���#^� @A�0��� �a�H��0(���a�V�7����ǘgڳX�e��$E ���3x1�� ������   �   @ 8`3�h` ���x          @    `a	���1���Y0�����Y��p�'u��^a����ٞ�ϲw�r��~Aoln{ �U�URa(�h��b�}~�-h�G_
�Q�h/'��7q	k3i'��x^|c�8i� ;}  �� B0` &�h  ��@��# ���D        F�  �  �@3�0    F�,������ �`k ��� a�P8 q��Fn����r�#���2m(C�?3p��X��`0@@������Z�18���& `	.D=K�QL��`G�� LH0�F #� �x!�2�{lQ� ���s=�7l�g � C�� 0�� �@�ha=�2`	 L� D!���`� 0 @  	�3�AC8�'��!P��2�|@�SP��ӈq��`���� ����3    "$�,�3!��q�q�� C C0����5��2`@ L ��� � f !  X8���#D 0� � 50��X � Ȁ`�@� �В��A� �ϓJ�y�XLd\�f��J��4"l�   �+   B ���@f 0���4 Ď	���3yl�p10b S���n��Cx&����C P`�%dse�A����a�B��6<,����~�0@ 01�| � �"�� 0�� @ �  �N�.0:� ( ��	&�� 0 & � e�	G�o�Q9<���!E��AT!��M�*2�F>�C�H `  �    ��� ���t;(4%!%dH���#2��s�5�� �A�Ш���JQ���-�:��-���Ȗ�'dň\��ji�[c��+� ���6hXr)�B5�!�x�c�·sl^��5�kٕ�14�BM5�ƶ�.q%{��\ݘ�f����7
T���FPj�/�-k��B�s��s%�A��C�`B%��Y���c�W22 ��� ��By��B�骛� ���	�E�����0��s�60�(<` ��[a�K�nkJ�Yx�X��0Uʄ��Q��P*��Zu�|��	E��"%�a�ٯa2��7�8!J=��5�kd`�D��L�����Exj���!1�?�Dw�!�BJZ7�h��h)4*��$x��X;���Ƃ%��5�L�#.<
�wZ��yR%Hx�&�A�%�=P��:-$�  �*m3�t�!�d�  �   F � 
ۥC�03#�0�0  2Q �  DJ�A�     ���� ` :b�NID��D�UzV�Q5<M�)J�=/s`ɾ�M�e�S�ućs�\�s���2�����1�]ւ��VZ�k��Ŧv$S�I�t �� AA��a�'��*di��f=�pW�ІB��v.I��XF����)�l�0o��]���Pj��iH��}O t$��+�ǬA�EmG��ɰD��0=x��T�8��=L�I�``	��g)�����g�$��p����Ke5�/a<bg���9��iA1P2�TS����z<7�xqP��8�&�@��Bɲ\5xBQ��S� 7��\rV�Ƃ$b&��V�n�bɟ� [�*��gB�F����'$3 �k��囓ݾ��h�޸��[��FV�q�� Kt��lN-9��1|�Ԣ7(��Z7�AL<t8;4 !�1<IT��Jm��(�<G�d6zI���|�#D��|:���N�]�-�׾����f2��HS������iq�������MRo)l��EK�3���.�V�	��J_����n,?ᢠC������f8��3M��./H�8�1�I*��@� Ld�`Ϻ�CŲ*'�`a��HaM�al�:R���1��(���8fRG>t	HR<�3AH2d�23�)�<`������߃�P��;��P:��bB`���y�a�N���P���Ob���L��^���l2��nd�e�{���ctZ��Z�tA�1�n�!��O�m��-�Ā�W���-]�Ύ��2�1 i�l��?��+� ��u�t����й��
�y�PJw��54�G���0h�xP��~�쿭O
I��H���A�\��#��[d�[�ZK��;M9��
�(���6;#�u�!JsX���	����J�-���G�_���=����e�.(���v ��W-��24X#�����N�6@�C]hvI.��W�ҒBx@��T	� ������Z^!l�u����C��dY_��)���l[�oPTʠ.��"\,�J0��bK�!=��t/�� �w��V���S̊j3����k_1�NtW�&�P8�>�n%�MB�6ib�P��GLZr�G��`7jW���g�Ȍ���8� 6�'�c:�Ӝ������!(0� �!�D�@� �u���B$�T��_����2vOn�w �p�F��D�D	��ʭ�A.7�iMXX����4���Z��p\�ߔ}[/���A�����M�N0��H�bQu?�fވ�baA��,6N��wen;���b(7��Z- !/��I��V�*�sT��+�Υf���w���>����g��AaCc) pO0lC`�P�S�aX���=�g���H܊�tҕ��~�[���1b����M�iM9N�!��]��ZFj���"9�A怕c��`��RSq���������C�i̅���� f����A@���F� �S<L�g 	I��)��� ��$���� ��="; ��'-���J������Ig���+z�D��c[Eh�"�X���$��h TlN���U�Z�ZjZ4$aHB��C�� Ձn��Ο {K(�Srܓ�B�0��,G��f�%w��$,x�� f<"(F�2A5�4I��@��	�RG��2@��*�m�	@��⺘�g��4�I1� z銔�j���?�E �!6���	�r3���M$����4��)�;�����Ja�W�:����9���'�1fd�rZ)�5>̣��t�m@�rNk竱�5�ѻ8��/@2�|J�P�g��ѭ�Q�e�dH\�A|�4��࢔�6���hAV0�Y)}AH�����n�4x&�z�bx��lm�81�/m"��s�D?W)b���zԷ�D0!��l8��l!��g�k�E��+����	��Zҿ�����UE�֏z,)�����"/?����Y�q�TK��?��G�q �˱G4��4C6Mk�Y�z�3!��-����H�vf.`���M=h��8up]�΁����!P�x!�,�"+��Y7������Oo<��X�z��  �=�r��r��Mv8gA�y����*\�V�0��.$�������� �2����C ��E	���
I$��)"E}̸�����}�{�.�mu&n6��T���v�fY�S�M��P��l��$����MRX�M)��W5H��6���0r���;�5�F�w;�v��Ę��W�mg:�ɚ�9M�qG)~v��/T��$N�� �/����esgcu���ۋ?1L�f8��{_���Q��ً���<�6[qQ�1��3x��*�]�W������F;�z�n�&�Ѭ�?���J�AzV�rQw+c�Y�bL��Ӄ-�n%���_FS�N����~γi�rgo\��b&�bo37��/H��{b�Կ��?9_w�k����p[�dob�1g$r��C�/���NVo<_^��} ��`���.�y�:[�gF-�g/Gp�z��-q+~������:�ˎ�r��׶Y�b�f����k�nc9�	&����O퍞&~zӻ'��-��_7,�w0T{���	����.#�̝N��&2�0�����d�����Y��l�"� ����]��r���,�s�B2�w,�M�=ʃϸ�k�"މ��i��Co{.�◕��V�K�I`t8������=����I�퍿���g��(ր<E(�y4�)�A)�Bo$ۂ�̈<Bm��)$r�.j�d�"�!K*��>*)0�������h�O��v^�ӹ����A��'y+6n�33�7��P�
J��;���?���r�^	Q���������p�����>��z96����{�Ҷ�����6l��W�b�?�g�y��+���Os�����[V�K�eg>���M�?����[���&貾����&��~�.s�M*�w�&�%�� �l�"2��v'��Nek���/+8v��%�Mou'��q���$r���.�.������#\�S����r��8��u.z߹�b�j�)�r��؜3�˻��}��+�e�E�ݣ������J��_O�S�G��j��ybW?oY�k����YE�/�Y��>ԩ�Q�?}:����ֵx���2Y��6K�����P1�3Φ-�G{}���\T�쿚�vr���O��G�In��j�Y^E�<�N�s�k����srԭf>m�.K���QW��Ȥ�}�/g)#�+���7��G���>��&(�]�����ws闔Fw��2���%�_o�!�vM#J[f�R��x�_s�+>b�A��� 
%߸ݺ�Y��:������-�m�o4|ڝ.�ۍ���:e����W4A��ܤ�qg{�ӭw�}������݂����+�����Sr[Ll�M������3��K��c��B5ʾ���A�]m.�f\H�&����-�m\�j����J]��u<��Q=���'��?�FRhlK)��)Bf���y;��w-�k1_���`+�����<��<��7�-0W��=꟞L��e���."#��0�"=ٷܗ�g�v��;��T2��~t5\���h�v7K5?8����`�K�e��ne�W;�Ŭ�{�"��|G^�DPU0\�<Z�M�q%K9QX{�N�9~��m.�/}�S��3�o�|ۦ��J��W���I�����c���QC}ӛ_�f�ƙK;52���y]Mg�"���'�IcR��@M�)ynQ������Te�v� e�brݶs�Z���Nި���-�����Q�0*�ܷ3�%�['��!O��MG�q��؜�N��ạ�=r�]P"��DX�2�.��}ݝm���2�?VK:��Z�]���췱;���W��p'U��G�~��z����r��Ǭ,�%�r�>�%N�����w���Q�p6���3�NwlO"����؛\co T�U�b�#},��2���/���_ρ���qI�gj�[��GDR�*$Y~p)��2%�܏Ҭ\��M�'%9�QKTc��#�w�Mߑ-�q&]�{$�Ƞ>Q��]U���P�������ϻy��ʹ+]$�e�\�J�Ψ�&�,��)����X.��7�]��%��
_K~cD~�*;�A,�57�tf軪���Yx"p#��(�9���,ĥ�]��^���AA�l�Pi4�Onč}��?|�'Nw������K����ZVf��o+�3����v${ʧ�E最��4�����t[w�ŋ���s�I�N!���頚�݉3�߱��4,JY8f�h�O��*����}��q&=�Ѹ?\�|oNɋ����Jˉ�� �J\�5�J��׃��%�&�4�CA��६���p[���2��r��iB�Y�֜J3ʦ���M�52�
G�ܷ����Ϟ�8o�j[yz��B c0CLn9�S�'�� �8�c����Xs�N�Y^�}�i��O*��������`��"A���������{��Qr�_�N�DK���Z�>//�������<kη_e���M�!
�(���/Y BR��˷���ҳG�ȚvK�Y#�96�b�4V��p���(��'�i��K�>&���,@�#�qyOY�7m����9�d圓�yT�����k�B�y�̪)�Z�Ć�ܥX�5�=��G"�_�1�����$�U�-�r���_q�_�0%�gٔ����\x�rN
\�,O�&��y��ҙ������d�Ə�:�ÜI��%�&�[B�-V����P)IևÏ��cz���7Q�ϼ�w/W����U��[��b6�Q��-S'ʟ���T;�
��2�'o�[{Tx�TRs�d(��1�Nٳ,�/î�Y����|J]n���A��}&�̳��V_X�X�8�Y��^�������D���1˩X�,c�y^I�d�vs����}�ź��x�z�n��e��i�Lg��M�Y��>E��ny����%�Of+��.NEb3�8'����,�ټ�;��eI]F��<ܿ=1Z���Lܣƾ���.)?Z���q���2d�e�RK_%�����j��(�6A��L��Qd�!1T�8�q�m J"� HD �Ib�6��qd�<�lܷ7���9������uĠ�A���,�.�D(bw����2
��\JJ_�����y6�m7*��':��6�����#U��Pu"x�x��}�Geˌ���uUT�7)�On����-��K7{�@�dO��*	����,���[d>�1<�M���Q�P�N&��b�rN�G�dZ�y$Yb��y�����"���7�&��Q��ln�"�m�Zs���N���������]�u��[>H֜�4�ϝ��B `��SUs͐�
O2�'����Ʉ2Y$�`e��9������?����~1Ye��Q�
�ܣ���&�v�\v{��o���85}L���o���lj"SZִ��R%������d6��I�`�Y�$�ed"�:Ă���� �$�8�A�B�o6�R�o�,TJ����%��֧Z���J#�X鉊%�76��"1ݶd�d�-�5bn85-�tQ�z�����N&����AT���N� Ӊ�����96k>oo�.�I�$�u�Ms����u�h�f�&q4��*�+7g�����rـ�X����r�����iJR����M��uN�w�S�n�nC�8���:�����_F��?q"��L��)6A.TqjT�:����P��-?!��Hnr�AaK2ӗ���Ɠ��?�h��6H�_;S�C��4�g6���h��AO.QJNQ&�*;�clg��e���bo�Ae�e�O\�,�E?��M��/�X(=~_�[�O_�G��J�C��?Y���i��_��o�V�B�f4#���4в��JJ�(�)@��!9J@�{[�)!@%�%ld�+(N\��Q��T! Y$�(!ս�=DɰRUw�f�ak��E7S�#: 7.�:���h���^kZ�T�O�6K]ஓ�Ȟ��R^�4��3Z��AW!H��4��H�\�,��%4�a���SX�p�Иj��"&���r3���$�)�X�h_��$x�_<�WJ(r�y{?8�Udes\u6��S@�EE�5 `�s��c�]��2gaz\2�a�b�5*!R�B\J��	�@���>x'�4Ҧ|��I9�p��"#��Ik�}گ
{Ԟfg/w׽]�;9Ӧ�xێ�كM񈒅־z.y T���lT~(/�i,\@Fq��X�����%����v��%D��㥕	��NĦ�jEo>&��\ܱr�.\3�3�l�����0�Fx,�N��#uT ��rNIk �ȉ���}uS|+C�:���Tt-.�V�>J)9���nȪ����Ԙ�I�r��xwE�TG��t����y��s�'�ɖMֹ�I�K;�kQB��UO��Z6��}]���B{5Y�#A��ỉ���(�hEI���=�;�� L�Pyї_hIa
�U��?)\Y1(��Fp@E�+/��]^�>G�O[�g�Ss�ngbu�έ m�m'�!�F�M���u�_yJx��1�����T8�4W2-"X��H�dH�TPjv4s�奈�PXM8�'��h4�A�D�c�R��e�'�h�K�J���Dܙ����`��	m@O�w[*�E�T�RR�:����M�-2�p��H�W9ꪝ"�5�&\�|V���+������L���[lmok�^%����R�K܀ɥ��*H����	�6�vRԱ30kDEC�Y)K��74-P�עIUt�O�}G6`V�:%.�����ӵ�,�
]��J<
M��ch.�a����*�Bl�^&�Uɬ�:�����CB3�f�ȫ�����(E�2��e���J�Zˍ,�Se���ID���|��x��n���D�<�%�9�H޹��Xp�nq�_q�B��bR=N�v�9Ƨy���#��q;��I�N��p�Ю9a/Ǐ��q((GP@M�����)���m�|f\M�PG% ��\��i¿� �9-|Q7s�y�r�Jr�'j��Ag�?\g���p��2���.�g��)%0<�OJu�����%:y0aM0=�|JA����""�t�#��4�����(Q��¶T̎q�zWjn�p��բ"U�ӂbx-��쪴S}�&���\�wa΋J���Lhi�u-�`�9.���V�*�qz�x �c)
f�I-�����k�r�̧�)J2�
JK�d`u_+�lX�sn�#���o���fdY,��r��m���k݆ЬQH\�&�Jd�$@]q晜��L���	�5*$9SQ���JR��f{S���Q0�6�h�dog:R}�w��^���Po��"L�2"3��"��`�HBQӊ(�����9�,������0~dMWP��{��B-�GpC�y3�0�B���44`�.�P���A'�Js^���<L��R_$)r�H_���˳��$����/@e���,���pg]63�XAoA��M�/���4����"L#?�@�������Jށ�TDA�����Q �=L#��"����N��#�V�1儲I� Ha���!�`@cւ��c�n
��`@��`@�!(q�9�yfd�q$K���ξL�`��:E+u�
��A��$UU[d<�&�H�������7�-�w�;N6Ԏ&�EHAH��1��(S# �ܤ��I����V�$�9ɛ�짦ݛ52,E33�vf��W�S��x���q��x׸ :�@!��#"�͞ٹA0�,c�:`��)��FF[	<��X�B��,ʶ�%F�B�I?�EȞ��$�wN
�����]m��lo�c��{KH5Û�#���G��"v���ӛQ�Lȍ�Rf�Vt�ᧇ`h@�`�/G����Q�]Y��2�I����p����1^F)9��~J���5PzT��L;P�fݛk��g�ވ��ʶH��j��A!�m�{��(}7��<�<C �g��L�/��L�*�>�Aq���>��H��J*<4A��G������XD�ڗ.���,bB�%a!���^P���0<�.�,@Ph���X��)�REQQfJQ0�]vt\Λ��+4Г/�ڭ� Ti�R$e!�g��Z��[�/[�l�5	IJ܎��F��fs&S)�EL�G��/�A1�(<�(E�XO��;)�ҺqZa8���C�v
��0(OHm~��H"L��o���[��n+���X"�+�����'�#92�HdB�����C���ؑ�?�נ#F�	:��X)��IiÑ")}���f���isZӭA=��yB��;'�Je�y2doCUM%#�$�zH�Ȓ��3���v�*+�5��L��W5�i"�LѬ\���Ȝ�ək���,j��Rx垐S�JX@5ߤ��e�S�i`��� �V,N[X��rx���TN�,߃x�π2�Z�oÏb߁����.X蠿��N�A@�ơM����?���1�ЊH��b>'=h���CI��}��L�����̒��oE��v��M��1�iИ��D��-�HZ�H�
�g�3��
i����\��B԰L���:Z��Wv�P3��g�A�Qdi���1h�B�D��$*T�r1@�i
�ɬ&
;��eD,�h$�7'&�
DP�@�؇
:�US�+�53�'�fk�e���@�C�۔@ceC� �ׁ�b������"�&UԜ>�׵I깩�rK�k��=ͤ�
��)�6X�91%]��/�eEz{�������h�{
�
�E�G�3oI��2��kȗ*�2M'DxDN� e�Rrv�(𮩰�Mɗ�&Чjҗf�re�.0�AQ�`��5)L�N�]�d�+�d��3Mv��H�6���@sS �J\`��u�Ok$��=`�-49�i��?5e�4L�[�/�^5�ʨ>*
��n�\J��p�^#���x�&���.�%��FXT��ː<�i�I~L-e��\ �*W}�g ;�t��[��TT����i_tmX�)��6�D�f�6V$f�=ODﴕ�>fqI)i�q׻:3�U�ᙷ{o�OWȇ�d�b�i�����M��0͔�$o҈���j:�-d�r�&��XY)�m��i���"�g)jO���:�  �� P   3<C2A�� �� m`   s�   �h [ �� @��%�y�@�6�mc�<��J��>��p��R�2��#d6T-
%�H��D�f��ɿg�,�>�.D�բ(/�����1'��d�/1�q����������Ӓ�b��ݑ�gtEM�'�X��f�I�)6xG%������)��r�L� FH�Z��$?�\��8��&��b���'bt]�51��D:3�M�F�/�9��I��i��Յ�H�P�omU�4b���+Y�2`���O�� ����������� ��y&�T��(̀Y5�B�	\���Q�&��r����"��H^�7���)�T9A�����}O�G������_,��*:�  [�A         �@     ��" �         
MR7Y(@  `  �0�H��i��u�`
n y��$������;r� �����)��۱2�4�e�>^�H%�%AT��FE�4OQ2I�[��lIm��R`��h�[S'�-���ѡ��R�iWPe�S�H�������Ȑ�S��K���]��qM`-P�����IWf�G�Ehj�^���9��'r�QgY�6�\�{�*��(g�C�K?�V$�G�Zc)�ys`e Xl��s`ť�{��U�&�.��m֟�wEJ�x��>	�0\TI8�R������B?�)��Ȳ��oM�LL�2!{�zT�@L�E�L0�N	?Y�J`�����>ܖKPJVEN2�����+��BȘ���#"p�z5�=��:�3�^�q�u�܏�0l�96.On}�顜^9��0k�F��>#l�x������ǽ��PG�BX�`�
�6�l^�����O�R�'D����8��1��q�y�5O&jZ����EXk�?�h\�8:k>� OG/猒|'d�-��2F�ܩQs�p(�� D�p!b�r.�4��C�"���U��y�}p`�S?bi=�K���۩�u{�O��5����4s���=��V r�����.���c��l��"�I�xX�.zT��c�|�
��\�SW+��"�����kG�1��hO���*����{�pO����z/�O��R!]t��������I	^�F{���4`.��]=��NG�G���5Y��=����	�y� �����A��\``���<@�)^�?Q�X��S�������K��p����݇NUa {�ܯ�B��{�����0�������N?�����4�9>�xT����H�,Z����cn1��J$����� -��,�]�v�I3���GYF���7B3�3�������ږa�*�7��p��	]�y)wz��	J@��0IPnFY@�?�b��R�5k����@s��_��]��feJT���=}G�/b�9�Y[���o��ʊh�Ì�a�u�6�|�����Zx�<�o&�ڱ�v��;^������wczc��������e����������S��d�7CK �p�<��"��7zu��j|g�[jd�x�ف#���W�FD�gV��~�m�~�a��� _�0���?���u}&p���m�VmZ�������� LK%��E � @;̸�χ�lV;�'�'���?�QI��v�=ێ壑����K��a��껾�F��:OTȊ{�#Ճ�&&��`�aVfUY� q��p�垘�0�(�i�BF�*7���^AbR�������x7�ְ�c�b���OǨ(
�:*�ߡ�ҋ���g�������Y�t{�X~Q-�g�}��Iw�֦���Կ����!�����"Л���o	RV
�5-A� -�G�b�Ћ�>U@��)G���'����I����59V�W��#���4}T��@4/��E����ĵU���:����?ԣ�zcـGY�IV*��$���OY������	��q��jJM�q��m��]�B�C�Xח�)���9e�:0<nɕ6���"t  NZ�s���(4���ny���󑺣u�;=Q�o�ؿu&�Xl�bK��a�r,�����pi�i�Y ���f-H=�jw����kq�EVF��4�}�N�#o�T�����64���{f5k��sc�&���sq�sɌ�N��٬�[��%��ΰ��s�&�9\��}jb:�1<������o�uì���{߉l�����yf�M*n
�_L��u����s�]F��tk���v9c��9��9F���J�;]XmĈ�oQ��Oݚ�EOO�e�-R��lG���'���ǡi����_���Z��;�RqC݄�.���4�~996�q?���OV��7ď�T&��UJin�v_Q�͒��7��u�yzi��b��U'����p��	�WsQ�U���g.Z�nU>���o�J����)h�n������M�vk3�q�'�k%��N�Ūs�(���.�?��F�0��]��$����Қ�S��6����s�$w�w���y&�C ���St��rw.d�Rw�X����Y1k;��K���}ɡ�ݩ��?��nl�f��p�R��i���֒Q<ܿ�I�7:��a%;�j^/�7�K�1I�ˎ6K�k�Ҵ�n�3Y���=���ǩ�=�v�pw *�%���s~5��w=�ܪy�!IyX��.6�{���R؍�n��lk��S6�g4���W�}ؠ��ςݩ"]�R]��K����Y�9��K1�hߊ����fkyJ�eݍ.{R�Z���s=�cP[��b7��R�����』�N8	�SQϚ�ۭ,��7f��?w�iOvr���gMbwn7][s�U�4_��)I�p��T=�?���2X��\Jܲ��yX�n���_��k�$������CIy#S��%��n/<B�#���Ts��$�.7���pn���J?bkۨۏS����\��[wٹ��;jr�-��[�3����.�r�G[���~N�S6����r`[�/����>��ͺ��� �"�^���o����Z"��f@���M�2ϻh�m�z�!�L���? �~%���b���~��jϽM9����K%�I�n�3pR�1FncK/��ޏ:���H�b��.C�1�r�7��W���9�r���~�+e��%y���7���3���.7,�S?��2O5<�ʦ����P�;��n��z��,�Ҿ���ph�fnٔ�����&�g���Gl�I��<�7��^	������%�V�)��=I���������\���}�C�X����uG#��P��R��Ir��^�,ϳ{�]U�⩆Q��U���s�Q�vMmSJ\\s=I�;K���-��oUg[\
��m���F�ᭈ�6�
0d��|�-�bg&�gY�U��b�Cb,X_���7saP֥]�[T�]�;�wY��u�����1���&T��svu�>���L�nj~~,�)n���M���<�O�7�z��Y��dmsC�Z咴��a�ʧ�����M/�;���	���j��o-��#Փ��ި�y��^h�����3T��� �f<kl����6�[E��E
�2��TLmR� O���_��D6�c3n&�CaV�^ʧz<�6#��LNoEp+Sϕ�����Q�H�o'q%߼	�R��z�稂QLe�Ӟ���z.S�y=���g)�h!@UO��؁�������n��c8k�N�����[�ݭ?�)��^h�ߌ;�Hۍ�&�(#x\�J�,mi��۹y�w�?�����M��o������l��C75����V3�{�>�>bP�y6���*౹���.^1w�;�{�n��55Lx�C��k[/���S�&s1��eH~,��Cy�q��a��V�i�{�[�Of��ml���0��5%u�Wu1o��1#���K�?)����Y�۟l������'�/iζ��ި,;Qʣ��-·w�7�j?��׮yg{����c^����ć�?��7o�>I2y�3R��sq�1�����8�Ĝ��,M/�/�*b�o�ࣶIv����-��k�z�͖u"Z�,����^[��ʌ�D���f�%�n��@rr	�n����V��ȗxef��"8*Y�j=�erLj�]f��/{��{�^\��˭NW����q^�(�J����1m�?;2�AL����]�m,�FgZoy����% e	�˂�Y��'"�8V�[bk�]>qC�I�`�!Toܻ�[�]O�k�9��%����kLj@��4R��&!N��s��\���Q������Kl����.Ty[��)b��
�[E)n­��:��Z�ɣټ�Kf"��[��0��똏s�S\�nP7%K2��9c�§|	�߲�c�,�}���EY�.}.,U�2��1�q��ծ?Ɠ�b1�T�[��;�<ԖS$ҟ"���KK��Wfn��o��|��Y���\�L����6���#�'R�w>��،U�9���]x�.[��.'>^�ǟ��d�DW��N�?��<�S�;#?�z�����PRsO.�=�	���q�3��gZ��b����R�ߙ��*��]��؛pY���b�m�����߶j~~&p{��Ni��]�'����kO�� �r��gߘ�\��P�)0j��#7��Q�T����r��-�S�������7�.�Aqe�r��w,�)y'&�'����b����3=9(��}�JB�:V�"��a���qʣ�l�INV#���Bﳖ�U������1ɿ��d�S�M�S?w;k��g7���W�n{'ׇ��pT�2�-l�9�0S&;o��@.)�&�׷[x���67�_��,iy���������$��������L�����Dm�[T:�f&�̚��Pbr�©��!�6��pu�w�cmi��<3�،�jcb���E��G.r�S��Ãr_�VF�����y�(�ⵘ��׳�.�/:���?��`Ŝ�`�>0X��<򾃐/��j{��ϩu��[�?�.�}�}g��Mi�(�m�1�I��O���{��\�����x��\�vj>Y�b�����K�f0��rwY���'�ۡ�L��e��1syM�ơ^C8��8F}��*��-�k�����9ܹ�N��]�)��Q�*Y��Z�:��Z�	���.��ZM��d���"l�S��q<|2�^_����;��15��R��,U�9Od�N�/S�$���S
S�S�@��U;��G�Q��87>8	AO���ƙߩ3�R\�>��h���Y�|I��F4{?�����q��G#���y�T1�m��<H)Jmp[&�x)����,�;�5�/G���s��R/4P�oN�#p��`s���4��Y��*_�pE,��彝3�{�M��;�m�����8+MI��.��|�7�4��2�[����7�8ӷ��^��wk���:	�gS�������u���7g����rϜ�m��?��9��w�C���+u.)fRo6��I��n�~�u�ݜ��>C��c'�L���v���퓕I�&�d�u'����/��y�FѸ��}DY��6�����Q������Q�6T�e����s�+1杻�c��7{#g����^W}07RY&S�� ���v�d���>���pWz�踇D��EO�O�y3�˪��|ݙ��NW%\M��IT'�=.�>)�{[,�o��	X���=��8�"#�a6��sz�f �y*aM���B���k�n(���!�bu����UN�X��[�y�QE���gu� �f/�)�E�h~& ��b�,��G:���t�S�R�zUB�u�s.��Jrk/&t4����ޔ�;��L�,;�ؗn�[Qwh�;�מ`������Wۓ.�>���E��f�+�yp!��1���`7���˚?��7�{&$��nGg�ٺ���OꓗkO�+gE�߽R�Q��)gk����Ņ7dR�8����d�\Q��g��O�*isM)9��X͒sPp*��g>�'e)gTų܆��_��{����0.�C���Q';����Z|�ߥ��鴗E�lArH��я(���	��z��&_�t��ς�]�C>L$c.o0K�o.S�������H牎v�ܼQ��]I1`#Sw���}��Q��=)j_�J6S�yg��8�a�,�[C�,��m��9�ə�2�����|e��]������V�����xd�X�Ka�Tgk̼_]y�0]�����M��Ԙ{^gu�6�i�m�_�Q��R�6��i��56�:^�WQ�ܢ���p����x	�7�6�+�oQ�ʯ!�3�93�ꂚ����M��l��=���pA�(�=O/��ڝ�&g�;�^v�p&&�i-�AFvz[1k~w��)���F�0=K�\
A1s��]����r�?ϱ���z������&������{=�r�Z��#�f�����U^#ٻ����lW�-�O�%����?v|R���+�)[��U�vTw9���K��|�^�prq��w��k�>�םS���X�,���{�S��Ŋ5�;��J|m+��/��69������\�h��(��JlG��-��~V�9w�S�w-�:�/Y�.qOȞ���������f�̹��?��RVrC�W\z�$3Ņv����r�ŭﶓ��g;�%��~��s��m+���=^��;�����l��)���ӗc�����#�؜��bqW<S�i�v�p����u��99)� ��}1�x���$u1e=��(,[�D����&���Y�NM�K�T�ӃA��j����_b�/S�x'��nu��T);�w��72k<��"b.�#G��ٻ�768/����T��Y;Թ��n$l���ke�F�^�s/v�7�"�.�U
t�[�焣=ܳ���8{�.7,��5s�1H�m���[wdS�x��e���G���c���Za,��k��gk818<~w��B��v�w��Fvs���\�����f3<�[�[y�fon��.��$�q�~fpY�
���sɮw�����U����9RKϪ{��~cQ�b��Q��C��e�Ɣ'�e�����O)E/G�t5=�W������3����/T��)Ꮑ.��!�f\6o�7b�s��Ŝ�ĝ�n��>ص� &��L�-ö��d����e�֦�����K>��S�g,��ю�N�Z�����Ce�6�V\\�.iϓ�����>�����[!���Q��G��%����ܧ��+E�M�֕��@7�Ɯ7�?���1�����lu?婟g�?�j˘ߜ��m���㓖�g����*9X��fS&�ϻc���8��LL�^�C�nS^ζ�m��W89sF��8���q_mlN6F]������]���[�����nۨ���.���Y����f��ҵ�y��&�uY�˟Zv��{���.)ɑA����VrP)����Eo����{��:Gu(�?��'��;���Prؙ-g����'�^	�ˣ̫?�k{�U Ωv}��k%�ܘ�#��=[sʨ�y8>��^��]�1��/�ż9���}��+�4�\3-�q�g�f˅��Y',Jw,�w�(M�ǔ�>�)���L�5%�y#i:۸���D�?;z�g=�Fqb�|��*1nd���K��F�i<��'qf���g�->��Ǎ�Ⱥ�qN�Ǆ��Ȃ/o?G���s��6؝g���v�mq�nRm��&lf)�Ϙ�l�M/Zˉ7�&v�dJ3�|*Jr��E�me�X�Ajw�%6A�}��r:���K9���jK��|�w�g�6n��諫���2�.M?���Ln7�O�&�޸/�w\�r��r�Vr������弲���\��^�nn-?�x�⨂���qzr���N��A�)v�;�������c�G�2��ًu�I��6�/oQE��ry(wr���$�1@�J#�<�l��X�^�.4�(=�Q��b�xX�;0c��&��>	��t��(���s��J�x2�����ܳ����(ϻ�wv3�C>�f$}��d�7V��%\�oY���}�ZޗS�mM�R⬆��D{x>7�#�gs/���f�p��{���Ϛ�~{gs�,�����L�bk��?������)ҿ��{��wۯ̵��.\�IqjJY�O7F]q�zi�������I,��/�$;��<ۋK��NX���T����˪��>��9V��{�\��g���k����r�ė������Ǉ�8��'|��mVJ|��6�ŷ.�;��ߟ���n��s��y_�6w�ۛl���H}η\�3Iл18�{�q��ڍ�y7"�R��vl�6���.DI�7}� ��RZ|��T�(�þ��vx��E4��5��z~$�ݍl��.g1s�=��ܧ\�������ۜ�<k���cQ��Ƣ�M�:'�O����Ȇ����;�ܧg����Y������`�RO��Ȼ��4��Ff�i��QIx=[�ڤ��ܻ%�������M��^@��/�����z�om���P����%��~u17���?����se�m&�E\�b���7bw%��7\�~Y���c[	⳼���e�vnf��ϸ�?qY�0��Y�������:Թ�C�����AB0����F�`��v�+�K%�\�Q��>��.ܧ��T���W VgqS�����O:�<��|��5ō9#2�F�ߨͅ����MG!���$��ɬ�O�7�
	%������[/_������~s��Q)!�I�˗�)¥��97�D���m�����f#��'+�����������q�'8+� �H4ౙG��%:ﺝ�{�،��u���(S��bt%��o6���\c]I�968ֿ���gZM�� �S ��L�]��O��:�spY��T��s��e�Qsu��u��ͼ�t�zs�%���t�F쑟�sf��뇻*{s���n��s�T�w��ف2S�6�p �-v.-u��"����!�I~|�p=�'�m�j��9i���fZ�����SK�}S3yM��ܝ����-y��69��:g<}I˱;�Z_���w|x܏�o�]w}�<F�����!�����0�囋[v�JF���Pͬ�.7��go$sʞ���Q��5�!��.ԟ��k����)��Q,t����/��>��Q��J{[���5⋞X�XI�
���q�sY���n����_\I�Q9y�j����v������K�����F��#�T|�u1�q�#���,��9�ʶ��)���g�/���S��p[&��L
v�s���7������<�?����w1$���͒��L�?O?S	��e���Ȍ_e���ǹ���ٗ\��N�5������q��?wr�ـ�5͕NgqR���K��6��>�o9���ne+{ߩ͑�P�B�[�Gg}�3�L����^�!�1N��$��l�;�e��Y�oqV�gz��-�g3�ٚ���.]�9�c��dx���	��Z�W��zi�����nyR�m+*ύ�\ɛ�R\qIzL���	�����o4[?g<�tv�r��'�[�iof(���5���Jb:΋J���b���Č�����-�3�l$���w��rY߬���S[������p���/)��K����>O��ݗ{Y�E+����?1-��:�U ���b`)��p�������ۚ���[8�#������R�}̢�uvrA^��FIz���6s��u����w-d��S�]�q��l���ʃ�W�G�s)(��4�nH�lz�]R�6IY��qV�v�@��M��n^P7�*�V�' ���۟M/!o$�9�����͙�b��;��`f6u!��9%�Â|]m����^^���˵�������$�%.Q�����D�N8x&m{���!�P��RGT�����P��I2:���9��	�0;:���ŀ�J�N��e��ĕ�g;�t�O��m�ڜ�Q9d�N_����b����S؜��\r#�$�ş�G�Oo"����o��v_�M�ڣ3���N\0�4m3��sT{ɟ3T�N�*�{��;{���{}�~�ƜGYX��bf�]r;�3���j�Z��+0/5�o�v6���}Odcs��L�wE�m-فf����'�;Q��M>QW�����Ĕ�uF��94�9�$n�moڣE�d�M�A�(��[�[�p5_�,b�˄�ƒⵝ�J-G�ɍ���啌�Q�oS�\����w�1X��ɵ縏�>V6f�S+������uGﳺ�s4��I�[�l������,_Gft�]͏�'�;�z��%��6��A��(Ŋ6�l�T�;T�خ�IՍ̔�c~�$k��n}��mN�J�Y���ٻ�',���Ϳ��p+(�3q�'�Ci/��n��/C3�RMƮ��n~�c��s�����,��	I�ы����w������ �����>�&��1g�d�I���&�����2�)����Tqsp]�o���of���s`��� �*S�A�v��3%��O�u?��'7SOu�d�SZr�V#�ma@�q(�����|>�y����k$�̲��i7�y"Gt�MɺU���K��p}�1��-��	��?���LEP_z�M��=���To�ʓ���ܿ�nY,�ᥨɶ`!��I���Cʫ�N��\"sV�y&:g�ݽ{�SR�Ns�5��7	_e�}O&��&�Oxnٔb�g��\��>���|�Fp�T�M����vz,Z��Ӫ?=�%�s��ܳ�>�,��fQ��>��\�����K����n\�0�4\A��N{��9cc�V&�$�c�\�&i��R��p��qZX���w��z�����qq9ZR��Hؑ�X�m����c��fl�n{&��JȆ��)c9p3b��e��T��#�ql��g=�*�Ƨ��$��O��1O�l��}���������Il�iϚu���"�E3;����mo)�������������1i>�-$助��P#-m���1�fmM������,�s���r��+����q���G�k��7��+B�&e�[�X[�UJL�L��t���%u7����1��D���P�r�dFC�r��K۽G���բ.����ǟd�V�Gi/u��?�d�������Y�gZ����x�sn�G?�Nx�\nC=C��b����w7cH9�����NHP��p8�e�.?��Y�}�ˁiKb��b%���;~Fg�+�nJ��y�Q�İ���I��C<x��8�}C1+�S�S��k����#����xA�����|��ߛ{���ZZL�ԟqMG�mp�+�c;'LYnmg�5:W(Ӳ�e��ܛ�SN�q��#��6y���x6R��.�㹋l� �<#%���0,�`<��̺��S�fw9rx�_����MvX�-��m�ܜ�`)���H?qk
vr����;lb�!O/����ry���mxkae��T�?�k7`Q�o#�C\E��K�ypi� f�͟[^�m+:�V�D�&�m���n-�g�v��bw).45���ŝ�\chJS[ٱ������$|pX��52�Q;���݈��=Z�0�G.��<�K���f���
�
LY)G�&ۂ�#,�X��N +��S������/;1F��n�juĎWG�J�1������p����N������ˬ,�[�s>e�)w���u��ԥ�JMe��g�ely�O�Q��K�������¾[B��V���.3����)��i���,�4�-�����k�i3ٽ�L����[�ח`&���k���0!�������K�X��mШ߳Tss��e�b)X  a����8�� u@ ���^C� ��c4x�  	��L �@pT0� ��$ +�i�=�%�U�3�T�b��	Gmd� ��8��R{�DC�0�����ke�c �~Xz/6�M��K[(a�T�-VyGaPaI��l�D�$d�`#i�0KK{���@$�y��_���ٺ�#���M�a)�{�W�i�|��"E�Z�J���i����[���q0��S�7Z����j�����M*��+meΧ�+���2�Xc�~NmY'���ɩ�Z��@e��8HE֏��	��7$�Xֲ�6����U���"�@ҎI%!�8���U��E[��C��+���.�TX  
 1�B        �      
�AUUH�     `    $��E�P h   @  GZ��� � ��.*e���z��X)�Й	���D�)�����L��D�I���߀xEw�!�ş	,6&ռ�Td&hݏ�`oZ]̵>��4��Ʋ�
�5i���0� )t�?]�e7�X�B�Q�y��������B���+�Z�/
�4��h��Ʋ���Aؔ �N�+���Y]�1u�9��nx����45G��6^6�%��/�P릖���F�7:7_JI'-��FZ�L�j�F�d�l��\�5r��e6�Vb�g >I'/�8	�Q�*�=����ZfO-�T	ݾ�*9�8�H��̷3^>�}<���*+�m
X`iU�����6<[Z���,[G� Sn��V8��XgV'<����w����_7Ux�PI>N�[J�%\��eZS�S�B\����=��$*�3�U-�Z$�N\�1�>ٻ��P�C�uG�*/E��I��Tz9�!�p�"wRX��� �ʧUZ�j�Wq%�O���������{�����	�l�����HV`��!e�DO�g���¹�vRr(���2���P[��d俠���LP�e��@���Y~A^YhW�F����$����閵�/*`2%D��GyK�@3�`��>g*+uf">K�J�(��V[}*�#��lm��е8Lu�;�Wnn���;�<�<����(!���$)-�(��Eҭ����l�Co�z'%	Q�ęy
�F��P3�`���'t5�[��2��w��`��p~)����O��RHA���x��28��B~*�m�X��g���4Y���,ŀ�����f��f�����GC��+�r��T�pk�e�tXX�ɸ=0��z�c�bA��VT�Y�%�	܂zin|Y���^���y��^�sr��!r�!|���\��Ar<����ݧ�,�r�<:4ҟ�2������"����Ld��Ȑ0+�I���̈́�P�Q���K���3��N��ș�B��jc��a׾�Ad��Z�#E��1���M�����,���ed���t������qA���t�G�4�����R&v'�CϿ�}���2��:��u���}�{2�彥)�Դ��k�x+�p20�������a`���ctO�T�}���R� _���Q=��d�9�6z��(�uî��֨�$G:?`����Q�,�L>��Q�P��DU����Z�GY���!9ˏ��T쬘y��1��O�z�֏�=��(��틯w�v�.Z,������=ۛ�%�gEՆ��n��j���|�]��_�,�0`�8G�v[�Cf^HX&����tQڢ��h�c�Σ�EG���T��j�4{�E�ݳ��ԣ?���l���$��9���ʟ��|I�Ý���D3���ʷ.e�>q�9�?b�06���M�l�OK��E�?�[o��}A��uɁH���kB{DQ��o{txk+oM��e
f3�TcW�'��৿��&1�7"�O+-�!L�  N1�'�?��������;I,Rp�%H�Y��؍�1�N�R��1$CLZ�cu�B<�ʃiw��7.�._ͭ�ke��i,r�4�M����L�K�N�Kv��I������ٲL����ǘ��F�9cI|OXjZ�wX6e�����m�9��ɘ�F��(���@��%,�J�rS��X��W�LX��"�$sI�-�I9��p�� �{�1���p�0��$�IL�q �שL�@�#�̡m������d��*l��B,mz��{�BQ<B�S]=����%(gv��w/�C8�|��<��Ƨ<b�\ѭǵg����Ԥ��gq$�u����_����/8��=�ͷY�w���@���ë٬��o����|f5I�pyw�L����X�_�p
�:�2{c�y�e��N^�=��¿ۘM�eb7�`W�����L  ����~NQe������!��\���[E%5��x��3�	�8�Y�sP�g��05x�E�d$�nF�KT��I�q��Yu�����0�1�	k�3�Rn6��lN��2~���D$��)��a����&���_ݒWI��-�n���1g��QRL�G~����khnR�򏝃gZ��חc(���Vv�ֿ�9�I��X<i�Y�5�Ml��5���u�I����D���X��v6��.��`[�,����blr	��0Uq2��?��?�*J�gZ0���,��*]����+�|��}\�>i�s���kS�٣�S�ֻwU�����ݳn��s���/����j���{�`7���c��'�9�ގ��Z;/&��q7.%��DC9����D�O�9��f�P�87Y�9r�Ǚw2nvp����q�y�Dz��g~p%>&��o� Ǒ�cLa��J���O+�w�'oY�j~`�q�Rx�	�K
U�/�_��A[8)q�'�K�:�m�����%t�_ٺ�	}�ǥ?mw}�y�ӹ�Z������#d�pF�k���	��͓�
� ������.J�:��8��:͗~�\��"�g$P=F;�$Kw*<5������~w�b�I���w�kyʦW9Ꮗ���`��,�	B
(���cT��S�ʌ�[�?�Z��L�{bE��w��l��/"�ܹ�3x���7ZEb�G��{sY�$4P[ɲh�Y��Q�2��B��bd�C";w�s�YωyI��ξ��	��Ng����3��J���GO������5�BOݪ~{�N�ɛct�Aڣ���x���
t�O�)_ߑ�m�,��Q�j�9j`o��˷�S����]�6����*?-@e�TN�U�ߩ/����Ψs��v��9�8<�؟��fQ����f8�a�fM�|�~���8�
nb��c���Y�l��+Pr�s�4�]������v�S�ԍ�"?����^��(q[�7ߖV���.8ו���S.7w��mܷQ��3;�Ӓ�⭄X��i˹M�Vo�]P�SZ�^[hT��^	���KӜ�9)2���yF~�k=�L���}��Ń��4�nlX��-V�ə۴�K�8���[���9|O~k��{8��`�=�������f.��M�Og��N�YH˛�AKl��L�Vf�x6�yeO�o{�hd�ә�����1�{=�ζC���S�L������'�I�R��3ټZ��m�i�q����4��7�!S�3wmL�l�\f7)�~g����suG�%|(+�ﰽ��M��V��Q��H�r��=�?�3�6�&N%��j�-s�u'�'O�����n��W���Q�{�r�nv7�$���������w����}�����~�;��rY��qs����ݸA�iq�|�幅������QG����R���q��[���-��p5[�vKo��gm��g�ϰ��GO+�������Ɲq�pS��"<,p��<$��B���[.;����p��p9�������,��oT�W㷫=���D	�ܶߚ9n5/��г��f��*%�q��������u��)��LVʌ��6��h�F��!�i�g<��k����ܣ�l���'w����ܱ�Ig+���oK�K���,0�y��c�b�.�WE�_��@�~��ܛS�=�"�3?�5i�������Q��"K����|�k�ˇ�x��ښ��.<�3�v9���}��'�#	gf6fC�G�������b��~�i�/�	p��u�������}"�Vz�Na��'6��b��1��<9�Q�-ͩ�G�e^�m{퍎=��/�����p#f2�?/5��ۊ�g�L#��Q��Q�y#;v�y�E�{�;�d3��C;0�UȢ��x�;�eJ�A���)�f��3�b�c?[�"��ג�q��7Y����vN�"MMx�ݗ1!|�32|���@��[~���S�o�컘��ȥ�Y۽K�r�統��m�/Y�962���,��a]��Ĝ��� QFo7$;�����n{���*��G�cc�
��8�A���j��v�k�z[�T�Z�Y������R���$H�^�R}��?���c����_q��������ڗ��K�Զ��X�<��w7־I��s���ޜ��n)s��y�,�c7��������>�	�B�sҕ���HWp�}Fܦ�EZn6r�M�H�����mc(�;7(������\�N�y5y��'\m3g�y�eh�{T�2��͓?�����W�L[��A�ʡ����72�d����5���&s�k����蓼r��r���Xm��`���`1���71�:߼ٵ����6_��,�Q���,�ۊ��?�U_����`�J���'>��>��콚9�O3�n�XضlnF��U0����N�4OsT66#p�NJ9�@�G9nT7eM�ڍ��d��S��K9L༪;��<��+b��S�c�]����<�|S�+6I�9�lO˘�7�)��F��r���f��z�?l���ՠ�\���y$�){�����s�ܖ���8J�&���{���K���50rs�?c��xr���N��$�}A[���z眤[1���kͼ�c�Z4w�51pͱ#�yG�����d�rܹ�ϸ.�o�/���\U'�p��p�.^�s���"ؑ�Wj\ڍ����	Ǖ���9k{�X�6ve9`�݉�>����ٍ��G{�"Y��pQ�
[iMfn�DH��E���e��m�R��Fs;#��| ��]�أ˼��dp�{bO�ns۹SA�3�6���x�k�rϸt��������8�<V��:�y����d��,Mw�7R�?��ް�.k%��j���(�K����dr��.���6[�}�ӡ�,�J_۟�8C�����J��ݸB`�<ɽ���b��)]�N�(�U<Ugp[�3��o���.��̓��Yg⪥1�})P�m�	��ͮ׵F�=&6vh3�����;?Ny�;�,��7��5W�����M���kyK>T>�*b�i��Y���Nc��u<��A��v���F722�n
eܣ`��쌀��x��h�Tg�f��4��}֜��Y���LQ�(�_�7����=�jd���c�;G�r�"1�֛��u2��g)����w!���z�ݑ����������ڞ�ɸ��z��r��YTI��o�Gɖ<�����A��׹ݛ��=ާ�%���B��u�.^�U7ً��:Þ�>\�q��)u3��N�ċ�:���u�d�}�y]g��QُS{����yY��l��G?���7�0#rmgv6F��[�7�˵C/���۹��\<����~��8.-:q@�\�Sm�K����%�}߻���[��*��ʦ�=͘�K�ͽ�&_.S���3���s}�	��)9N�g 9@r�A�r��R�_����R���i������m��מ��^�<󊼹8-�9�a@L����u5��4|�z�J'���b�zr&��%�yx$����u���˖���)5�~5	�Y���<�D��1S.w�()�<�WG-�]�鈒w��圮�r��W�D���z	����ǆ���n\����Ưg/L���w��~7	Y���Y�/*���qWݺ�o7��� n���Fwv8�U�ju��Wӓp(s����;�\oG�Z�M��gRo˭)������)��/kr}Գ�˺*?�91F8�m��	�����	���%RR(d�V��ɛ���>����(�srt_I�C��$����'7C��Sx��x��>��W"���K���^�u9��x5Fɸ��8�5��MI���F��Y���o�d�,�Hߛ��1��q��G?���T=��8�.�Y3��z�V��PSS,ś��~�i�tX�\Լ	�g~{��[�7��)<T�5ѷ���z>r/�A�Q��
c�4�lp\30~��q4����Ц�ՐV`�v����&��A���.�k�⍗g�������s���f]�G�JDJ���}�Q�(�}���-Φ7bg���Y�����(�N����Q��� ����)˖fb�����{ܤov����櫽��I�Xs*�[�
�.�����ۉ�X�%�/+2��d����E��^tͳ�oy�W���G��Q#��V�f)r��>sK�T_���eŭ�݈�-��~sʣ���g!�Ɍ�7����y_G��L�uI��P�K�����n}�a��R�%����w*H�k�����Z���S����`�[T T�����}�
�F�S�<���ߒ��X�^��_��D��M��^�ue��'��a}�;�L�Z��:��}����+�����
j�t{�G�~��JW���q3쓨�z�C��u�D�j��⚷#h�y�N퉞(�t4)�@���Sr���o;�XK�ʩ�f�!����Lj3,�Ԉ�s��՜�Y�'A�yo�5�xF��o�}JV��������r��r=k���
��,���ٷT�]�q�����嵅6# z�e�nkvr�Î��(o�aR�T�̴��g���؏�}8:���oR��\�됷~�	uk9^��_gmM��E����&{M۳��l��d4��ť�6D��>}%��[ѷ��%���'^.I��̽��=�q��� Tr���~��x�l�X�~�Ͻ��b嘤\i�y��p7@z�r=4���V�o7�&�8���}捂�ʫ�z����%����ܩ?�#�_�N�33��}����/��'d�9%ZV�n�T�� ��S������ܹ��SH�����m�i�~,=�j�K���V7-�	W)��3��2"���f���/nY߂�����,�R�_l��c�$�����M������,-=�Rw���i ��T����nv�w��K��%�K�u+�u��u8z�W��ȓ����=�ٶ�z#.^�M�2ܧ��F.�vo�09t`�F����o�bE܃nğݵ��o5t�����ʗwN]��yO����?G�k�p�ޢ�������ٲ2��\��&���J3O��e�m-����������s�p��[[�݈�q����U=l%NL�n�����Kd(η&
زDA��9�/��W;��4���x(n�Xߚ�,Ǻ��{���y��;��ʶ�j�Y��Y[���=���~��gΥ�
�y��ۓcrq)+%�K��S�l��&
��G��$X�*vo(�9G��g=�r�P|��.o�_�����O�u��[s71�?���}�D��ᛸ����v�f�S��������rf+y#�nob���s�O9�H�jD5�����~�1�����o)�����t�ρ��,Ɠ`ۃA�E�MO��-w�똳��ZӳL[���V���GH,OP풞�?5<*��͵���\_2���̷u1{2�X��gOmo�:���Q���������R��A����StC;-f�U"}��Do;���łVA�\Y��˔���v����?�q��ŗ������G)��r��|}m&s����o/����Q�dV��zS�6�&�^�3o4��-�i�,��;��5���PR>���x��X���ŏ.���rz�t{�/e���k1E'���.yX�'�L�yY2��h�Jz"Kl��� ��%�U� �r��:�lM5&��NQ�l�����j�zêd�G6��b��u,�2[k;�v�F��5�����64�#�!��L��U,��d��lF͗n���E��r����윃%1G\Ś�TdI������T3q'Nz�Q�T��IJov)
M�Z=��b���cz��Y�W�R��-��n�mnm�Lm����3�l�0H������M֝��wT�{S˖���+��lfl���
��Ol�L:�w\������\�Mn&fL��Q�\7j� Ͽ�Ϙ��v>��'ȑ��}L]�M��3�J~�-3��򍻼���-.�%���eS��������>U'�h��T�L�\�9W�����)�yU7�g,Ty�F�,Pr�.˚�����TǶcr\��ǘҮ��öe��ʜ�(�[R���8(�,3���|Mݝ��9�a	�>�yͷ��K����w,�_%)�\�0��#-���s�!�� ��\�J�4��q+j89���'c4�JW�q��)��%eP!2��<�j׀�s�J���]����R��n�v��͑�.^�~��{�\������=*6�I���?ͺ�S2���*b⑾v_�<_?�ӗ�iD�w=r�ū>�#�{?9Kow��w�[�v*oɰM�M��so
����g��#r穋��R`���?� � ����M��J�iZ����������&ߖ5���ݷ\6As��?;�\�32�Jqn��An��	��n�Jm�}��2���Ad���O�{Ny*��/������눉�ˉ�D�c.��{yZ��z�&�mc�E:�&�]�o��yFg�Fp��lE� ĚV�&.�����o�f��\�����Y1�ɎN��f(���&��uC��%��G���ҙ��T1�=���OC��i�'�tB%����:�%�v�ɛ�~u(+�:�R�9NN��$��݃��?A��"4���6/����~Ak7��W��}Խ�n��uG�K��)���Qjo���9�<3*~s�43�`g3����iS�@w<�8.?o:�ow����V�x^T�'ٽ����
o}G�k޳l�6�|rj��_�lmw'Y��,j_��;�إ�cr�T�dvvwR�]���$�u)qNj;�u+��8������q��d�o#ߗ��Iv���3��`��qq��|��wڬג�{[KJ���9�r��.,ژ�g>�UG�`=rW=Nn}#�[��ʍ«�T�0�n[�<j}Fɚ��{��V���`�}��!�CN�V�;��R5�����f�YJ�}�>���APﳖ��{*�:��2�ٖ�"���ٻ���{?��NG�'g�U��|XX0(�}:s�CN�R��$m�8���|N�JDw}�Ci���Tb�D��>���#U��0�,�����<�gU^�n�[�Q����V�I�G�pJ�Q����Y�����&ϖ�����4��'��U3�gEϧym�p��,��Py��q޳��cU�_�27?����Q��b�7K�v���F���d�Q�D��(�r����|	3�㟹V)~rR�&�F3(�%�3���o�\�쵍,�V��Ɠ����,�{��ͻ�.\RWw8���h�[��v����~�b�%0"(��~���N�K�i�Fw�r/P��q���o�������j
_����1��Y}����):���cpmg-D��Z��y�		��!:��+����S3�=L����[�����J�^m��@�m�HۊUG�i;{>W�ԩ�fR���;�i9��b�r��V��I�\S��򙩖�T�w]�����)��=����v�����S�˟�ŐI��Ao�G�rי�>ˀ���r�6��\���s�z�7\�܃x����0Z�5A6�O����;��%���OqK�K��h���2̊�[~#��ʗ 3��G�gt�O�w-�\<������o�b�����Ch(�>!.�:e�Y�O����+|6Az��r븯)���c�ຠ�0u�q�������)+ι���|����v�Oz�4��
ܧ�	����)�I�r�m���`7�g�O[;��Xۧr�'���B�vF�1&Ycs�ok3����{��^�_�NΤ�ݭ����~�r�z��F.�rq�w���%�c��+�/l�S�����-�����
B&[n)�Q����?��3/��}���\���b���\�59\{��c��[F�Tϵ+y���z���wj3ܸ��ٕ��ѿ�Kfv߭ҟ[<tY�#�X���\����C_����+��qtf�:%�s���cL���V�Z�q�3�y��s�剋����-��)fS��*E�"��E�גr�kT�#9�\3�ퟋb�q嵟&��%���eᖧ<�.�V��{��!�p9�Ը�[?A�m�?�}9�O�$>7%s��Ւ�J֏6�ǀ�yg���g��&�ryg��x��â2<��gyr���d��Ԙ�3�*��7[�1)݊O�#�2S��YݹN�ű?5�H��Σ�F����/�n�3�f#���o�N]L��fb3p"8.c��>����[n���_��3y� �]��"���q�/����ȧs���W����v`���N��m�ܧ|<>�?��ԧԏ1��O+�lAs�x�J�/R_�m��7���ō&hhw�p���G��h�ǎ0�V7r��o7r�9��yx3ٜ��b�C�H�7���`nmֻ��sv�pX�ٚ�%�;������Oqm�Z����pX����:G��%{���yȸ��W(��y��i�u�>���q&:icq��8Ӂ5�[&Y��\��X/�g��%�<l~�{B�,��ָ��&��Һ�5�eO�u.+�3�C�k`-�������E�M��Y��،��q���˛F�"q���`�,L��F�m�Ŕ䩊�aBL�Ĥ��$�?O�n<��nE�����/J�W���d�xVJ��h&T�������Fw=ֻ��xY�khv��eE8�Q��ӗ�Թ����l�+1sm>��*_f�&�	��%ϥ���*��Pˌ;��J��ʏ�* ��Y?�r����N���&[�;�Q���C��-x�����1�g�+>���Δ�J�?�TgQ�P�����}Ro3Y�O��xS^\��p#��ej�ߢ��kN)�,����nU~��L\
@����,�'�Oʷ4{�f��jv�s=M.^ϸ���[�6���*X>⠯�=gy_p	8ɼHp;����2ʁdK���<m�ן/�/�f�-G�s%�s���Rvl�*�dg�Kb�(��(��m�����}��7n���@�X�ym�1b�b@1�w��r� ��G����b�.Z�(i��$�<V�r��17:8};���v������Xy�k�ĵ\�qȜ���aN<�3�w�_�[[���9YEQ��NE�JO�f}�Β�<�j�k���/f6b��g?߸1��m>G9�J�w\��*D�?u���\#ָ�xl��6rM�e�O�}���>�\�kyvH��&�&Ϻ�VZ�%3��&�	������1˸��:��_m.P��K�p-�\
������V�gvγ�_�F�lR��Ը��u�v��+��*7�yt��cC�Ɛ)�C^�r�!���r�ٗ$�s����F�cb+�F��<�z��L  �a� M�&�A��� cu@n��\����&�  �h\s aPh-z�x#�FR@E>E�#���f��!mt�F�EܛL�f�ΰ�?t�4�����>XNV��ևD���[V㘦�39(���y�G�,CF�JT�Y$xA7J�W�*1�L!t��쁈��T����7� �Ά&,E�ljh܈�F	�ty����Juo�Q�"�ŝ?PƉZmF?r|�l�F碄����3����(8�Ä�7��]�qU���10B���v���V"b�����GbI��A\*N!nP�a
��j���L/�NۂB�_�H��
�ܐH����4���K���2ŝ}bk�D��e�%5�謓��|�5o*D�_J�8�%�Y�L����9O%�+��'1:֌5yd�;ڡ�2W]0�����䝾M�KH1�cU�T�[��m���O5*�+���@k-DRo
�7�\K��;(��(6k�-   �3(`p    B    �    V���h`         :d��~��`�@ ��u��`/t�.�o���6���L��'��X��������]V��0  0 -� ��(�#�ǄB�����_q��!�H�%+�f�$��d�Kb��(�(H�|�,�V��y'�0�$h�4q� �Fl����p����2��!����"�2�2�NE}�6���,��� H���I�v��'��H6�U6ݫ]g��ߠ���Ô��T �מ��Ύ-�b
H�9q��W/a����݄��V�A���%ڶ�v'%�1.��g(n�z���.W��g ��C�$��6W<tp2��tzb�hz
�D��H����~l4���Oԫ����Z�1�WDR���r����]� �`�I Z�$��������q|t�'T|�����؄S(������W}6u����*@
�V�2=q^�֋�H�W��Jq�=����`
Ji],A�K�����N�J��V��,aX��e��N�O��^0d�VD�g�S��HPo�+���KuTڻ�C���N����T�
�gҔ�� .)�p�dN��%�bu�T��`1�Z	Y���[�7r�oP���T$��*TT�HUۗX��4PIA�	�C��㩰LQ[D�4X�e��p/���}DL4j!��}�P�m��7ћ���]�*��Q��/ȣ�79y��)��Z�@{u��_M蜗 �R��J,��	�T�F���>�KC�6߳��L���M�����^�����B5�%�M3z����Z֑~���2W�"��6Oֱq C�(�*lP��Ag�jaE.LA偛�(�i�	�Ae&��h͢n��1��g�� �(9��䓒b�����M(O}c�X�n�AD�$�҇��'B�	�	�#�$��#m��U��:�3���E�1"v�U"��3��6+����H��4	�칂��1�lL8Q	�"�"��xJ�r}7��5!�;�����<Z�j�M����9x,+i��w��q"���<��["�c�ӨkN�Ų��^���:�!�&��.��g��Fm4��%�xF��/�J�m�xTX_v���#�+1��^�S)��AfA��̢}/`�	.Nu(Ft���K5Y#�����e%
J('ʺ�y�����-�V1�(���..����ؼ�:�ڤU3��_
L�(ћ�f���d����Ն�j��*�H�J"�}��P�"D�`ɺD����@^
���EBE���k�,BD2}P�Cj��Ui�(w #�c�;`I0�f=&����!M�ei���aJ~rA�)������a(<'�YHQ���pW����$��(` nT JW�fy�J~I���ua%�-!�E������%�m�Q
�2�	�͟+�s�@"5J� ��e8� ���@T�B�.j$�(��)t1��"�ŗ��Ƶ�Ȩڂ��OIl1boy(<a^/pb�\Q�j��k�Yn�d��9mq^�/��?�a�:˲�O���p��6��!��xV�9p�@��CLM5�$�`���!O�ëĶ��FȲBD�&�ŌȜ�ć1dp ���c,#���Q�QH�wUz��%�U
�Hsf$��W*v�*�SV@}��@ݍ�`K��~ЀA8ߖ�h �s΃P��i�ٲ��Ԯ����:ݻtr�E`�t���y��S�yo;�;O�hҽ���S  b1�ͷBݾe-<����7�%Tw�Qt�}�q��.�0�M�dnD?#�y~Y<05�_�Ɔx����V��G��-��
"�����
X�NC^�� >�~Fd�	9K��UBk�|~�u����(���֓[Ѽk��k~z����e����)��>j���+�Ib~�)��/_a(��38�b�l�+�< ������;�'�Tm�n����Oh6eԋ�4b�)�����&J�t�G��Ήs�dy���
�U[���]�;2��P8�O�"�bέZʮ�+�IBC]kE��=��@�OH���l����Y�q������� Δ��Tz�R�%/�fjG�:H@4���&�C]짩h�Tr�]��t( �%��k*�OI-	DFN���$���JQ�$�aLDS$0����=�9BK��7d����Y��QD+���f~%���XO�/��{����p����}�¬}AK� R
�$�hL$�C��9|��t;�  N�q�ϹQ�F��Rs�����{�}-��MhY޻��1Kg���;1#%�t����>��%ݹ�y�1Y�),�>�n$Ʀ?ٖ~�d��l���׃��-��t({,��vK%�y��1vT�5j6������>�I�uf$��X�(�%���?��YH@݁e��"��J�2���Z�!�Ar����}_����
#'�:���QV1z8�V�5���Y�
 �$�!b�Y��Rx����,R� @(Q�!B�P��j��[���%ȉV�"`��I�t+ĵ$��Plm7�#��u�F�"歆 ���9ǈ�䬅����a�a�F���8����'�f��$�+�qdŵ8P�^(�E�O
�'�����&�O"G����x{ť�FXP�/jn����7�����&�j,:���C$e�_*hB
�����\R;_����:�%xb�YR���L@|iXz$l��K��ߐ��mnT�Xps[�y�(���Y���3��Z]��<�b�A1�Kdi%���D�w�Rc}0 �KrK����9Zݞ���3ٷ���_-�V~6�wH=m�����u�x+o�pL��6A9��6L�MS_���?7[��S,����Ok�s�g���=
bS����]�N��/}��I�0�4W�K< "(�8P��F���cAB���Z$� DQᒍ�-�&t���QW��2�ߠH��k�/G��\����>���"K*K�������=�
3�'-:^��R�E4��9ɿV�������D��ʣ����]Vϙs�[�=1�[��;v+�˖��s��8m�틺�\�ۗ.I�KGw��3�j�������M<n��ы�o^��8v�f^�B!:��m�N�l�x��r�Q@�J����_�@�o-kD����v�jg͋AMYU�i[�s�u�M6�$�X��I�RC�ALB��_�*@��'b$�XY������ϒ���;
�N��Ŕ ��j3V;��*>�X�m���ĕ��z�aO3h8���%
G�C�0�I�<x�!��[����7T��"]�\z{��2!j�CNj(�-_Ѫg�DV�)�� ��%w-z�nQ�U̅>����5������,��7�wҀl�z�I{��LL֍�˘���{~�CK<�J�p_/�kn�>$�g$����C�lT�⑩\�[|�n�E����و�m�mċu:�ץ̶K�ٺ�YF��p{u�{�1�'���y��P7�2�G�f[Z�o�u�.{��(2c���fȧ���f�ki�nq8�՞��G���m�H���%�_f+��)lYi>������+!,��)u�)s�6NZ��KP�r����C-���o`���s������>aݒI��f!�⃿�;)��b�m����([�"��3���(�%�y�W���y+����ź<�~�}���\qg1~�ؚW�&����^�#��RT��:)Q�o��gq��#��^|�7�\n�/���Z�y����&�ga�$ ��7�uR�9��*B�"8,�Њ��&
���Y�ʞx��?9^A,1�!~7���w4DD�D�D,�fV���S(�~�#��/����T�")��2�z�ҨU'��;�B#Rwљ"3=09��~+�r%��t<DR�V,��P�!Ii����%��b��e�LW�"�(��{s<��vk?�Sw"n�;��H-����o��E�P�c������>�D��e_!%|E(V�$��m�x����ҐPv�9&	(���$L�&	:(�ȑ<
�i����*��y3�u��Z��mK����km�����o���.��l����	CV�?�^.���������,������-B�
;+;�5�����F����� �� ���y3��}�9�>�D�O�n�|s���."����=7��{��K���-������؍�z(�]y��[��Ag��ܵ��}�z�ei�6g���/,�Q��܈l�Y��v�rĠ�)�r�G?��֮;&XW��$���Z��wT��ys����\{Fﳮ�./C96Y�,��5�KNE�]��!�]z]�[!��	|��ri���7\���ݼ�,����/�A5���S����[^V#�)b�҆Ջ0r�X'� �����.|�z���Tm�[!�{�zkoo��w₝�&���x���&֖�rbJ���aVi�_�]�UeO�D�!wD��[%i^�w�?�mS�M�Z���A>؊�,K��5Z6�{��iub���-ҩ���͜�89?��涌�.ah�%�T˛s�:��C��p��H���է�aLDEmLN�C��/.�x��-��i|��#(�����4�}1�zKgE��=�W�/����	BRMy�E�'4���ABd��W$'��C?PYŨ\M��rLǉ���h�N�H��$�6�Q����4. ��G婥m�o�T�lE�0�9c�&��?�e�v�{s�6^l��I�	�-��$jp�|�T��m~�i]��
��;��Zƺcn5�,�b�r�0֯\�֓��v���� �#�%�" �^Mayɬ~�LT�ζ\�Gr�-P�n���Von�M	����O/�ty�����E%�@�f!m��e�v���[μ��<Y=܅�i��5ƃ�5��\�f�?�6�<��b��sͿ���kB�(�R}�R<Yƿ_����������_��X�!��y�t8�J�Ҫ:��a4����&��Xm�㼐G}�z�;Խ.NY�m��dRs��%ʞ���Gn@P[u�M�����J��3���E��䭟����
MpY�z��/py�q1a��'O(�oS.�T[$���;�=������ �.�+��\����u���/���;c%NZ�������3 �[#W�n?�T��Uߍ�Yz���ޟgZ�����uǁ�nz��ٺ9N�`���쪥�ԅ>��7���u7�4N]�Mܝmٷ�j�6�ęy#p\�j��į���T�����}_��\���WW=�c����S�곛/������{�)���d�~[�J\JO�4�1?����p�6`J��A��D8&�f��z!��.8M�$�����HK5/\,��l��aKv�h�*��~#ҷ�e�7�����9�Gl��?J����J��������^����2�詾r�wS7xp�f�'uo�%Q�r�����rպ��~\7�
_�0'��*�v�D��㠰�QIA���j���k�a`0F�������r���δx���Ok󗵉=ď�u�"�SKv��+9y�9V�p*e���[.5�LRč4���|��zvsW��3Ej��7����Zl�������w������!��\?��G�Q�Vx,/����R��|��2�r�bkhx
�QKĕp��W8[K(ߗRc�s��h�Q��u�gx3ws�fY�ўVurW5�J.I��Oz���ϩ7*Kr�jx�O\(��U[e��;6��i�;%�Y�
׼�t��nmn]�������b�u�b��D��
�LF-��.i�[�3"�k]�|w?�s+��~���㌍�-�����pw���G�x�[��������)�I$�)��Y̒K�T�搯�h��&�k�ў��f���m�7�����U��Y�m�e�hk�[�����E�퉝pVZz(�w�����ȹ9��k3�뇖P�ě)4N�+��9�ҽ��fY�7U6m޶���pL�%�%��7�~���؝b8 C�����ֿ9M^I"�ؑWŲ�����޺�&�Y����/Ǘ�<��T��H���y,��^�^)��[=��O~��s��-���B�l^I?�\��n6����h,/Z����[�ܶ�᜽��G�Q��۷�Q��ي�n���y?w��o.b�s�������N`ڼ�g۟w)ͳ�Y��J�=a�
B c�,A���'h[xSj���<^y�!���)S�u=����s�r��CZ�pU�ϩ�FĹ~���΂�,� ���d����u?qr�&@ϣ۳�{���ʠ�k�h�4k�V�K�������۱������ �?v�$Δ ����iپ�	������\r�Կ�����5�ּ�S��r�IT����D�xz��n��g �k;qT�����9kt��,�V�偓M����l�#��ݶ�3�&X��eQ��r�<1��R�NEP��bȘ�(~�ݶ��%�W�l�c�Z|�CJ����u��,����7��A��L��g�Y���P�w,�L�k�..���$Ww@qa�޷c����-��:}�)~8��䝉q̤[7-§��I��4��Ne���b��[f��<NR���ڕ���)۩��k��l���3[QsZ�v���R����je�G��7fz���[�����;��2�ʍ�e�R6���m���s6�X��E﹙��d�z袤���ݙI���/W�� K��IR֩��)q��{w�)b,U�<�Y�/�K�#{�k�[��0Kn�����5_�G�l=��u��ŉ"��i����s�qW��$���x�L`��;��j�/���Jn�}��u��������рEƐ�D#�|XY�SL!�j��j�,����M��g����%V����oݜ�w�9��/�:zr�ˣ����;E�B,��,�ե���J\!���&�;Y�����b)U՞j�\�\\v����rR9U��E,�;��r��?�Z�����vbs�Z�;;U�W��d�H�^��/���l�^d��Ao�MvZ��h��j8����H��VI����lE�=�]�o��ɉ�>d�Y��T���Ǻ������\Z���T	���䩏�f����܄y�p"�o���R5��`��������Ŭ�̡����s�\vm�6����r���8z͹��mv&�0+xY9�{�`6�Tұ��r	w�q߽F,Z��x�����o[��3vh���返������{�)s���~j81�{�Jo�W9h�gg�n�����<��aV�ĭqb��Ea�&]D�}Tbi�S���b`�2�ö�W��b�kV�]g��KO)�p�nx�Fp`��M,"�©��ϵ�̮��qE�3�>-��%��\��Nf̤��oeS�]y��$���Uv���o9�Z�N\	���<�s-M�|�� ���\�K:+9�\�,���z���u?�K5���c����A�o[�9�<���l����h��vO�ͺ޳r:B�'/���_^�0��"���kR�Z��
!����)��I)���t�'�_:��t4Q����+�m�+��O+�m!)��cU�� ����ɔ�}����������	��akW��E��(ܤ��W��.�|ZtX)(�6L߮��/�����F��Jry���C�r�f�3g���G���w�N}�M�[�����-⟤���o6�Geg�g�w�໪C��OK����
�����۪r��|��_q�6�|�3r���p_��Q���:��Sl�;��O�>��{]���4Y��l�f��K���˪
�o,��;��`��*�g��顄���įlg�}l�ʌ�WQ@�֡;��snQ�(��`�W��Ly���K���h_�r�����(�ـ�f4FA�yo-PRJ<Fqu�AS�l�f�K�r���jL^�x��H7%%+K�KO��f�fq��������H��9#J}GqeD|�Z#ƍ��YI&g⩀Z�ٛ�w�3��N˕��;�߲|S�r�S8K�s�9��ot������M8�d�.w-��M>���I�3&� o9�d�\��UK��.�p?�Y���~���{f��g��ʠ�+9��Zy��m��2}g\����k��8p��<�bA~�pBQQD!C�Q&��$��(J ߚ��'�ձa�`�"~ԋq-�^��x荴{���(v,vT���nY���ws7Vr��2�nnlm$���xP���sڑ�q����>7܏�w�F����x���F����D̎	�����>!�`�}�c�i��VijD'��}�w*�1 �G&g��|c��+���j�\\PrJ�P�B�r��2��
�NgR �L�^ g��W[�Ձ��_��{�:Xv�[�{������b��6gZ��j�U9�/�wf'��mw�s*�Y��m=ALQǸ(��(�x⚥ħΔ�/�S�	�¦]V��I�7ۼ&qr,|�`�ܥm����O�!�}�9�0,���Ĝ�\�A��s,�R��������;�����}3��S�Ot_J�s�go��j=�?�)��m/l��_�֌��f.�i�o�n���%�v�sr���G�B�N\�&��Gxu���l��	u2����
�����	q�g�#�c�f���)J�G�&�9�A`"t��9s�RN�z��g)�2u��s[�����m��F��������]�+����Ծ�L�)���/��F�G�X9͘�W�LSY�W,�l��h�.�?A4�,J]��S��?�U$���So:��e(*�pq���(B-�U�����֯��ik>R,�N����ffz9ߚ�����5��N:E��s*໺����.Q�Gvj8࣌���?O+�]}��mg-X,��>�TbƜ�A-pV���b�A�����ag��JlQ�bo*���>��Q�V�v�e���V�8׾�-�z��q�R?Қ?���?���p'�gt:q�d���ݬߕ�r��P�3�:��|h��q�7�v��>X��P:���<F+�Tt�SAu"��=�n������`�Y��O=�h��ر��ݞ���댿�79��棎�c�\?/�S%vʟ;|7_�F�nN7":����J��Jdqx��ER�wS�fS\P�r�3�)�.)�6���Jx,e�˫_2�H6�G�^$�o�@�Đ�i��S�����1�+�w��a,R\���nd���	��aĬ��<�`6ꗅ(���8'Y���R��'=n�������rGP��}���坝��-8�rl��F)�[����?��y#N��t�F��Ə��Q#���,�s�Y�M<�������������8{����Os*9v�@�~*�<(�%�7���S֧����)��Ϲ���,�s��(���E}H��D'�Xf?P{	�b�Neb��n��J�摗͇2Rx��n��]�R/�R˹Pw}(�H(�!eP&=ğ�Q�L�<	X�
-HKv�Ɋ~*V`q �upF�������'��p����xÐ��-�=Dy�@�9��bNE��$a�%��GwvV�r��p��-i�6#LD̨wAu��Tgy$̽q��v����g[�#�|�]����W-�1\����qr#Ka��6`M'�.�����7S�-9��?�^�Zn<CT�T�le&��Y��eD~ݚ�3&�S��9�n�*��a�N�!�[��rF(������!�y(+�'��8~�~�6q]]�1u�!O��5�����G����g�Z�\�Hg�PT�p[yG�����&�ݬ����T�+|T`r� �+>��bF��c�^vFď��/F�;e���T˳����G��vC�f����\���yL�:�)��1LIq������g�ͻ����k�_g��#�i��rA�͍1���{���O���o�(g+��ݛ65��S��Z��_��z|^YG9�L�LFe��7.*
m�w4��%\���=�g�\oq)��ۖ�p�ܣg�v`n�������=哼�ڤ��;pNy�G���وו�o&�Rg5�bf.�;�����ܦ�YF8M�d&bS�kcZ�4��P{'�������f6������E���NC�O�)�~,���QE93�*�7�\��G���?�5mm�4���y�o5vv%�%S�G�Y�����Q�
��g��Wf⍱x��,}���/�ˁԼ�=�ڝ;������Tg�کY���)��xD�w���X,fͼ�ټ�b�,���g��L�c0[��3��Ŕ��%����<
�wkh7�E��p5L�{Zq�]f𱿟-�?d��>��9K�{�4��N\ƙğ�.�ʵ�w���8*>��w.f�O�Ty��g^N)/�!~x��K�o��Y�S.7m��ϖ�1OY���ۮO��r��Tl�Y����-7y3q�ӗ7�7`&�bh���m��Wަ�%��I<*~�t�����1M�+[&����/����s�׹j�>�l����בpi_l���*|���;Y�#��8b��>vxq�f���9O�KY~%��g;�P\���2�����+x�x��k��<�bs�J�����9�)�|�G�F�Yf��ԉ�ԭ,�)�'~�,J�U�u1N"�a���r%�pp�X����ަ7,ҿت�a~���Y�����nF�m�;m�կ7�sy�a�u�͹o�G;�s�?�r$\��]�C%�F���o㪡6�����7M�\�6�u�-k��Y�r��L�;&��������;J�W5�9K�51�wq]�AV&f����֟틂����������NG������lēp�P�D�9��1�$n]o�qƣ�O)�(>��V�_z��]K�3�9p&��&�T���_��1o������J\s����%� ���/�G�1�pK�r�w%l��2��8��3��zb�g�u�}��ћ!v�cAw��2E�g�ŏ�u��u)c��d�J���w0\�y�;;ĦQ���� W?��������:�ƌɀ����ψ{
(����x��f����?x���{�3�){m���RY�р�#��#R�U��T�{k;�������%1�2��x�m�g��3$�2���:=��_���0_��7����Zo=�ZɊ�Y��w
v�$�������v�=���8rN$J��#'�#8�K�s��Dו���'�T�ϳ�U���'��9��|Ѽ���*{�ck���+,9�,��yG��F~Qc�,[��r��M��g��FK�uF��ٞ��t59y
�����~�7�<\��q����d�����@�>
�gۥY���ㄦ��-����ro*JwY���<��bc�+ۗ,��ٲ����Ň�~E�ڱ�n�����C�c�)"8�>L��rW;&jb-q�U���;���Ō�,�弽��7�\�pN����W'1
���8�V�΂�y�w0���l��>�<FX�}��>�c7���r|�2,'�V��q����ܵ�.����?����/j��0#q7#D�\܆��
<QO?g埝�3s����H���w����T�r�8e�s�rжn#�Qȱ��܎�1��v�Ws"y]RH�o#���F�3.��S����Sy��ӹ�Ǿ��L =�m��2W�Ө�-�?�U"�p�q>���GG�����u73[��b�% �>Oʝ����z�/�9O���r���ɻu�K%P��Lr^"p�1���*e�2/����r��̙�^E8w�'k�Q�p(J��95{�S�F��Fow��8.H�.of�����4�6K��Q�����ӮR|����9[����ߍ����/���m)qs��:����sڞ����50Y��j1NMԘ�Ⱦ��nE'���  �(|	�㰭� ��g&RG{�3�0
�n�h��B��J��Y�SU���ʎ�NPl�h��r�w�`wV�%���ڛ�$a9<�05C 8PjE̪K��L�^!o�
���g�	��B��
.����	��:�!f���JcH8�	�S��^�I�Č�a��g-2�)��TC�Q[5��K���z�Q���D�FD5�5E3x{)�\�$â&�S�ZS�M4MU��2�j���M�.W9�d�P�� �B���W+��w�<��=k�9H�#���<"q �+T]Ҵ�)�O8�"�C�"� ��Jd�F�k-[_�� �����K �l�b�ɨC1d]$M�\�/v����?�j�����c�R�wz#�V1B��$�S_�]���Cwb�1����A��.ꎙ�&�aКm�/��(�z�!,^�����\C3�+p��fK��5���Y\�F   1�B0H    �         jFJ$�! `  8�@�  k�}ચHNl�� �0� 7a���� o����1�X(@Ʊ��!;�kv&}hiH���>!�H3��F��»�1:7��8������&fxpk�Æ�%���$(U@F��` �uP�D�k� ���&���ޖ�`�BQxq�<@����Bk�h��S�po�f[M��4��S#E��lu)��$��5H"M�V��v��C��v�A~ܽ���t� Chg2	j_]"��z� G4E
��s9�G�%�DI���*�-������k+⸔|���M��p�`��!�h�s����$�`0,�DI*�f>�q[�
����
�MB	MIMO? ��N���n�F�a�B
CY�F��\��z�c��HbE�`!,b �.c"�8��\��}hH�x9 )�<q�F��i�����û@�[Q(���(P����́؀2��DR
Z�� �Af���)0Ц�0�C�ZŊ��j�9Ǚ���ΥQ��¢�aIdv��v���jZ<��0�r͊�T�q�)P��|�c�g�Ѫz�є|1�*�윾|*{Z�W��E
� d�� `+D]�e%���
ţl��ic��?n�#9FU�	6js�]/�Y%�So%�I��D�%vB��V��)s|5���bi�9��0d�5*�@�\1�7�D�Ln�)`�
� ��]3�M�n�ݍ¹�8tl ѥ.���U�&zǫ�猭h�^�{��&�'`��zS�(�$�^=\)#�?%���y�Y��v���fV6�i*h5H�� ��@!��H�)�w�2��(���,�����6��nEu��E_a��d�l�e0��nv�������}p��=I��"C�&@@� B��%��7AC�$  BHRx�x�4� S�eR:�`(%P8�������ɽM��#h����^���n�Bc`��D�����1��A����2�g"�Z����g^��d�`8@���ą������G*!e��׋�kv�F�����tOsQT b��E�"��II0!�S�
N��( 0�
����i�T�~6hy?�<!M��^@��0(l���D�N��˫�����C}hHq�|h�R� ���@�Su���&j%
,��AG��zX!U��#I�'*�&�愰l�D��@a���i�h�g��َ"H��;s���ܢnS��D�i��p49E�0�t�m�\Y��H�8:ă@
 P@�<m�r�s�̎�WIB�����3���$��7�Ž���9����J����5�BBNc�F��TAM�_��  ��d�ԟ��;�=&�q��|���<K���h��9��8�(�u(AA@EPGY���b;D�Ψz{�$����H\~�x2m)R��~ %a`bH;�(��ڎ��6��[��y�������s�%icQ2XP�Hf=)W�f�K�����=��fߊ���y:�C���1\E�c�Q� ����k�A��Љ����Υi,���!eDQ���YY��
@BA���9�B��L�r���R�r��RH��b��'�QV!8T'��Io��D�[�NW��*�A�At����h��6�`����و�O_3��Ah p#-Д�9���̺?�5�T�蔱tm��N���I�-���TH(��D2�{�'f�B#�s1e ay���`(��s��.��kW���E��'�?d������o��l�"�I�r#�h$Xe:���*Tpt�CB��S'�F�3*Ճ���+)��) +<Y�5u:�� �2���?�".�YkK\)�i���/��'� ��|4&!K���L�"��(bwF
�S�C."�-T�ct2�����z�7);�-�8��l Z����YnM �(eH�$�O[�z��7��Co�9��h��'Mm��	2o�����$o�	�B�i��G��M��Zޑ;V#h�R �A�m))�m���� qo.�P E������mF���S/���7Q�JA�����@���*I�K��aL"/�0� :,6SRe�|��m���A%�o�# 
 ��Y�+ѱ����A��	ԭ����dˣ�X tT�k���z|#��1Pҩ���+s�C_ �yGA@�4 �
���{�j��e5J���J��OB�%�C��IL�BH��>Ƒ�9�/� lF	ܨ����7"�Yb�߳��`I�7�]5>3E� ���Tr��@��'t�$�N�ڲ��5�rЧ��V�5�����A�[0Wu�q�f�$? �Q6�Ѫ�
i""V"��hȂ Y�W8���q��/�v��grO��DP�3�W�(�`|�3'�'>~   N4�o�'�����[�7�>夜LS��My�JO��e��_�f�l�j>�<zL�ζ��5�R�m낲3�b��mx[�I�o,N�-�&�6h��}4羝��H�"JO��Ot����pSAu$�~3���W~�1gk�b��.SKN�.3B�E�\�k���p�MR�\H�[�yFӍ�J���I?f�Af�Q��)pz����s�I-�]�R(Yd���*��~�e�}���k�����˕�ARTX�ԯ�BQ�vr��s7Z��'�'�aCÍ �Kh*�Y��$�WJ�-��ˈ��..6�b�d���gW����K�Ֆ�f��E�>�}�}x����1pN��o�-*N@2�Km���>a�G��TP�Rz\l�,Rը^�j�*� KIQ(���@�u��R BDDP�%Q!I$���(h�Ve���i\��rGJ�Ԥ_�up��
��DE����������A� ����AhLi��"(�96��||p�?� #�:
�t��F����AA_fךsq�%���&��-ۚ�8���o��%^�l�J.k5}D��4�h�%�N=����K�f'��6�x�woVh�5�A;}hi=ueѯR]�0��6�j��*�8Ng���j{���]m�w��d��;�'��w��%]���eKGn�^��3�Km:�Lx���5�^v6K�Iv�y�(\=��Z����~6=�ϛEŝ��#�uI[9��ɃM ]�^?e�֬��V^e]�fR�����ξ����%��kH�PK�uIO���#��n��n޶����ꇟ�p#�A�]�(�	kro��=8��:�N��z������� �2AK(%���U*x� �V�y"@�'/�\!Ƈ4U5&�D�9'Ա�}��ƶٙV��g���c��$���2@�S�M�I|������eKI��>����ƍa�Y�a�Ɖ0��"7�E](K6P��SC&h����Z�V��H��y���ʖdÒI3d'�+�Y�� �A
"	$�%@"( $"�%2dP�@�z�j�C͡0%��w��E���R(�{���̌�1a��L�EǢ]�I�@�y�"O��{D݅Ղ3�͗�����N��rbDG*E�K�,ݳ*ĺ���՞���]ƒ�>WשD�kD��ή-,�F�*Pf�A�R�Bꙸ��s��&"dUKRL�+Yk�s,�[V��~��t��~52,����ݜ]"��ʮ�*��1��
:,;��Y���S������պ����s���A�^,�bK��p� dQ#���c�4�ŋ(�\$�y ��(���&s=����Pjp�(������_^<	�1J	x0�$�P������9�AK1`Њ���ܰ�q4[�51f�f=}O2'�Y�G�D��%�ӱ1��Pk�벍�+XP
��$0qI�%kAz��ǅ�����T��	��h���^I�*�h�n���%�jt��-���ψ(�Q0Y"3{��M�7�z�@R�a����������m��Xa�R��"��T�\��%��z�j9��-}T)�K��_
�H�hV�����"!�%c�2Ĕ:�A�X�������c�]�7����~��:�����L�}a��H���������
��e����!#!G����ү�����D��{M�2l���)ϲ(9����c����c�)qV��$������?������c;��,�/OG�!~z �;���CY�o��V����~t$w��4B
g7�%�*��u,��|�H3d���aZ�}�BX$�IK��5��L,h��6��@�B	��C�8� ���d�q�����B�R�c�yyFf!�����v�_'4�u0Me��D	D��ѓ@��ڱ���|�=�\<v!Td�AGffQܬ����*�����q���G13�#�ȑ^(��1'���^m$D)=��׆�bwk���]�?��[J�Ο��&(�{W& �"�濲y��}G:�]A�3��+W��JB97g]܏0g�ؗ�Fs��[�����R�o/� 4D\]�?� �d3�����������JFM�	�6�r���Q X�D�W��h�Uc=H��m"hf����{�<W<����^�9n�g;g���Z�%�� �b�I���Nnc���{%�.-h8��5�l6�6k�������G���-	,�m� �?�j,j=���
���K�$a�(͗��'ǮVwּ�x[������~�n�h'��o"�����wRK�U�n��PN)�i&*ɞ��H?�מl޴8Ɣ^z�0R���y+Z�:̤�Ɯл}ؗ�O�)�:+Ig%����tv�Y��lH��I���i�imR'	�c��%��2�h#8��B�(�s�?&�_�d\���`'��N�p����D���b��P���d���-X�eήX�Q����[�z���R%�$��'�2���e�m�F�S�"��X�8�>[� �b�u�2����k�#�8�N���e�x����֢�\b,�";��ZХ}e�)�������ͷ�� ��*�lh��/�*��M�#ex�d,h�r��	�|�7������X�����\���;&����w�APP(�$f\��,l>�D.`9�l���L��e#澐`��B	��dQ�-jj?���
[r�rV
 R*�D�H�k �h~����[(y�J$�H�� ��+
��" )%�3w�1G�:in��rm�<�-��v��]�Q��L_��@[Ӫ:@-�)
oR	�A1����j{g6�,I��,ٸ
K���g�Swʴ����Oe����U��yq����yʍ�IT�%*Y�����S9��<�����E����VL���a�ӌ�A��(��7��hum*�D���1�NW%$�Ž�qKS�0�e�`�c舠Myu+�6��U�څ�:�ԃ�ks�v�Wb��e�J�t>��؂���������E�:�Bb;n�)�(z=d��V�4��X� dD�V��J&s��Fe/'�!	��ՕH/[c_�kc-�����~RT�{@M:F-D�$[�B@j �MD=6����)4�&���5e��z�Z���t"�Le�1Č�Q�:����� �݉�JBa*��ƶ���i1��'!��k����Ф��J��RQ�d���J/ǋ1��BFq���-1#���N6C���L^B�	H4�g{a-��HM(��/1�2���DH���cE�+�]4�L�b0.y�l",6�G��K�a�:&�b =�95�+�#)5�'C$��	�)�e	$�'�3�(��%�
��A"$�� B!P���-:5�`-��<SDIi4����6���^���u?7wQϲTp�:pMJ2�?�ؚR���������I�	�zx>�SXۡ�!���������3���Z1�p\1��u{*��4��u�����
�LpW�rx����w�Z���˒>�j�-�")���ɻ�ѡ?�7�9�Q� �\7��Vu �Z
	�%O��.;wy%��o�s��R��)���甃.jw�+�n$�g��Q��Z ?�Y�(�s�J��/Y#lk�����
[�փ�̦"�Q��5�����/�m��^q�(b3�YE*:���&�L�>�������&3U�V/F@�W_A�	$DQ��J����`VAF���d��EN��rY%��%%#��Ѵ��\A�^T0�o-�g�����H�DK��)tKS��ՓV�*�	����;�%�k��Nؒ5s��1�Z"� _��5�ck,B ��PB� ����ILB$DaB�D E��	2	bG�<{��V��<X�J���C�Ķ���Fg���rn��"��N����1��H���V������3'(��Q�,S��������U��[��l�/n��m���_�Y��[L��os+��l�J���|�z��'�
l�k� �B��u�S���6n�on�>.l��1c;$�-�ju��$��O{������l(�7D���V'37�%��µ������w�Rrr�7'���QSc�F��~����%��6Һ�=���������'~�w!��/�?m�'���y1�<O�iM�����s�.��x1;��):ARH! ����&��$4�+-*��5� F�y ����%n^���r��J:�S�K�O��P�Ŷ�ȟ4��k�����$��QE�R�)I( ��(X� E6I:?�8\!�)�BW�<Ū�{LՏ�o>��mq嗋?�+�ї��tE�i�EVR�}��/fWu/��H�&ӎ=i�9�myi����fn�>$@N�R��Mʗ�؜�9[&T�����cG�z�.N�C��]��5�%�cg���E��.��-�yr���g��1���nǘ��絷w�m��yfu�����ȾD�;[�﷗r��]�����'ɞQ���}?���f�?������l���@
���b���.�^yg�;��$��������)�����L�o,�>�u�B?�R뒛��t粈�CNrז�Z}��ndL[�?�=N���ۂ�ɋ.O��q�F�/�O��+ٳ�g�9]�w�f*��/9m�j:�|	���)y�Jbx*��AAR*���n޷����!%X��I�VDC>�y��(P*� �G�S�	s�v�ʦS�{ə�#��H�{�%�+L1S�������Px֙�=�Խ�1sps��r6:W��{���e�?�~$�^�M����"�@��S�z�)�	@B-�U�HE�A2��8!�~�����T�H�������|�I��e���,�W�����Is�$��[�r߻1O
���9�*KO_)S��>""S�N&�<�*NEr�-�J�9����8��.�5p����w5��u��X�����b>��oى��o˜?��ћ6-���'��&,J3��<�ApNC�&,��>M��l#�^n�+Y��;&��9�ۊ��n#�>���g/��?+-��1�\�oo(ͷwjO+�Nr��FdĞ풂p|�c��sy�VcOw���b��Ԫ?Om������vv���(��b��:Y�d=J��m��.QPS}��?�u��#p=�=��gr��V���F�^��qNE���Rg�\�۩/���{6k6P�J����S�Y��۵'豲M:?'>�fGYc�w!RvpVq�-�~d���Jr�e1����[��D&lf����\�$�{�X*yz��x��6o낉K�n!��4�[���r�����s�����>�\��Ǖ�l_���/r��3	rA��m4�\ms���	y#�R�"� �ny��rEf��!wk�{^my&�mH�"a��pwZc�++��Q�V�(��.ߥ���"��:L�[��I%��ـ�2�i�H���[Q����V�˟��W�c4�.뱗�<d������G=s���\z�w�����)u�Y�וL�w�=<�>N��Tb�ch�Ɋ�#p��(����zG�<�Z��;An+N
�ڛ���{nNKT?���p<(��5������߱�/�r�#+�(��3��f]�>>R_k8���r����F���]u|�����*�!Y�7Z�.C�q���3sR��q���(�������j��x��]L�c�o�j]�����b-g>I�?�P�)"y���[�>�)ʷ����fG;�poӃ�3����s�֜(�W�\�d�[�g0d��;w~�7���;'��RX�?+��]���G��FGz��ϳyr�!������x�_)8��.DRf�e(fy3,�a�ۛ� �E	D4	0Bv���(�&�#�k�R �Ԙ�m�Es�<�V5�#M�E�N@�LKV�4	��@_Ğ�o�o7���;�`)ڝ� �>���eR�l���y� W�{�!CX�N!�ChQ����Q��E?ۈ��O^C��!E
cy%��nJ���Er��!�8�*����bq��fg,��g����� ���z��Z��S�����,����al�YEˍ��ws[�������Y|�7.�o������4
�ewd����T�i<J���v���dH�i�'�w���M��9�z���-c��wq8��h�R��r��L ԥ,YaI�����S��)6|��m�:�W�U˕�{��c����Xsާ��d�>V���Kf=�T�+}G�,�?��[Yj1���
;̫`��z���-�����ĝ-H�u��P�X�.�Zs��z�R�v����T��if�;��gas�_��c�Yʒ�cU����)RR��қ?r���֞�n�}�򷺠�z�&��&y�|�q��pL�D|���pY<\�~���B��ƙ�)�R3���y��;�Xq���VY���?��K�1G��y���ko�3�:�Q��E��u��D+�-��b>�&��Y:[q�6�l�ࣗ�xZ�dH%`c+�+%�g���5��4K(�����(��3��U��7��b��^��� �HrA�띘�o4cE&	�-��!�Z���W�y�&1�ۤ�c��KNS�y�N&�"n�$��RQw?��� �-܊�j�#���Z`�D[��H�l��1�9�Z��X0�(.^�l%N��b��r�Y�ܷ����|	�9jk����X>4���g��;PRN�is��ޫ�}���do��W�l�f��'�pR��fז�6�<�����Ec{-����{�D}�S K�!�b�39uO�Q���S^�]�{*8��G�X��O�=�R#�M<�z�v`i�TyH���s�}0?}H;�>���`/��`l^m�p"��+�EiY=���Fg��s7��A���LV3qKԸZ^\)S\F�g�_ا|t��=�y�s lG/��e��;��k�~cT|�K���1f�>��S[9�'*��'^~p���U����g�����+1h���l�ɲV,�Cr��wT���@���).��.v�{�����E���1<9�Y��;>k?b���o5������m�0(SS��G�}q� #3�HND�?�8�ΦM��QlE�`yI��q�yf/�I�eK��ЬI�A1�����D#�PwQ����S�j�e�{�Ӓ!�7�}ILM>[��%���b�����zo���#a�6���=�L���`yUf ����e�I�D~)S����揽E"%<��+z�.�l�j�Z�w�=�m(В��,�uZrv���4[���G8W��-����9��x�`c�z�vz9��NK���fP�ߝg.S);����@J�ε�yJ����-���K�Z;>�7E�c(�`ù�T{�*�Q`�d)G�����ԍE��GO�G�i~ɘמ&s����.U4��ցn�YG+�j�51vF�y�{J�>��[�q���;�3��AƉ4��n$�/��H�t8��u4��Y�rݼ�e����p�LE>3��.'&r��b�u_w�i��qnT��S��MsG�',��X�ǈ�sR,X��N�[J�yT����rMw)����s�2%�X���gr���FqƟ��A~ ���e�b��l�����%"�v���H�W��ϧ,�����Y��;k!#�dpl?�A��1#Tr��R{;�k��f�vמ\�r��4|U�f�=G��������.=F��I��6��O�O�D_f�]�x2��D�" �:��x��A~�\��)��nwS=�L�V}�uϭ�Z�ʌ�v=���H+Nr��*!�B����P;�R��}�ؚ�d�̉u���bZ��FY�KfG������˭����6�o���ܹ�FlF���9ϻ���/ڜ��m������]۹��+���s�\�:,J��{��S���2��)7vOn|J�q'�Cd�;�6C��&�{���W��G���
��K�}�{��.Ę��:W	1e=�rL\S�w�JA�lMJ���Nz�EcF�����O*�ɪ(u+��j���?omN��ysN�|��;���^���q�b9Z~(�͝Gs�S�.V}��F��MnQ��S^혣p����P����o��F�9O��{D�:�����XJ�3�s?��l�����_^�}�V5����/"��R��r8;r�$W����l���o�M���_����j��\���U���{u��yL����v&rA�b���%=I��l��L�9T���=������T5޳����7�L~��M@C�c2R�[���u�A9[ٜ�䮳�ko���T�ȤDo8�W��(����x�O�E�g\9��3߾�ng\<�1ou��[�\�H�gr���U9oY��9+P`���[��o3��&g�c���>I12��s������갺g��Ł�*��껏���˖�\��wS��*�Y��\��<��o-�V��)�K�K�k����;�l�bع�n�DȐ�.�9o7W˄_��`�H�w�=�I7y�E��yt8(�/4s�8*Y�6��b�ͺ�l@�yV���]J�8��)<��rҙ�`<b���M$�g6kon�J!�������i�ơ��J<Ra����8~8��{1e�'<��<��ϭk��s��Ao'i�Z��^���g<֏< �L�'n����9py�6`k?�z�3qA����0�~6�<�w=r���H~�!'���T�om����n���a�+7�ٱ���۽W=*��PRl�y���ؗ�+\o
hAL�����1d�O�g��B��dL���ʨ-���9�9<����I�m<N}��nE�b�"��G�ѭg,U�:�w,����\�����Twu��y'7;��w>����5/+�    d b<�� ��c�0���� i��@Y�w����    0   �8,�F��  ^�      0   0   F   @    ��   �   !�!��M��7�L��� `yJ%J�R�i��fhU���У�;�׈-��a��Zȍ�բ��e1n5G�G�4��v4�*�F�z�L�*u�Q�,�0&گq�/&2�B 5]�@���J��x\l�),UK�ؠ�t�ǩC[X�A	�1.d
��H+�Қ��6t�w1!���s�Q���T[DFF��?z���)�Ʉ��(���{'. �T0RF�`-ϫ��aC��ː �B��V�?a]���Z�,~��*r��3Rn	j �xB-$3�2s̭p����P�ܖ"�"bcqI24Y�))�>��S(���<��'p�#( v p��:�B4!���]���ǲ�;ͩ�> �W�R� �BGJ>h�u0�jDu �5�����=�� 2Ce�n�v+�a��?�$FBP4�������jK<�K�%�-���b�q�bO|u4�1Uk��ۤғ�+��V���%f5��bG� 4 1#D8�Έԏ�i\P5��y��  "!=�M�P��(�(�   1~2�@H Q* � B 33    *�    "��@�ι��P�A�   �@ *1�܉  t ǀ9$S ����6��^>��Դ�)8��lA�WSy��퀼�J���EY1oХ�(Xn�ԩD�xP���0I��dMC�͉M�p�PP�66>aG��I�Z�@"7S�i�44r!��Hx�q4gn���[��*ݧD�L���D�a���� �7#f�qA���JBќd�uV�nWdT*.ҍ/
}0�I!28���h�bBf�c(�ЇT��A=A� ����kOT�tF��@�ra ����sj�����;�)��4%$i;Q�K|��7�+S>B&ԑs��
���8%��B��E'4�+��Mt�`���ݬR��ܠBĐ\����X9Q��?DO��~���9��ԶM�ZY�t�av�F���%;������-�0��4K�rM+ѬSvpF�D�`A )��=h����E�$e������������c���a�p�BiP�<�Q�b��0�I֦*2"��#Kd4���#��d|�mĎ2�9`��p�^�^��l��+S �Uh��;l
r<�Ѥ@�X��u�*5���C`�֌}9�_���W�)O�Y��^�?�z���l5F\���s����+q�r8�-�m�O���@O��<���f�j�.�M�
hM�3�W�R��32u
� 2Y	���l�byE�qQڼR9y@�%\H��D��"�b@�42`���tZ1���(����b%�94�%
=�3���	�7���X݈aEe��� �d���@I�B�Z��WA�S4��@��'�e�N�2v���n��@�����R�*�ɺ-ڐ��0��f.�D}.�?0�� ���0H�#6kș�'E��L6H�8kզ�S�����!G�Q����&�M�g�#Ry�Q1~ʆZPc����&@��@�65�$���`��3e�E`��Y: LhX|@�c���:�@�0�Ӳ�B�0t�ɉ�3?T�:�l���D�iM���0����5-���LM�8�QDگ��@�ȷ�ȉ��'�BE���pT�gˊYa�g�k9��Nx�XD��&0E�"L�4���S>/��m��|(�m����'�Fw�Pt6��S�2�%p%��1	�@h[�=��3�� ��hO�%�)��;�7A�7/�7۩ky�o�Ȯ��Z���\�3 ���c�R�HHI0�o7ָ4��?3����_T����a-�� �8��tz*N�"���qR�>�������8�6~E���/�ۦ��,i�V��)�z&�`� ��}�U�b(�BKS��%�C�,��V$�(�!��hH~�q��U�H�v�fd@G���!	�pn�����y�p��^v$�y�؊4�%��~�d��R0��>5ڸ�`���U� @�w0�ޕ�U�IW:Ӿ�b���FH2q,��ր�,��o#�"L��ଖy@,_|�$bQ �߽�\��[��Ĳ�XIJ��(����1��.,DG/�����!b��IR)0]0b�C˗��=o��2��4��
��dQ�@�6��e򅦍���I,i��X���m��R�0��6 :�H �V�u�`@z���p��o>H��D,�������a+V���ǵ�{	$��}�H�6Hلb$Gu���f�NDZ@`�A3�a�xuu����N��ML�^��;��{�L�$p�|s>��!�r|;�a�l�����,L#�Z-Լ�+~�$����l�7Xk��j"�5H�;��32�0��N��`�5Ag�Dg@���L�ɑQ��I$���%��{����Jg�l#,�_�G�$r����Ѕ�/K���AY�'H����.HM�?���ĕt1��A��@V��5�ps3$J��@Q��a-��fW.�(�ɦ��2���lkTW�Nh�P<�}�x�C�G�*�x��!�Wk��WS_�-N�"���A�O-�f7a��Ѳ��lZ̬V�á#��射�	�pK���l�Pp��Xʟ��gE�?���M�2Q�����b(�i]��P��;��0�Y�'N�ħ�����1 ��P )�a(&	
���@cN�:EH�`�u��B"���b��z��6C�Uh��2D��#��Գ�{�$�:w!�2`�sc�F+� �)$�m�Ⱥ0��
���!� h!�Si=�X��<O�L��X�d�n�c��@w�
��Ć��ˏ�I4�����TG�&*�}Ag�_%i�#y*�= `~��l"�:��eD��*~d�~�"����� �����"=��#�:�P.$���\h("%7�Q�(��F��2M�d
���`IA$�'</G�b\�i�>�x[E� �k�a ��Ϙ����)~��"��- Ag��H ���'$ϯ�������Af�)�X�q@�bv@@� <H��� �'���s;:�'~I�3�A�OZre�OY;���kV)?��F�����	��bg k\K��qYB�s���}�i,����a$	�,S�#X�e���@,  #,��,g8p����>,4����k9b؅{	$��/���Q�jx�xAq�(��3;bD��ou�{d�F��è�߃P4R�!"�)� �L�4�TI�AC���h�S��(�������5���^!	$1��8;�)lw
U�+�(d�P!��C;��lL�c7c7X T-�P��"��#��4#��`� ��2�(��W�D�EZL�5O��bR����4	J!�A�s�QiH~z�-1!"IF6Y@!pi�(C �
JH�$)
�B'��D	H��C�@ ����A)coq8���R3�O��ZT��\ � ISk'�U�x��0��l�?!�Z�#��_IFM
c_E"V�� $\��.@@$�L���=VDrvI�����Cl�6��SG��R�߇x�F�,��ә��4��w�x��Q��]c+#[OUZ�S4��R�":.`>��'E�*�U^��?ju���y��_fޫ/��~oZIٳǎ���[e��W(����8��.�}�P,&h���(�Q^i��uq �P���@����h�MM�T�oּ��Tv����<VĨ*�ɣ^�`+�����J�؂~nի*�wwK��-��*�ZsS�L֭6�5(IQ5{�QC��Зs��
�h�Fx�ٍ/$�+�S�B��o�a�7�.$��)����j]�#�q<����KY9M��4�������Nj�K\�(�``zz�R(��D��<4��K�x�XA9�,[�7TV�~��j�����D��nD��2R��r�( �"��R-�����>�f���,Eu��D%D2#��AUP�@�u�Ff�������q���Q1*��F���6ac�A	��nϟ��7�NX��C(���`�E�OD�j����RJ_���$l,���_b�� tL���*��#�C�X�'����/bdMl���/uD�yk��%`�+����or�?c�~�qS�k���Ŀus�D�;���o71<�\�4I:�Us(��v���� ���B��f��*rW�`ϔ��.W�xRK�N�V ~��8�/�,#&��9#������m�v�)e����v�ĉ��7oo�h�ń7�Q"�ے��*/��qD_�v��o�k��cr�焓�l�eJI�H��?i0~.a"U^o���r�:6G�TT���nr�3��Π�	��(���"v؜ŚƦ���y��S4"Rh	a(C �SE�J�H��8��c�9tr57�h2jg�7�����k�0X��v�n*��c�w�ߔT?�'�U*"��"� �稂���3&���D'��lEH��V�����z�/u�ۇ�6��me@�mag�!&h�l���Q#1	4I����=e:��w��_&5	�14DA9X���	��7jO�����7m��Fi��Q=n�1�A��&/
G.�W:�m�Z��MwP�T.��>������أ��|6�),�v�a!�8��"9��^��7�E��B¸9Ĺ0|B,�|$\�'>G}؋R��pL눈��8��*�\T�P����� �Y�!��f��u���Y�M�v��Ƙ��@s^�"�E�plI�}���;{#r�"������[�Z����U��S��r8��UL�!V��`(7I�d�4j�8^ĕ0����M��j��y �����:w5إKLZ��۩��46~w��&��.��/��7���I�ݴ^M�8�?�(8�ٸ(j��8ܕ1�ܦǓ��
���Y1M�H�"L����`\�0Ra��:b�3v>pDؓ���o=�g���[Aj1��jq;/P�mj<�[J+d�Ģ�O�>�����n5�����9'�FO5����?���^G�񣞒�	5]4,0cp�V�Dʢ �^J;2�A8D6�%����z���]j��rF�k �׵��*�\���<�̎�u� 'ąϵ[�F�Ǳ�k����@UY�U.D,3Vl�N`��뾫�Y��ْ���؛��}ڠ���L��Ho
J�SD�A�)����ɡ�`����&�$������<x��䰡�Մ�KNW���QW�3���U�D��2�rP]rjp��+���80�"N��Q<�p*4Xƴ*�Pu��XH���@Ŋb`�<Պ�����N�wZ��,�ʺ(�ڧKw�"��3p�p�K:�I����ݷ�t]序-�sՁ� Ę�T�S�V�eՅ�-��l�%�Mw��Ǜ�}�ڔt���(�O�(�M���s|��V����$]o\xi}^��/Gpw�y@� �""�6�ڛ5ɚ�	�2���T4@�\����;�@\+Ym�G���q0b)<�FZ����7�&�D�L������8>&�v=�$�'
��VZxt9�K7�pa�%E�v)2@exl�)��*)����t�+��)a���j�6
iI�
L�=`�dX��T+1�U��6�GI��<mU��Bex��A������K��ߒ#�'�b�b_J��}Ӈw�|�����ؕϘG���9@�d��*��Oj	�I=t�q*�?&^0\���V^:~��d|D���{�D��f#���:l:����f�N��>]L�X�
P����1���'�W3�,�W�̓sۖjs:I���YI��(�VV֘sU���׵H��SiΙ!(�fZ�Rp�6��5&ϯJ%wN�sØ�)�����{S-�,�6�ZT�qw)ʸP�3uvXh�����X"��T�dǠ�-�4�r<�"܂��tZ�*��b�g�j:\�W��G�wF�@!�ihB�%�񆪶���[���	r�T+Uw�I�4����Z���6��j@��x�=#d��d�H�����Z̾i�����
�,_�z$��l8.�2SCǮ��n� @J��8g���&ͧ*���tD�2l�x�"n�*M���J�舗W�`�d������I���s��
M�ٲ�&��fW2	�GYA��Ms�V�7�~���	ga<�T;:��´�CO	�v�X)�|SOa���XG s��| ��1��A�@U	��	"/�ʣ��3�����G��$�:(�%=��`ْi�I�Nݤ��$���M��Ƀu�=3��SX*L�ċ�d��9n��߼�U���z��Ç���r<5�D�L��"�<�|�$Pq�#�l����j�:l�l�Aj˷<s/�4�ͭ�=�Ka%��r&�k�
<t�u�����W��V�;E��$�Jr�0��U�_j�qT&8So�\����K4ܠ��0hy�iU� ��X��z�:�-z[�&���	�LTPA�ѳ�Cj�)�!i34X����cH��4ӈ$1������xS	W�3P��&M��6ScQ5��K&�A����(US�L��s��R:٭m��4MJ�=�ſĒp~Ϣ7Wz�l�LIb��E^t�2�uH���Y`���S�ERY0.��*m{kFЏl�f��,����d{���+v�O&ˮ�8��Y�i���R^�4��%�PV͘��k�Zm�kw@��6EE�5y��*���T\���9���6yLe�0�GdJ�S/�떶N�>=�x��y��xA��M��F�%Eh��\����UB�ӢE̞�^d�F����'�	��-sE���� <��Џ� �90:��e�-��� �_E�ޠ�R�F}�[Ql,��9�7v���ژ�fI"i��I�S%��.��)
�o��J�� ��S4�<��_.���I�f�xK�w<"�2s�%�wW�w@������P�豳`N�TYV����?���g���[����"TH�]JO��+�̱ds7xt\��0Ƅ0DA��Qn���'
��u1eJ�UF��G��r�T������U��X�{�z97���Q�)���e��������ik��\DpK*
�z[J+�J����,j�r��]��(��'	AؔkM���"���ε�'�����D״m-�R����4`̅�ĥT�Ǉ1Ri@��������2l���:�d���4l�H��&���Z�J�`�ʣr�hWl.-��x3�.F��\��b�;mocK(�Y#JYʋ��O��#N�='�r!V�Ʒ��Y�_qk<�Y�(R	!9)-��|��ے���&�RB��
�E�������kM�+K2��*F)�Je�B��ZM���
7����l����/Tʜ�M�} UX:��C���M�T�=���ȌW^��sqd|�žK�k�L*8xS>���0uwY�4�f/�	A#�lA��&~.U�F�X5����� Gp�	"�j������#��%;��gD�<3-��;�R=���՗	��{X�>�����U���JiN���>f�銨_$�:��㶳�I'��SYqiA����6)'��Kۇ@�"o� ��I�����kv9m��9�9ɧ�[�2�zc� 9��	C�ɝ�A�̞�0T�`�D��i)Xՠ(I����L���1�4�e}VKb��x�<໬�0�Qs�
��v�sJ,4̺�I�����S��ERA�w&{ReLL��䭥6y��k��M}5Fme�Pɗ ȃb[�NL�)ÊH�~zG�V|����]ĐR"���i>	�[����{�
Ba$�eM��,� �_��\L�-��a� ���IM��[�^MX���Q�4V�<�ȧQ�Z���
�*�BL�g�dhH�ݲ-I�b�Ce@���$25�؝��TĘ5�'�^����
M�T%`�gm�
�k�nV�qt����tL)Tmf�x::$h�-ﲋwM�����ȏں��4�Ρ5xC&�.Ȩ5��ʀ�<uM�����0�G¦W��lE!ҭ� �x��\ ��/bh5�6	LE�ҿ+�(6\��p�/F����n�EE.�5Q><�E���k�5�<��b|�	/)P�i�p�f�ME����:�O8*$}���p����e��\@t�<���&\UX0J�ʥY��X� �U-r`=Vت�����`�K��Jدej��SWZ��=SiK�}�8!5�>�����	�&���4S-y�T��.���vv���&b>$�7W�`d��I�驰`�$��A��E�gU��ҥI�4��e�ͩ�=F��ȓ�Z�T�-)�/�저�R4U�fe�M�f���$���˦d���.��Q4�Dk3�3�U0�>�n=��29$anFh�Q�D��fh��D�޷��&�e=e��_i��9��upy�0��	ėIڝ�h�1EqxS�Sq"��#ָ+0��$�7l؊<��#��4�M���QEu�H)&�;2�6��L���º�sҴ�#���F�����k��fu�0���o?U�%H �훽W��i+�:3$@�J��9zKK
�c(�)%k<3G�>U��.�3&+�d�H�0vg�I]��.23䊹2��o$����� �DOe�pJ>�U���D	��q{$GJ\��q	t͆�U	�R*7"�6�U���[䩡���0��LG���n$�/�"�]����ከI�]
�!�>$�?b0�V��&�N�����:
*>���. 	3� Û�;���N�� R S/�*�Np$��2g"z�"�fT}�fL��t{1]G"^D�D��@2V��M���_F����&��bx��(�^d���L߰Jr�/��h�o�2W�Y���ٕ��G��
���,��̎0��l���#�:�̛U{7�� �W����h�i7��)�s�I��lyܴ�,5B�Rx��\�&����'eк�I�d�谬���imi|�by��ƹ�,夒zøQ%w*[R�J����q�FA���)q>�#b)��n�	]		�*��n䥞e�B�KI��K@ֶ����ٌ�e�mY��ͧ�kE�X���\�=,-�Qg�^g�H���Hfa�B�X�v���U7��sa�������#7fq�	,��C�%���V�Y��eT���&��<մ��#�K�WW��VrJ�C�j��
N�b�U����$F��X�-"��	k��H���sk`���g'�;�'�$������'7�|t �Ũ.�O�+S(����؈%$G� �Ӧr�I�����k5�f�
��#2z�ꢖbeJ\њ**���8)Oa����wW�_�&��<A�遰	�2r7i��h�����)K�zi=T���O�p�l��6 �W�� �`1��潆
�UXhT&	Bpa����h2ӆ�:�&���Tԛ�F�)�*����*e&�Ԩ�~�I��˧Ll����
��!S<z�s�ǒ�tdE�:G�/X	���SUL��Bh{��kYȼ���#�V�f�-&R,'�J
L��-N}YA$��:(:	|➞9b��M%G�I��"�S�D��">"ٝ���%�I9S'3("3S,�ݥ&)���@���Dh�4�_��ف2�(�'	X)���r�r��M�!� ܉�{��&&�Fz�4G��S	2#�$��ks����{	*��`�Fh��	=ɸ�t���ʅ
"?2���̑����α[��{Y��������ș<�C��{8�XQ�$���y㰧$%���:O�f&�""Wjx��Z��CA��a���(%֓I")�
B�RA䱜c)��2#L�|�:�^�)��[o�������H�GU���;�$����U������#%�ٛ�u-�	��bQg�,�9�]�� %�D��6��*x�ku\	��h�qlw���<�O ^��^N���*���eD���e̎���uMw$���I�
��,0�k�u�fR�$��j�$jfMXK:<�!S6T�s7+��������k"�\���dL�8�XL%��IJ	�&�YP|8��3$e<Af�p���k���2Y�����4w�A(�*r�(�	�d��4[��L��LD��o�$I��XfP�Q�z��V�rZn�jȦ)�5V�$DFQ��mY�Y�s�AeЇ�¡&��[	�4j�6@�S$�+��jf�n�3�"52 ��e;*WY���~h����i"x�,m��a(j���fi2�(㚰���F��flyG��)���o:�s�v�ӌ0gM�zad��pMt�S�i��My1g�?*h<.�p�S@]z�g9���2S�6�й���e*�I��+^j�f٤�J:��g��{X����4{VX�T�����W�b�B���n=�Z,���i��b4��DaR�@���*1ʾ�bPr��&�|5ƿ�DI��`0�8Hd�/��Ƒ�(Z���6�B-��(q��f��ل2��g��:�9@�Ȕ�@+#P�d�^-=����9�V4�h@��0`A�Hq����y���a!��3
V�<�Ie\o���1e>���tr3#kܖ��cۤB����C�w�x�C+5�����(X�|jM�UT���TX�t���1��T���i��N��3b\��>��y�
�-�t�=Ȗr>��z�ޑ�^�� �Ife`ܨ�#�ī�L"��q�ڒ��л���鍥�#:h��E&Y@r}�!n��z�)�Y#>B�Θ�GL�T�p�_$��[5�)�S~s�cm_F,$xQ��6�ul	W�g�'$t�c�e�DG�6Z6���)����\���3d餓¤j�^�q�Q|� �^�8Y<�E�ܚ�,��|���&F���rp���뒹ڳ8��
<Wu4��Ъ-�$�֙+b������ZZ�DE�L�"�$@�DȉY�"a�n�Ԑ�RE9[ɩ�5�̏NJ��|(':#��-�;�Ҳ7���W5�%�B�r$�٤�a��
�$H���NŒ.�-3'�I��Tt���jDDL��'6��6Gʓs�m�L�8ɩ>�%�I�����h�bw4�y�iu����Kd��"vǪ"7����v�����JSD{$�&�׉�Q܈�B����YG%���T]@�S�N˄+��$F�ț�  $a�!������<B�!���R�@�   b� �Ll�a����3�H�� mC!�!�@5�PsQa�   )�A�l
�Ț<d-�A�H��f�f�n�e33�"��!�872ݯ#[�Q�J%p�2�fM�QomR�5����H�X��egD��x[2	�>=^X$���,�o��[B��0�'�I�*��N<��k��A�����DI%ᰥC���L�he5���ЂD�H[D����Nm�� #A��+�'&4�i
w��Y�%8]���"����	� t��wI��j�%3�B�����2���ٛ��S�TD~�z?v4�,��R^b���ˊ��B#㒡e#ܱ�TD�n��F�D�s
��	�1#J��j���i`�2B��RO�dJ�`!,�
j����]DE�I�&nI�ECJ��F"�a�\
������&`\)s�������FӨ��k�9��@�<@�)��D���$U��Z��PL���
�+E��@�9[-M�2���ضUe4���ي(�"xB�D��U�g���b��ƺ��  *�0�1�0        �    �H9�            ߄}�]4� �ȥ�@=^f��(n��9rD�*'� /P ��ScF�K��莟=�1���K��eQ�qirV��wI���{����Ɇa�c%O��mA��_��B�"�����th�4	
���H�Dͯ���`,�W��  a�y'z���'ԥH��&��I����,aAD��v����(���>$�\qa3'A%���G�0��p�aVH����5p��"�q0�O �4h�=] �?�	�olaBDA �e,4MŞ�S'`   @ #�$ F��9��"�>�!�
���eEC!�d@���l!�-�������L���lx-���N��h�k<�M63ݥ��.�ә����I�v�Y.�U.p�Dt@'�-rlGE�	S�$�-l�ʃ
�]5�8�f�PQ ���$l���d�m��,��ʹI�n�������)c
BD(�N�bзt�(RX��~�D�4q�$`C ����S�g�B�ү��OΖ����P��b�u�!�Z'ό���q��:��!#G�� ���!)|��.Y� 3\fđ�q L���
M�Tt��+8X�z���W��������<���J��@)����rC� ف�ivR2��x3fCe���
���E;UD!p�tw3�֧��"8
���6[�����Cd�a13��ݲt�B��Ҿ���mP���2;�ò䊇�p���������6���7)���Ĕ�`A�yE���%��3���$y[xD��N�a2G�T2B b#�}���>�93��' 8P@� �6o{$C�����~Z�^H��bZ6[���p��^�L[%��	�j�=��cWS�٬W���
h��1`� ���!b�F����	<#˾`4G�M�Xw�F���-���%�_���e�w?\����2e~��ŀp@��b ���:�C�؋lAӣ�fY��Yy�կ��(;�k�
oF ����Z������1� ـū��@�3 �fr��r)2��6��5��}���ݼxv�N�1��dɊP���+�S��	I�[B}.�� �b�\g�Vu��7��E����AtQ��r�A'�����9#�=��Q�U�A"��  ch�,P!X?0�S3Y�����ұDz4ZY_
f��Ľ�H�N�F�䢣�� ��D���$�*fY���&D���LH�$f3			�_�j�`�I�x ��!mXV57�?��:b/�`�#�Z�=���	� \�FA�@\TBH�  ����S��b�k�?0����Ä"���Q��:d�ې^��X���F���u��>1�(�)��fa/�j���>���52k�b163�;EG�8���3���-'qG�U�#�4�#���-�t�G��u$�
gVWY�p���e���E1��Z@��	GX �Z��U��퀷왮�_k�b� �0�HfP(tX^Ѥ�: �H�b��U�FD4L�+d�
Y�����(�V��)�ƈ?oO�߂Ǚ�ց�v�(ā�2�U�Q�X�e�*�i"��Bs)$��I ����]��A�
%���L��4�'�]���q�=s�k��/����F|\~��b���g�&�I'B��"����Kq�����#��8���,�=�*ډ3�� UZ:� ����C��\��$�o!�Y�_��B��Z���Z��U���U,氮� ��?Ja��}	�D��o��#�߈� #!�Azy�&!j�P��H�"�!�b���} kˇ�L�F����2{2(� �C ���ow�tj)����ҫP�T9A��'�0�����B�si�b��Ę��rA��?Zn�H �	�o�a�
" bXx~QGe�A����8�'D��0h#jhT�$�N{�@��A#�J��=�w�V����Ի��Pٵw�P� ȗat�����/�����u�ЬH�ټX��NJ�Oĳ��z���|א��w@�wY���~)���y��o�Q�O�znt�5<1������URں�`S)���P�
��p�Mu���ll�v,�����ԬT�� R?� *�� +�h�,����+�+N����A�^��ah��g�\bg�����+$�gAe ����-w=F��R"�Д�7��9E T���<��,<u��"��H���vC&�H6���g���N�0�,%@s���)��U��HL�@��@���=O��=	��R�h�B*�QK�O�.$4�OL��dij%7�Ar���5ExF#'Ft燽[�s�-_�m�z�cH����Ⱦ�r 8/jD#$+�L�aazjdY.��"�m��\uk���C�OPY"+q����n�ҧ��-APs���t$�!�(���
F̎ ���<$@TY/!տ��Beѿ)x@7�o� A����!!J꽠�(���iYgV�H�M2�XN�V%#?�]T������w����5@z�m�*Si�wm%B��Vu-w&�(���� ¬QA���!���+� X`/�Vz8��j�Q)�O��_c��d��vMh�ˣ.�֜��K�  +NU��̗�İ7v#�[�R�n$��ln&��z��n��Y�7�x5�S<��۫�\����s�謋II���*�'ա$ͱ����dp�&׊/iD�+~Պ,8l��nX�r#�kH4h�x��D���	�@�xR��(HB�QH�-Țk-_-�K�D�p�fp���'p�R�MV��Xϰ�h�=A+D��&0FC���P�D�/�,���@�:Tv|��bY�	+�y�p��x[� :�&ǰ��.8���[|lJ(p�'��h�e�͊�⇍�k<<W���]]5�nc)�4�W�2
<HW $H�G����%;��`R�
۔ �y����4��8a�䢤ќ\�⅄���p�x��n�k�M=��� �Dj�@�V��X�xi~["�)E�8h����(�\c�z'nV0��BEQ݋7	����m�6��4NJY�Y>�
>r�ZHTcЫض�0OV��o8DH&����b
r
�1,يz�I�Ⰱ	�f6�}:R����|����Q)n��?�z�.rϲ��{{�*eE8�YK&	/QH\����}��dA%JN��	�L�3�I�����cE�wA�8�(Y
B��`.(�$Fζ�ߎ}��~?/&�\�h�XO��d�\�(���xL�`����"&����@�M !��P���[���l� ��Ѽ��h�nZ,A�Ӗ7����TH�
��B��INɝ|�0�5��ً/_n�7�
H(A�VRκ"�+>���4���2����׍WC���D�q>���V �����/��5di�2��μ�X����$��� �$NV�#+��Z�>�i׸�I�d�d$g@�u�8�c�q�AE�'�S�N�a��['��}���e7� �hδi�⩵8��<2W4g��)/:�f�//���HlfU-:���lJ�1�Oʀ�v��D���Vεޣ;���K���g�y]��$�u�n�F
F`�-��mA��pZg6$y���T�SPI$�6����m>.֨8�鎊�DCMAĴl�0�/[F2�7e�Qf�Ĭ�I�z��ł�3`�����fu�8Y�z+6ˈg�&WG�e���[�e���歭�,�z{�r,t��zt�)�G5�^����c�*���n�y2�h��L�@���cC|�~a(��S�QF��I��.��UaT��,-R�]�t�#�)估{B��0��"�Ɲ���������%�ʼs1���
%��l��L��Y�5�Ц��B��:P9v�����a� �H�b���P>�z�\C�<zN�y�c�A�SA��BOI)�j�?��ѐ�l�}�?2�{t}�%�ܽ����]O�g��c��[��ȟ�9O�}x,��r�oo5����E�Mop#��(�|�{����r����Bgc�/��D���L�­j���V�u5���	ޯw�C��2�M�j�"Ċ��{~���Etq����Ah�D쵭�9jĿzD��c)��*���CG�Z;��<ص"�������囕�Ÿ	������i[t�.�cfD��S��B��k����4�>٢�G(�_�������_}X9����ec�б��_tE�,!��^x̔}9�Q���Zo�M��vU��_��Dj���i ;��D�7�?f�*%.ρAի��,��2�jBV��Y�Cǋ�J��ug7�U����̔Y<�M�?�yz�G��,�%`����^�桐���V��F�Vu�;esLђ�M�y���k=v�ńu"�O����Q��~.h�v�'���.D6�T�����v[1=��u��ҭ7f8�KVj#U&j���cJ@�-e�����de��23��@�-��2���9�P���?�9w6�d.��|�Xjj!1Eg�Q��,�CN�U`E�aG�"��JJ"��$�I,��p�-s�l{d&�7��#��Ub����� �߅�p��j�r��{z�3�e`��$��ɴ���	S��F�e���)Hա�C��mj�Z���|HKBԜ��C^��}�愘�_�e�N�J�˺�K�h�g����^��l�!���hNxJ�?Ok��������Wz��Z������Ovu.��k�<l�.$�������i��%X����B��R�q��$� �DI1�i��H��L�����>�,�N��Xz�$���'XX�	&x_b��m���_w����V����%����w�x���B}��~��(	Bh�PQC���L��������j�f��C��E�]$��_J{�DnS����*RRΪ��L�S�N?CV0��.i��U)�X���)Q������A�at��;��в#��ޡ��q��*��fY�[U�Me;�a��S&N���i*�J!e�Q�<ì�M�h�
R5�_Z�˩#����?c	���&�Պ�ݾ��:�.�!{�m$�	��h%+u�Ω�� ΠD�]��@'xRrD�s7���`�rM'��D��B�a�G&�"f�Q��7@����������CZgrj8�ױ���o-s���6X�5�jy>T�lD>X5k*cR]%�^=,�m=N�+V�U�Z;aMa�����Jz��4\�ƹ�n�E7��A���To�sn��.�Y��]}Ϫ��y���+(�)$YT�g�1ǡU����d�?����9OKUy^�Oѩ�Q��ϛNI�˶G��bl8L��L���1��q�fū{����6�v{�>����8�C����{�Bf�/�b|<{�Z�W�E�"��T�r��E�B���oj<Q����)�s�9�]Y����u�1�o�H􅔅���K^aP|h�c:���5��ַ���gW|�\;��q�����������UY�*�[Ȩ<�K��,S����������濦H��e��'R(�8��*@T@CpX�1\kp5؈��h^�QǽI��R��;��6��� �U�����<-������(7�.����M�N΂����5n�	[Y!��`�ɐ�3������,���Rr�~!<�Й�DNnҏ��e�@��P�x���8���v�0<�>�jW)JnD�1��D����h"/�iˎf4���`�����X< ��QƐqI����'��d��zLAp�	�Y�Y������7Wҡ6f7W:��[�Gq\�G7�����\]o��C����1��9�.��
��5���|B��bd��A�H6T�ƌm����?">�0V��͖�>�?n�G�8�x,���?!��&@�D�8m��cgA��G�!%����S8=�Oh�Tl�n
_g>���mT=���C�}���++����Y��R�,���� ��D7�rg;ɠ�Y�CTŬ�rX�ٍ�'%�*O9N��ۺ<��	dg}���D4P(�Ȕ(d,�R"�8��[�.i
%��5\��%��9)4K��қK�nw���8m$�kf���^�rL���Z��à�D�(�$! �H���Q�&�9~$՛�V�������cn#����/�莛nM\U[����
�̶������x�r8����_{�A�e���E�~�����<�Pm�-�I���gͫ�E�Jb:I��d�NHK��DLF���%�6��y"�Z��!C�<[�EA� ,JV詾C�˫&&n�{���lr�v�{�z�P����"��X�,�ly����l}�\�X�۹y�?f�R뮏5HA�{5/n�;����SZ�`��ϣ��Fىbʳܳt��I���X:�b�����*�pT�G�B�6j;/���
繧����`�e��wvG���R��y����S�7����~.�M6��`_Pr~��}K�R����nnƋ�4�4�R�sm/Y�VKQ�b��wgkh#w���5�nZ����Ը�u���F����pYܳ������:<JT��O�_W�u�=�k�gSJ{��S!I��6�'c3�1����X��9�<ͽ�Ƕ)��՜s���r�h��?�W�F�1��4�������r��^���1`jk���#��+�3�GQ�O�0�OwycK�Q(R����&��n#�P��5��I$�X�ri�DG�J��r��X�Z�4�=�	Dd�<��f��"��q�!���A!E��y��E�z:���ɤĲ��Ox�KA�AՒ[�mq���.9���(�N����,��Ԕ���)��Խ�jɰ}Mk�|Jh��8��A'���.���
�y�>+�n#�.�葫�z�%�u'\����)H�`Z`&��p-��4U��\�Of5�]�ɶ���^ҫ@����7�|�hQ�ѧ��0�祼��x��iG��X�&�V1el��E�+KZg.!�吹#����or�w~{��eA{�$O�-�Xm������,�c0�]��l�|j����h|��ەج����rw+��1G���d�o�r����qF�ɘ@������O �$����v�c�-��k�7�j���ڙ1t�U�//���}�oXL=G�ҟ���qQh���)UF}E�S�y�_䢳��'./})}�I����T�D��<�;�����8	��w5�XS51lK���p#Tu3��iۖ�Z��h�v�tF�Ը亠-��7\G"Mr��h�{b��/*8򘔉��;�9;�K1Ư����� ��to���=m>X��嘔����^(���.
u��K�[%T��f)��Z����N���y3�q5���	<��k�����0H��ņgq(�Y^眝�ĮX5�u���r�r�ӑ�u���V�Œ�)�%=��J	m�6uh�J^irZ���EV�����Օ�Y��gf�L��ʞ�*O*K}�/o�����
{� �;��B��JD�W��j}<)��E�[�|�SQa=ܸK��6�TT4[�֊=��v"��V�A~;����82�c��_�#���ƪ,����|�P�7p^@R��f��V	u,�v*?w�TR�(�CK�{{x�����S�뿓L%�'y�M�_h�����=�9�Y�V����5̸�2DF��XM��"��|��zy;��[cG�h���ܙ���T�E��ٱqY�K{�vW�[7�]I�ՙ�3�J��"�p$,��|Xn�.����?���Ib��v��/b�QU���ToȞU�=��{o���������<O���>�����;�J�\�R��Y�nv�L�[�yY��ߙ]x��m��ް�M��`�:8���!��ā�!;���4�Q��%Gf�n��	��!IS�����إ�yk�qIے��Z-�$�������l������Q���cF�"Il�ź���b�h��RE�i��f�+-���UZ��Nc�Yۉլ~�\��PT�Do��ST3�%�Tx���?�a{�.9�L&+��D����K3,��
���4`�`��Ӟ��F���V�7���n]ˀN����].���ԭ���
��K����O�]*�w*���.8�@Ī�y��"\?�A�Zw+G��<�
}ġ�����t������PGRm�uԶ�M	g�gr*��C�}�Ye�Fp#�ũv2fs�\����F��
A��&Qkw�w�PA��JN�l�wnQ��J����4AfY,څ��i�TU�0�4���o���S,�/>a��Y��:|�"���E�V�O�LI�j�}��oU�D��&�ՕH����K�=㮾�>�_��>�F���X3U�H+ "Ǻ;�=��V��D��l^4$蹱��on%�]�<\l��������r��4гn�h��<�x���ZW6{�l�}����%�����|;��}��]�"1nOq%��}�lW*���(�++(T�X(��[�V�1�c�躌V���6��M�{��Q'�z����sɛ�xz��rh��ں�e�Q�[[�Zl�j9⩋�Z?�|�����.�/���V��P٭1��P\ݮ<�peE/U�9pR�(qZ��ڝs��B���s=N��Nk�z���I��}��E��L)�!LW[����9fe1�-��e��9��n�� �m*�;���"�Ӷ)��v�_�f���6�[��,�[9em���T9�w~��O<�J�9l�-�lj1�J�7��9�����!��|G.Â�nѶ�O��K��9Ʈ۬Ĝ
�u�2��Bc��f�a�س��%bG����$��S��w�rʫ�p~�ϩ�H�S��$�.I7��D��398�3��S��E��c� �s�w�k�3�u�z�o/J�^}���Q��)xJ�2�NO��z�$�do�Q~V�\�s���Ƒ\љ>8�5��m�LH/��v�n\0}���cn&�<Z����)y&]n
_���뱟��M�m[oڛd�����L}�?��j��������)	q!%��YڠK7�b���ŀ՝���D��9�����m>I6L��Ks�i��"ǖ
|U��� M�������Ac��m,YRS[\��F~r���翺��v�J_ᣏ5���o���u@qO��9��w���Fo��q9O�1��]�r����3��0Kk��q[�6{9r�x�.7������N��+�a����儧������?�w�����Hr�6n5G��������r�H	��l���y�b�]yOe(�QA]�8�3vC�i�e���g�wlN�k8-���r��Pz�\�����Z򶢅p�ާD7A�������͈�[���F�LN~ت�s���7�H��<	�Q.q@PC��b7��U�P�	� ��Z���U'���(�
1���On����
2��;�דi�k�mN �/T�s�7���c`6ߝi��<�{/���N�������Up�����9d))6�cY�6�L�U�.B����x�ǻ3>s1@fk1Y���4�y
����&K5��ć�r��%��Q��]s�q�%��yF���6"�/�w��c�b(�ε�+C8\b1�=d��O�^Ы_Ɵ�͛�ř��Mŀ�6=�C^>b��[��:�L��\��{b����FԴ:99���>�[kc+�g+�u2���qN��4�YQ�ާ&5���rk�*|�(J!��c��S�{"
�Lq���9O������jv�P�u��i}�y�ɛ�[b�3�ϚB�r�.K5���g���u�;z�]��]������]�h�y�f�m��z�?����Ѷ���{l������ݥ&?v�����Mm;/���u�W�_��;��ƞ�f���I�?7-r�U/:�r�9L���wr�������G��/�*h�"︲%M��0�]����$�q4�\��*Nq)�i���vFq1�e��W��>}H�n��5��뇻���{3��1�;���X��ֽ�n��5���ʟ,k�4�nki:�c1L�o���(��uO�w�踔?�G(��,�N�~3�:����"�����O���d�ֱ?srp�������^S��W�u���s�Ͼݹ.�<�)�9p��s�8���F�0=���fT��LD8�c �YS�16�?)L$����̔�j�4���%��5��nF�j(�19�<���:�$ܡ��k���#�3v��(� >�s��13e�������+��|o)�ܻ�1o̷����RYk���`�9ʻ[#{�I�6G8�n�L���;�R��㟨:=��j2|����S4��++�(��5�fY�����gd����&O�3Nm7qr��(��A�aY�u�"IQ���2���$^���u���;SYl�&Y�7�h2���,-�ei�R���{m�f�$��R���?V��ԉ%��x�F*,�C��Ų�O�N��-q\i�~]h�w�����,R\���1e��s��5[;���Ck�0��q����������L�P�4P���d˩q�?���z��N��H,�ʡ��<�g��[�_qo-�7�7���,���6P�G�g6r�ٽlmj�v�z�f,���ӕ�
@&8�9-y��t	~$�+�޷%L�s���P��Y���|]喯�֯�����?ì͟�� ,���_/R� ����9eK�A�]ms"dO�n\�Ԗ&ƹ4���(�rڵ]�aI�#`n����˵�n� 4Ƅ2�X�4cf��8T��z��7���oQ�>pD�6��&�wp(��NRP�I����獠I��d�L�&7ۗu�z��^3kM�r���-�W�=��H-�/���g����嵛�6��*A������À��2(��Y�b�p�;ݒ�6f5���W{g-���76X����֔�1C��S��o�>4x��jn�����Z~��3�U�Ә�K1h���Qa.xJ3l�͟1�{�IϾ�㱱�3����Y�Χ��S��(��9����;�j77��w���x��I�x�{�w>���Ɠ��YC�)�q&X����bw�Lƥsjw�Z���E��7���%�L�-[{�nn*qs��T%���:+��幾��r�q^�6OFt�4W���T�����'�������TX�EG�o>�����%'�_'���Nw[.\���|�#�gߎ���Z{�e����zO��Ob��)D����
3����F���5����b�^=ؓ�)��.����n=�K�-K�^Q�W��~w�I�4��I�9L|K-����2�
uߵC%���#3�W��=�1f�Ts~(�T��w
`(�X�!�b����듶�Ə�(
!���[ T�yD	D&<I����egf~cng9��g6�ĝ/S�j��u=����(<�w��b���R�q�}�3��{�Y���f.�{J�G���圳��6N�{�y��8��lj����1j��\JS䣳�q��γ�F�%O�P��j�5O31�*2^꛸�lg�瀓���_�#�1�ƥ�3\�T�������'��_�X{�TZt�g&��&�ˌ�뗛p#�q�Gi|���{o�kT��TM�!�zSPm���~%o9�ۋ5��F~̝I_��?j��D�AǨ*I�f���g�5G�n�,�T�enL���n�N�η���qb��Rs�A{96嚜=�1n�33\���"(-�m,�NUK���%l���cs�8��`r	�ܧ��f�����d.���^g��E�j��N�N_s&���O��y%�1>��Rm�~<W{���p�g˞��1{[[��S�5���g��[�.:�l@��ks�'�F���eɮ��5������s��F�oANj��&�3t�F?���@�p[˅Y\�*`qFϲ�w9v��'}FM�J��{���̿Q�yr\e��?�������r������6�fq<���O�ũ�sƝ�by7��e�u�y�#RI�\f}�L�[�H,��g+���I�ٞp�+ֹP�?Q��i�W�=�6�\E�����9�^OGY���w)�C��$f_�" �Ҿ�E�q�8ڬ)�n�S�Y��?/M�Cߺ�*��7��$HS��r�Bd�+�������r�I\xݒ$9�8���Lۋ�|�Y�d��0�jLY=�)��ǟr��b��u9�|�_˞�G���U��M�K��,�/���H�9�}\\�S������̑�c��S܏T������6I.�S���K���Sx�G�Σ�+dSk�˛�[����8ϖp(;�)��s���I�;��h��aY�{��'���ǸDlǖ�޲yKeslJ{��Zƛ�4�J_6Q-�  , 0<          FE�pl ` \P ��B:E8�9�!d,�� ������ �Ŕ	������I�i�X� ��!,�
� X �0���A�  �0�TP7	��0<�t@  �B�� �   1��F�E��d�mG�i@ᤗ>�x�'�e��!�\����(���F���η�FY6W5:ԃ��S	ě����oz�@"2�`@H�ɖ�1Ek���I�i!�1dk4�S��N��%s��(S�#�)��6�"
1���\��Nk��"%�r2�Zj�	!kBLUv*��{�>G����j��	Lmj��9m�����"$�C$�dGc��*��:Rv�A�8goUw���}G��h���!���+�  -L�ˠΆÙ�a.�B#�%��	��Z��t��h�!�V%8�I�ؖn�di�9�g���,��fRĉ�F&A�FM/Qr+	�Nd�j�*���F|2��7�9_<]'SF�ܲ�u�kW���Zj⯂�62ʬ��	�Z�y���#h���&�L�_I�NT��43u���8�T�K�  2�E� (��� )�B�m(� I�2`�X��  �����0�����B  �4�tDA �k�D@9.��� f(�ȂX0<�=22˅ [t`� ��4y�p~Ӊ>H�獌�,Qp>$P���? )�-��&�UV0CQ�h )��H  ��Q��H�q�8�)��� >:z�6�`Hw	< `
D^$����ѵ1H��	�q�R�?��r�!�H�1bb��A{�H �B� c%?ȰV ,3	��a�ә�ZWq�м ��8�4|xdۣE]�ht��������"X++��Q�!�C3J6�F�1%"����ߝ�#ULZ9,�[�	��gM�U�J�\,Č��9���Ay�[%�����aZ��-�����3��z\< ��"�֮p�0�:�4����h���m�^"�~�1B8�=�A$�Ԁ�4& F���� Q�-Sgg�>��n��,X�^�J��[��\W�?�N�M��2%
�i����Q^���;�c��@/4P��GFQ��dc��<���-����u6�ۃ�T�dѣP�D�Ӹ�W��^N����g� �(Ϧݔ_�����Ѯ�H 1z�ﭦcl��즟��I����V�1�@!������Zi� ����x�i��(�(#.�F�=�i�,6k� P�N���!��D۪\|k�m�čH�L��*>&N��ڕ��/�A0��vmF�
D>Id��wM��PIIfY��j�/~�؞-,Y��PV1%���@
� �[T��t�%.4�u�8���v�>c�cm���I�E"I�d�@�J;�2�G����(���3��Z�׈����8�������"P(uo�W��SGT�EF�mbze��r�uh�6��J����"�F��� �-�_"HD��ֿ��-$�I
�S_w��4�UZ,e<�Ҵ\m�[`>���|ǒZvv(*��9�=����nr��ۡ������e���b���#:A{�uZ<ﲻ�E�q�2���`3#F����3��Z��3��b䃻hLJ08����$1:��!xE㉦T��d�ѹ�,^�\,�CnƲ�Am�/,��J�h�씐���d^�$2��_�(�c"e]��A�rQ("%t�a1F�584�����/uD-?�3Z�7Қ��L�M>a&&���SȤOZ(ڒ��B"rp�����v<ۮl4:+0���40�hK�=j�[�H]i�2�sC��Ѩ]�{�*V!��RI�0YD�K��'~r�`�?_�+*jm�"*���&�m���������>��)�tv'����!��֘ԁѪVr��j��}Z�&e�<o*~��i���lK�� X2) L�n)$	�%nɛAD�"d�
��D�H���,ڲ6��h�Q�EQm%�]c[%���6䩫2�y���+��\oqs��N\-�����!��2Ďs�ԓȑr�Q1�X�&�F}`;Iu��!0pָ\�]�E����e�V�L����P���X*Ng�������r�F�͠~IAF�N�h�n��݊ ��㗠d��r�Q��85t�mh�6\�\��ܭhBR�I��Z�@�d��S�\}���B�=y�Pg�q�T��<Y���.R{�e����3?��l��G|��q����;�i���U���רT�j�׋z�|ߡ�'���\�T]��,��j��s�N�b��Ja!�tNoIZ�ͪ)@zr�t��H|���c�`w�����׊���lW��
����P�:�t��(���������ע��85���Th4߷hqO�<���R�/��uN���n[��ߟ���hPD�B�P�.J	�^���ȝ}MW&R�֊�(�,ɮ�<�����Ka�T\qiQ�m�|X�>4��~C�-�/İے����@T�{�Q>���XۍH1[QR6:D2�#�!�v`4�Ӑt6�P1fP~�g�TL��0Q�H�2�B��pr$��<�qTH=�DZɩ��f�F�B�9�߬�8��<�����Ӵ���[e8�(^�D�c��L�ً1����ݟ�2��!� *4�_m��  3dy���=KH�c{Cl&lү"aQ��.a"`�
����Κy~ʓ�\R�H�R�Q��AV�ͯBc(LE�hQC�92�{���:��&%4
k����@[�B��虉J�dT��4Z^�sl�h�G�U�F�V�ŲwiL��1�ת_MpR�b^�Ե�h-���*��WW B򖬙Ho7�5�~IA���?��0$	]^ Ѿ7��8� ��'���|~G�>��_D�}~�ڡh�n'�ڹ*���~U���gr`�M�h�fffff�/�G�����7�y���r����VH:[���'ԥF���E�2�,��3H+	�o��*٫M.ؖh����i��>"��_R��,ǣ��D���X2m `�Jp�}P���~?Z��L�V�����T{rT@��De�͔1������A%@hff��qj�%�(ń�RfDf(��R0U�L~�'�'W����oҷˬ����Y��Pd��$��-�Zu���C$���@ �Q1r���$S e	�愀����C�3�&x�e�O:�hU�X�A P���[���g:��P~⸸�(h�F�;�o��nY�d�O׮Qr6������s�mS���¹z=t��H"�3�,5��R�0�D勦����N}���b����C��6���F��
@b%��I�p�^�Y��(��V�_+�j�Ĝmf[�h�&[JY�����?y��h�'B��Y�n�X�͑�`��6�R!Gr����p���U� �Z�սF)���-I(L��l��j
�[�����m��?�9�FDC�|���[k�+H�-A<�xE�\�ɪ��������(��������g>m5�D�	�ߍ��kz��x߲颷Z����<-;�֨��_�����WN��9�#��
6������=cp����?{u-��nn�{��m�|�{�+h����a�����ب��~e��W-6z��J��k��3�܆y]��W���K�]��S�G�����s'+���c��C���_�G�Fc���������G�*�-�}����V�s���(4Tc��?O�ԟ&[T���m�Echj������7�ɔn/g�19/�F��S�_�����%��k����ʔ����T���_ӑd�#�*$8�Ѳ
;��ۦ蔩\*�jL���"W���P� �Z�i��`����JFM��0c9O����o��7���oA�� �(Z����ҷ������Ji�Q�嗔�Z'a�Z`5h:�m�H��.+�,m�.�腩��{?��f"����u�QȪ�/y���{�
�D�
<��\�Ջ�S^%II2��Br7_������4OY��tU�ҋ�����R(..\HǱ���ʀ{�ո
����q�
/�f)�i���e��\�zs
j���r:N.*s�-���k����`���0��իx�b�F���L��[Hr�e)-��&xS"V(ʌ�Z���Oj�U�A��x4;����%s?������.�X���+ұ�.ZJ9��U�5�;} 1Q�cq�7{�ɶb��P"�؝쾍���5��ݥ��Ts�pQ��e���?���
7{
��\J��+]�\!��Q,ZFfee�ĵZH4�R��Z7;Ƶ`0�5�+�[�K��*O���l��b.�`'ؚ�,����R�v8!�mk
��U3�@��9)y�p����\��M�S�LLi����T���A>֏��CN8\�-���il�v��69GI��snu��sM7 �l۔Ο��M�[˩s����R�(�rڑl��]��Q?ye��>�$�t�ˣ��7-��I���>��ol�u?���{��	5nlƤ��#���Ac>Ev�D|.
LU"�y��޷wX�UiI�3�����b�gd�Ssٽn�T�[��pk���p6[�� �Y�#Mq{ig�	�o�`����#��j�Gϳ�וU�P[�ܻR���I���/x*S+��g/|�T������v�R�R�ϪӘ������hn���:#o�=�����]��F��h������J����i��c�����8�w)���5ڼ�<����NA��j�_���_�u&q-�M�fU�AďmQ��t�b;�L⺧��g��]-��?~8.Mζ"f~TĶK�F+��f�
��q�����>��yة�~U��j��%~�-J���/-�/�/�S���B�����H�ݎvLK�~��L�K�8��h��;[�H�π����F���������-��q����7-��<��桸*F�v3�y;Y�.����[Z^�>���=�m3z�-C�j%pg�G��
xS9)2��7݈���l��X�w QLG>�9ə疘-ȹn��9��
Rf�O7���|��sm���"�I�f���L�9�%S��~}S����g��[��)��.G�����lDО'<��ؤ�����kl�qã��������PX���U���o֩�:���1�R�G}j�Ɖ'���Z�[�Y�:�=lD�'l�PJ�IgQ��K�kP~��Oۛ�?v�P�Z<��U��%��?��`lQ��l����(sͱ[}�UG}���jr�x���dnIM���x_�y�Vk��Y��f�n{�v������w�"Ir�/.�}�1S�q��E�o=Pp�4~L�u��=R�\���[���__q]r��[9o�������4Qc��\�?k���ړ�{�_�?qN;�,�)�.W�R��[��S\n��4rhAN����|�.�&��x��G���QRw�gdT�m�]ڜ��o6��N%!rN�Ӗ*�rz����/�<�4�9p'���뱖xr��,Y1�;9r8�o���889��� o>��-���m�Č|
[���6/6f�����˩_q7/4l��}fߞ�v��[��۽L�w�����vkV��G�@"iT�z��b���}��B�v�N�������'��Qq'J��DV�n}}��N���Z�R)�|�k�C���,�Ds�;&�Ϙ�?c>�u�4��U���g�4����&�v{���Ź-�s�����]�8#`.=����A��H�<�w~(�*7;��5����ྼp=��O�@���Y�U�g�b,�6�~h�ųI+'S�� ��i��~�����'9Q�wP_�63���Ԝ�{�;%�:���Ϸ)V�z��b�T�-�Y����{���ek�-�?�qC���H-��Fl�ߩ6r�]�ܸ�r-�y}n��c�h��~���&�s2�b����L�%�j�%d�nnb�ę��s˯Wݠ�����ڠ���U�Wϗ��ڮ_S/趺g�Q�Z��=f��t�{'���S��ܶ�M���ε����jpы�sҔr�(\G��#YjWg�����G���S^_�ſ9�x��.��w�s򚡷��6Z�GO<��RN�@��x.)�M��3�1?��Le�LL%-����[�� h�_E?��~�LJ�ì���EF��/ee���,.�+{d��h����x����8/uk{�E��yYd�o�o6mk�&���uG.A��<�Җj�h���x��?���LsμR�^��/"ϕ)Lxϴ�����f�\"6������RQ��MV��\v$%���P�V�t[z��>�-����c��E��C8�-��lүϙ�qԷ���?ڐ�Y'YZ(�a��r���?�qa�"/ȝ�y)Q���M����v.v>11����w&l����K��)���˽��Yڒ��^YY�9��g�k^��Q��	���.7�5���|����Q�����4~v��"�~b�����c�Kq�<K�qU���_����%����؜��_��~l������(���rx���k���L�7�����g��͹��"弮79p[�����M�v3ʏـ��&S�C)޸R[j�d�Z����?�\8)�J3��<!��������-�PS�����OC^،{b�Y�a<�E'�����l�����2,�SK1�Z?l��|q������g5?����J'/r�_���b�U��*�Gs�sG)S}G��$+���SԸ���M�����?�����%g&nw.�?�3�֏l��S>��S�'����e�g��w"�i|�Tp�׳�A2�@�WVY��^�v3m͖F��YZw}�<��E���[]]�iZ��ؗ�mQ8[�[jd�On�n[&¬ղ�930<��DAj;�4.cNl,5o%-/X�GT�.��U)���H�Rjw��ε�c�.�}�V(`�M���W�������jW��WM)"����@�(~�P����$��E�,�"��9D�l�!G?M_8���H�(�� P�
��PrY�&^#��\��T��
�K�%��S�,aѥn���g�wms�1�����\�iuR�ԫ�)橜���Ϫ
v�r�c5O�()���>h-�._�@\��'��J�(aK����[z� f��T��'�J e��5,������͌��c��Z����o�$]��f�'�K�\h�S�Ȍ����Kvn�;�6`��6}k���ྤ�[�;%����b����u�ylM)��˖`$H����C��e�"��A�k�߉�u�ˉ Լ�7��;٬�-l������Ȟ���>|��=�ϟ)w9�����%p����b^���pR7���K��}�d�*�(���ɽ��C'��s����b�8s5��^{�K^4�;�s�z��(��#8������o;�eOQ��Q��J�ay7Po9�/wX\�9_'
���Ui-?��߻V-�;���z^�֬��1�1�'ʭcy�ȝ�=�>�ɖP�D��&g��e��!a�-Sl�AdIPR�$�$�a��a%@� 	����D�E�M̙D��T"{	�����&�(����4�"��(J	@-������5|���B@�*����K@���1�_ge�[.�������\OWp_�Y���[y�7�SH�LkRo����0vno��b��oͥ�9ɮ�l���{1��/ܔ别�q j�n��|\%����-S�\�EV�Իn��cؠC��e9���Lr�|+P_��\f(��N��?[^��5%r�m��߬�9,�����9��w�3s���̶��E�h�1�J�Ӟ���<��}�o�ટoq��1���ӣ�df�s�wyPV��'��G-��ķ{�K���&?ە�{4d�T������j�/Gn�ϞT�
;�Q�S�
�zE�<r���{bsQ�[�//`"����ʥ�S����m��-�f�z�9|v��-�F咸s���ec[Ġ�mN�cN_툽��Xx��Z�{�>s��v�����@ �QK�(~����n�G'�ڙZ �C\lsHM$R���h�o�u�r�B(��"� �R��x\��	0�p�&�O-VYq�����n� ��LAF,��� B�Ȥ��|.&2e��y3( �Dt�/���R�Ag��$+��6�q%(R&��'�%
�q(�I9r��1������<>NJrLQ�~�g��S�/��ʍ���j<�l�jh"���f3=��;*��+L�y�j?�f��.��]K:�����l�4ħ����%Xxc�弫E��$�>��9u��m��N<�ɭ����.��)���0{�p�۞,_ޣ�g��.N�f/r����e�g�%� ��aI�.����ʹ��s/�w����+�+4��͟�U��e�����.����AYe�}ɜ��Ns����>���)rݑ˚��γ�y�)�Ko��Sp�3o��6������W-����qOe8��9�k�|�!<��1���\Z:\,=��%�מ[!��
	O�L�c1�R��D|m�a�����ĩf�'���u'�PS�s��`��� Z(� �9��6�����P2�k��i�� Lıy'}����"ybb�� #В�x>m�\��S2ˏS��Q]3�8m��A.�&�[��Rny�`��"�( ��� ��pT\~7M�o������i�l��P_�7
�w?�i���e�!��3���Ҝ	�n.7�)�Y�]�٭��m��?���Z�϶W���7����%H� �#�9�.�	�Y���7������Q�C�bi�b�?;�^jg/�&�pz?�m�&,�AN��L]S����D&��r-��Տ�T��Q�٘Z�Y�T~ۻ��5�8��[��O��9�����H�fWc��1��+�q����&<O*C\���5��>���<\��ۥ����Qy��_�dV�O��?n���m��Y��]�L��fqX��uW�|Ww�S�iyP�ʠ>��S�n{�F�v�fs�)����h�ߗ��l��:��Φ�Y�C��Y�iw��	>�ӠXp�˺������z���b�l����4`T)��7[|:��Z���v��\F��~^�rU ��Iw���)�j�wZ^�7<��?�*y�<�]����ډi��&Ʃ���Q��r�n�!r�G$�I͢�~��+G��p����g��u�2O���`(��D��[%���6I�� 1'�Q
9�gɏ@SOT����S�u2V24笂�.KY (��uU(Rl�J5A(��*�$��11� oLv��I~�+�e���k�����ӕKιGS��C��c�I�r��jt1:WС�̧��b�]W�S!L@n��A9S�u���7��fݸ�yg6��k3�u�����S��h�7"G
g8Z��>��E��+�f��fC��=���%Nl�Ӗ=F��m0�8*AY�. �ĕ�v�l�6#�D���mۭ>rL��Y�!�ĵ�[�����t^�j�Y�n���,k��?˵�=��_�crl�/u7˭��ɷC>͓�\�����_���o�O����f�r=�7�%/��ŵ!�}���yG�S��[J\���&�-�����>SS>��s�&[�K֘�5|�&=�ܷ㹖��;�|���ė��(�}��Z��O;2�����F!w��R�}w��pN\p5NroY)�,��3�m��G[��?�0Wr�ণj)���Gj;x��X����y�N�������$�b?mHsG4V�����?�褜�\��dd��gD�50<�����c7��U�bb&���g�Q��#������F�	��s˿?��Bb�~^�>��g�~5��k���.�ܶ�H=�m�:�2h�����{[[3\��Br��I<�.\�NsZRz^��Q�ف�ڟا���
�J���P_��$cL�$��N[K�ؚu�O�tR?�l`M�� ���ޢE��E<�l���S�䅐eH%y3�p|��[��#�:�Q��"o.�y�1S�#�/�*c�8;�����v���k1ĉ>U�:�g�3�����oys���\���I�*��J��m�us��پ�;1���nm�5�:���`�N�Ų�-�r챧ds�'�rQ\���)���4�K-Wm�b����ď�k���	������ ��.)sٮE9��3�;x�dCW����ݵG�g�r����]NwM��9~\�|S9$xK6b5���Q!��QD��.ļ�xu@?SA�K{�/{��i��V_��l�>��oq����l����{b�+>Jz���R�O��]Q���Q��\�~'.�;��:��\pL���
x�ݬ�9G��c�)���=3$��@�qn]�T3��Y�yi�y3gZc{���)1�jׁ��W=O�?��fx��mOf��a�b���Nh���5F��0�uAb�sqgN�\��)ʑ��ҟS�9�J��73�.������s��ڤ�D��L��o�G������������?h���@�����?��,眂��7����{�L�+���?Nȝ{jr9���|�8�q����2��j��nT��׿w�k��OodI��܁���I�#F��1�����oȧ����0�NL���u���nf�V�I:�̕�و�Mz���',��x5��Y�5����N|��ɑFf�@��5.������8����S�3�r8M���:P�~�_d��̍�Z��N[юsNN6���>ۻg����{��AV@��N%�)�L��L#Y�}s��A��f�F���	��k��~8C6�?5��Ȝ����ޥ�}Ig2)�������[��=���ӕ�̶~��\Qw�L ��cmݍq&��}犗~b�6<�(���#��'Q�k��e��/Mz]p��4�]kk�RAr���[˚L%*����I��m�bksTq��K[|���0��8�+32A���֩6�{�79��t��Ps-7ne���g\�������-�}�;5�j}����C�Ը(�S^i��8�ٽ��W��ŗ�)�{uOn(Zyp���U�e'ߩ�ٙ���e�{p��֍w\�`�j J�Qܹ�c}3�!��kO�P_��߱'����4���nc�A��Y�`�)�6ty��i�/C��q37�Jh���S����q༯(w�y_��Yr�2���F�x�7�Zqm�D�S ������d��j~s,mt��%�S�5�es��"ę�#e�Y����*x�s�9`r�����k�&>��co���li�5��o�ݚ�`��ɢX>��3��r]����IzU� ���������qk��wa+�E�r;�őT�t~ۨ  4g�1�� d!� �0� 9�$ ���
 � @1�   9�x4g ��bPQCFIA�цi�)����Ti��Bq>i�A����N
�=�焬bNt-:�1=xIf����Q�J�D!TG�D@2i^S�b$�Iᚦr�n��Bf���19����1}+(=���Z�}b뵀��y�A{3OǷ�;[U�JbvŪ�L���m�(��v���������ۨgq"<ԝ=){z�m�	�u/!��
I��F�M�m�q\o�O��\��U�����s���bi�L�� �s�U�ȴ�P��.%$�Bb�d]�T<���A#D��)��:+��r<b�|^����t���3s5�l���0m7�$�z7�[x���n�<�dĦ�M�=t-'+.�Q�Ðm�MӬ�CHT}'�   :
I�2(�!�q��     �
     ��E%0� @  � @ � 	ޠN$�� `   l  4����  `$o/n`'���*m�u�(���2������Y�Ԅ_W�T��,J&�H
:p|�F��mQV0�2��.*�o��D*4w��d��&v��b�7�6�5˕��R��M5��g,Z'����s�]@�IbQ��4�ql�<�oW�/ݮ���7�1=5Vz7��7N����$��St(���#Bh�
� H�"ń���d�R�lV��$%92z�1��m��>�V��&u�=�\-qp^���1#p.?a
!_���"�I�)����C���S8�G.�fXM���)3��t�<"F��7�$��r���!"�q�2�zg X�O�)eI�iأI���`6�L)	b#ݍg$Ë
@�'X�� �N�A�?�����J҈�Q�{0���Í!��6�$�T���c�m�_~���O���V��A�`\�>6��n|��,���~�0���FQ�}aD�#<K�����ٔ?(���L3F!D����H�\Æ����AW��ז�(�c��ō|��a�E�M^��=����C� D���A�.<�,���\�L������I����,������H��S��.�u��Kj�WXI��B�-�N���/ZD MFV��h���e�Dt�Ɠ%��1:;L��p���K^�����7��kň��A(D�dDE�	��U�_hG���ړ�Z���[9�y��Fǩf�N��$��܂9/m�j� ��B�X��+9�L�\`9@Θi�'a����3��P@�$�)�x�5��) \.���GleU��R���%�GY�RQ?��gz�|�£��=�^q}�:v���l�m}�+�s&D�}%� �3��]\n<���61�����
X?��#���K' }�,���Q�
����&ڥk����t�b䣢�K$m5�Br��|B�0�J���ͯ[g�n���S=�[wW�V���>�r�P�<U�N����s������@�G�A�b5@���`�d�����p4_�tr��./ �2�>_�fC3*Q�˵�Mߓ�t
Z�M"C�����|�\k��S{�(�ʓvF��"�ovB�:
[K�QWO\^�$i����@֡5e�kVęI3���۵�5�*�;�O� �|���wH�=(���.�_8�*%$8��lv�/e���/���
"3���œAY�-��$L<0|Zc%�>�+�R���q������VW����D�>֖��_9�\�ށ��aB(E,����J�/�g�+:����%ט

�e(��X�8�V���<7����j|���k\��� Գ#"���cF�kѫ��(#A�G��o��'TZe-G=)L��B�2y5@�����VAԫ�[��-)6��WA���/@Cː*zT��q�c�c5m;:{m9�6ZI6�fY����at=����󝅚?�,��(nS��~|F��M�G�����b@8,�>	�K#k~�}% )l���V)��.!b���`+'�/�=|�>�����FU���2���-g��R�(2�-�s�蕍���� �].��D�;l������7�7Ӑ��fL��qF���g�.a���K�<p�
4P:��#�+��3��� ]u�  ;N@^e�q�������k;zϾ�N���D���$����I�&tnQW7���U4�	;.�4�x�C�QMs��5z��Z��}Fu�7�\�d�&�Z��q7Ye�
!|��:��yW���;��9^�?(���F��{�R#ٙ(�*����jo 	�o�*���Q�Y���I��u7h�UX�mf>yW�=c>Ibe��&棜�ףPIW�q�ܘ���w>��������*܌
���)gQ��͎=�����w?����YR���[N�v���k����l}؛��k��Xu;F&YfeB.,P�QJR����QDd�eDGIM3��(5���L�H�$��G;��Y	H��`"Zn1��,�q0�'$pj�%��I�0�0��-�m3�ӄ�-�G���j>~I��u�H�@!��.J<*҉���o;��x#�&�\�o5������A�A����r��g�s����i�Q��)��ove�|���nb(,�  F�k�b\���Z�IɃ�"���d��6�6E}r4Gm3E1M�Q�-�Ʊ2-F�ҁ���p�QȴqH��ffFm��G� ���l�M�Fxu6�y��bD�X���
F0GϻNC�ȉ��j�,��;)ΊR͙��2j�~)�ˇ26\b&!���9;IוI���s4G�ڱ�Q4�`.�(�#��쓳�H�t�IOs�&��!�ty],��p�@��OY2`�X�"\�D�!*ho&#ڊ$F��	�N-4�d���e�ȉ%f<Y2\&���V�7�ɧ�d�K\��EZ)F�}�%MY�E�(�ٙB��;"�hB�$Jdv�
m,�$�c$'�/�Y:��`����Z��=
I�ME枋��W���9�@�kB[Y��@;5�w,�)�E�-ܝ_iE�2�ny5̰o]2`>iV^K��L�I����6�<�^bCǱ$9e(��4G�y,�i�jq�����#Gc��=�+�H�ֳ�*2�V�L�.�ͻ�^t�)��L��<�	 B�WӔ𜘈��O4L�f��&�`0G6�����u���L����ئ�V���4 u5�r�r/qL�m%z��yO��H�I�9J�[��;�ـ�i3H0Vh׽|�s��S�_0�ԦkIiI�G� 2F87fS m4J��#ul?��6 璙�g�3Ք�\����������u�&R2a\Ӥ�;9��c��=	�@�S�4�I�КVc�̀�T�t��B�Ψ��vgBfQ��)�)͑�d	�Ne4 ��փf�G/��X9%���6�H�u��*�K|ÚcXs,��6���ڴG4�5f=V�"y@a�[�zt��-�������tT��y@S +P�.G巭�l��VqHAD"�Q�nX��-��7.C]� R��!�ـ�Z��c(i���S���~"�U_*(�,[�7�@�{DD| ,��z��CT�-q71m�ϳ�.�9IOfi��*��v:��'�`�b3fsMt��'/���s������d���kgU��ښw�� �&,Ơ���&���@�.�I�X��R	ĉ��}���ۤ��Ԓ�l&�'2-5���^@Q�g�'�&@e@9�2E��3^�O�d@Α<�EB���4wk�(�j�̶@e�m�T�BK�d�#�#>O9���a��c--�4��Yk�s.h��Ks�f޸�K��>M�Q=Y�f"F�]\�h#GJlI�T���aǑL�곲N`�I1��fȁ�G1���*f�t��֣ř�4O�f�'&(�W]=6 �����
��b��Pd�	f�mL��T�e=ԇϫH��w�#j�SR�fc��:�`��d�]I����t�i�29�NS75���ZD����#<;k�V�L�m�k+��-@�v����'�t�<�#N��+�X�2�Q�N�:Z�hbAȄ�>��Tr�pAE+e�N�Q0ķ��l�UMc�-��my	)�St�𚶀�J�u��d�K3m)s��7�����gB�)�#X��+I�ʰ
��;�ʳ�
n䃸7R]U��5�%��в.$Jh�
j��M"�kX[C��1Y"D��8��{�G�Nx��(�������O#J�P�T�'�$ݭ�,*F���1S8�:$���P�(C�M4�$B���"Kș%�$��:����F��x�Ff���eZL9#ڠ�$��r�m�,��0o"$�!4��fr�g-"�-�葒�[����j��'��\E�� i�u��'͝�li<��M�Ԓ��ML��ct�:��I�QL��y"�z��5x�[�����C��6���]�L����|�5�R�Ss�5k*�Nz.4s������Ωn)��'����9����s\fe��	��Ye�v�;;��B��M.Q��;q�����̟��~����%:�R\�gv9�����#q��.����].�9"��~c����Q��br9 'g�Sq�1���g�k?��������X���ɜ�b��d��ӵ����4v�$fv�F�n�35/Q���|���s�]�^���;�����x�D �{FSD�P��g���V*_R &g�X�koSO�gmU����=�CN�T��i�F8�+9I���]T��ꍟ�)l��sC���k��n(�"1g��g�.Z^�����s�8�i��Tܷ@ud��wb�l�VrJ��1j�^��$�4�Ad���r��WT������;��5+>ת|�c�d-��<H�?��l�vfs�f4?����&��a�W�a=���|�9oD��m<U\��~�lOi�f�)8W������~���{��s����2��v�oߵ�	V7�����7-�r
�&D�;d�n�� ܲ�����G�ǁ���Q��S-�:؊�8剴)q�sj\S�u+��o9=��̶��h2�ʗ�N���'�� ��L����G�oyk��_�5$�oY��,�kۗ`�;�E���닕})'�ַe(���1rf�NC��x�����in3~�(������)��Gy�\���;�W1��=��+�E���F�؝�L�<����j8&�Gs>��s�fu'��7�`��v{U�cU��]�L	$N�m�`���:��o�6���p�\�F�ؙ������7�;.)+��٪2�r���ۭ�E1f�x����m�_�U��;��ȥ�	�n��r�Ce��K5��Pdk��,��aY��sR�̊N�~+�۳�r���
�^91'4k���J�#w-��/n���S��1I��u�=�0��Ct�����̸l�gԼ�i���S�m�f�6�َ*�Y��g$F9��W/ΣakZk�K�2ɜ�	(8��w�b���}cY���k
������r��I�D�c�I}�sT348�[B+�avf΍�.O�;)�oyI��G�8m;A������g}2θ){��Z�����(���1\X��Yo+�nk�汥٬̸	��g����"�0;#e����E��yN�J%��|~]���d��(�ߎ;��t8/��=�RD�&��d�}��Q���2īz�ښ�6�d�4�\1���C��߈�\xb�݋�,�ٔr�ì�� cx���p����oKg𻗽���6T��4���n/S�\��{�\����SZ�Vy��+��$K	�ҽNO�h/��93�R�/���o�n�i����\:(���q&����
�q�?f.��#�c?�s�m��%�NؑvV��]?����˞8���F��)�l�G+2��'2H����͒�@6_L�ؿ�݋���Z��ϩsdJ�ߘ�{�r-�ŋ�1Y�S������T��V��[�V�M5���oԞǯ��W7�/a�-sf4�����w�d^�m�+�d���}`��8.��CZ�"
B6�����6rlG�;�Ċ,m(�
}�j��6$���~�LL�ŧ"8��pß�F�.4K쵿
@�m�%�Lo���QL�Y�{8�����\��+�����)L7�l��N^�S�u�n4s���w˭��6c��owqLn�G����1�����~]��;����RL���i\��
|�C6�r�񧉜�R�֟9�,��u���?�2�;*|5�bn4\�."&-Wzu�+P_�T����y]v<��p[�?s�2Y�,��񛛉ȏi�̶c����9q���&�>�;R�[�q�qQ�w�ko�O˸.[JT�ީ�����0�Ω�����i�+|�����oN�.�@ 
G��̿e���8�u\�'3�V��T��,�F�?�2��N\���_��Y
KI��e�M󭒨�ڛl���z�F���f.����fZ'�v#���p��L]J�v9�,meR�Gv,���J򘬩���yu��:-w�{mcy�T�1�d�@�mU��ʮ�]NEzѮ�Z�%M��E�=�#Ӂ?��.M�y�k���`7��U h����fZ��i���a�L��&�tꙟ��X����<Ož�m�49�R#73���k�����m���?���ʿ��#<��}8�� ���ß:��Z��o�F9\EĘܣ?xF�{��k��E6�M�hk���)�I�~�

g)���2`�7�����<�K�5��[�T�NF���5�2���p�0D^��+�1K�4�dN���[����ו�7�����u;�c7�o�.c���+�u���[�,ǝ�'��qN|���\\�yo��ԋ�ݩ�7)�?�ˣ�*
�o�m�,�{Q�Y��mk�c�S�Y3��g�w,�ہa͝N�\�f�
gɛ?.Yn�;�+��6�V��m�m��	��"�ڃ��\��$��q��G,���e�"����g?[�+b4�c�=����q"	o��� �[J�lB'"���i��n�%"\�odwK�O�n4@�)-R%;�}���� ��0(,"^�k�۾�=L�5^M���c4�|��Ofw�<v�`9&r�o�9��9Y�?G�#{qmg��n��3�����=Ѡ����:�>slZsH��.;�e2���C~X�s���ە͒ew�� �̄�S�}�<نCmŁ�_�4��)�&��1��79O���9��*���3Em�z��)��������x�͚����`�U Ś��K�Mp�ٷ�*�|���D��rN�:�K�";8���;ʧx,�v����7/ʍ���
K|��\�������9��U���)�r�]�7{��MF/��#yݬ���s�( Hޤi����\3enlq�9-�5S �����)�����'/ڧ7r.�@Or)1lpζ"N��l��}�Gܦ����A���ֽߪA�R~U��L�8;S{�I��&�D�ٺ�gwY�ٛ�S�ʒ"nY��v�Rv[��~��9����n��ֽ/x6�e�˻���:���[Qy�w�pq�����[�Q�rFmU9oY�r�Gz���n���O���;�I7H"oȎ�%3���,������vY�%���{zׂ������\�zC��L�1of�[�z�*D�y�#^L�l��K�Գ\q��V�Rk�й|t��֩໯[x�L����0o���*O�|LJvLL*m�7�W�e�Q�&C�O��߽�/vp]˰�����Ŋ��T�ϗ�7�aI�w��������n�^W�\s��A�?��I�b�M��E=��o��z,�ل�^����cE����y�N?g6~9}��9����O��͹��K&���{P��T��Y=���\yv�<��E�
��~��/~\Z��s5���҃f���d��9�px�Ĺn��IE�y+�Ǎ����;��nY�����-�����L��F��p�iꜳ[� �h���^Y��YA!k��5�g(��on�Q�l�Ļ��-��n��G��g}�
T�z�����-��`Rh���w2#Ƌ���6�1[�ౙ����FmNn��zsO��S�î7�9N^�o��Q~Y����)u5�ˇ���_o����lL�QH�(ܙ`���.Ř�yot��o�'ci�m��<��/d����f�^|������O�}P���n3p�0���嘹[��bN�R�)�>X�,����3���O��K�Y���{6wٳ2H[W�|P���.I�Ƿ�1����lݱ��;C��[��͵��Oe����jE��3en��f��x,q�P 9,{�����{J�:SRS?��N"� !���o�mϋ4dpN��h�����L��e-J+g8>H�4�d����-k�̳�w)��:��H-�rcs>X����1����r�/��>~����Ū8�rț��!�#Érz�$����s�������f��`<k�5��X�����#/7ٞ��Z�N�}����۽\��N'����;�`�k�T�?��)蓔�Y�k>@d�qP�/=���s��_�s÷7�N��� Uc���odL��+/���}���۟���uK���=��T�"O��*��_S<[W�5�kۥ�%�:������=�+Xr���<�T�/"r������G���F[��{Ω.�PX���~�-�y��&�O+2�,��u��N�n�(���&����|���;o�-"\�L�$G��u<��b�Q�b9Y"1���Zm�U1v�\u�&2�7N�js�\��Y� ������@pu��&�f<�y��V��R��1Jr�u?��K߷)��ԅ�/����{��[�	���G�@�9!ۏ����樝�q�����Q��c`g�?ٛ�)�,����<���¾r��g����f$���sާOۛ���f.��E&f�ti��N�/�0�i|�3��>ZW�}��b�9�-�x/ǭ���/�w��n휧\�qlY3��7fil����Vݢ��7�D8��Y�d��|Geء�mx9͘�z�����ǔg��o2�.�4���8E.�Z��$�+�;?�k�� ��j7�,v�7�L����弰�>��q%�E��'D���'C=�A����/������;d����9���v�wnY��E�׺����)�{��f��l��ʹ��O�²Y�Ov1��z�˛>�ff�yQ}NC��-��n�ۊpAL��8�F�d����a,����s�]���\���l�Z�_��s�b�89(�e���og��!L�Fo&����B�lP�\��e��$Ӹ�����\��I쭩Ͻ���Rw�h��ߨxj;�����?m���f;*1���^c�wS^�S��6�]P�D�^�%M���>��<J�� �f# ��F��Rs.k3�������S �-5��>]nV������V1����P�wz���p���Կ/�_̓��Y��*x�()�pe���-w^ԪU�+���������>�=@'>�T����V�u��*����n�.{p�h����)��A��%�&R˨���nz�l�`Q�)1���)��`��L���1�ے����L����fP��ͱ�B��"S��P兖���(&�F�F�vk7�>炙۽n�NW��ً��7�~�n6���U2�'ۤ��f�L%q���>�[�l�s��,ms���ʷʝU�S��~J�-��&~}��ڎ[��[����Y�bE�f����1�\���\9�����f�ǩ�[i4��������^ڈ,�maVrw�7,Ě^��	ܟ�e���9�̑i��C?�D����9!�bi�~�l@g�˼��Y,�/9��^l�w~��M�#���+��S���(��Ȱ�L��r��R���k��%pw��vO�A�"�%=��YQ��
��d�\��F⵵��%���I�����ƗQ��I����?��:���F��j>�-���f$���/�z��:�NMm+\���S8:�)�S�[�W��}��zk����5�v���\��Ƽ������r;\؝3�]��Om�.����?�O�E�윮���Zs������|���H|������l�	Fww�6w[ET��O<�+*(���S�jo�G)Q���3;�#�HM�Á�)�*�����Qe���]���;�	�b�����p�.�lI��>��V�$�lE��H���H�j��ʗK�P@��[�M��#�ߕK;�CM��%k����9y��V�z��C1z��J_��*9��S1��h��fSw6�����;n=N`�پW�
L��'bu��d����@#�֭�6$�p��o6�͙|'�m�m�;��,����~�U�T�q�g��ߓIs35K�>X�,�S��c)�q}Og�bm�9))����T3��?�Y3��.T���fK$����{1���;����z3'R���}���'_�PS�ּ�ɴS��g<g*y�L!�s�?�/v���[]�W�|���o����3�R�M�e3.DuG�	ʋ��������������F�.��ܨx���Ǘ����e�s޹�P�"'#K��ן-�1@�oL�V��2A�;���cr؝.����5Dw�7>_�l�k5AΨ=�(�˼_��`�9��F�+ʵ�]I�Cd�9�\�;�\Y��n)9Lu�Jp⥙��b�y�җ}������e+7���ш>�)d��bpeLm,�pfڽ�'���8-����N���q
2�u�;��\�-Q��v��~�#E'�����P�8��N峒��WGN\V>q\�)@�BA��I��������b`G�N�I   A�8|? ��p@H1���|ڈM9����V4�
n�P���ݮ�5����"	�Ҋ�;������hօ�p����";!	"~VG�E�md��R��76�I!!*g��gUX�>J�xd_s�#H������).���{fA�x��m���RHʻ`ހ�N\�hTڨm��T��~���9/�HaCة�P:H;0;pD6���H���*94�N��Q�Ñ�J�7t�`��H4���^$�+�#:J�Z]�a{�� ��t6�ȆVz[����	+&��4�ʐ��ܼ~�z�%/9�E�d��봠  B ! ��f� `     0�    ��0#@�    0   �J�$�b  QT  �]aÒ� � z�z��I�����ƌ����-�&��\-�a����H�D���!� �Cu�SN���n���h�#l�x�s��u-߃D�2��l�})r�,o;�>�Is���wau��φǶ�p�8 &�8� �ު&O���tzW��l�RL��p�S�7^8�?�Ŷl�N�9�f���y���6
��gѴ�lM�f��>��qE�k8�^�����69|�P���w�*����L�شl�W��n��v�do���^���i<��p�<���g� �&7�z�����_\����ph��W�ܸ���]��3p���Ӝ��0J	yO�*��?�L�	��>K)�e��λi�Z�|�ղ��}/��P*���,\�`��Oh�l{�= q_E�e�l��<")2FA��ŗE �q���(2e�쉽q��/u����ay���鵓���S@�JgH�<�xq�D�D��b�@�#������b���Yw������ÐFKѣ���*]@�a�- �\��������̸�]��b&�wF�ي�� 7�i$�ޗ�����g�w�]J���eS~9�tU�M`������[��4tV��0��f�e'����A��,C��ҟ�4N:��b-��%�]~"�I6�YKI����˚�AH�c���+G�8�z�y�s�K�V
�&���w�={i�ǐܻ��)���+��MCo]�:��8D,q���x����;Q�@X/��[?��˗�uf���R�[�S��.u�13E�=gS�u&��ě�-���g�w1��]��s�����{j��ۛ�6�/�.�,?W�;�����{��z�\��}�ļ�� 'Ћ�Jq������E�~��B�ۣO��'2x��+\|y�U����r�1����8�p����5we��ZYjY6�I-}�ζ���h��!n'g�d]�$�!,Aw�:��烵��Z/�=�M����Q�jK8Θ�m`��p�4��讀�!��������
�/��o-�H@�߫5i{NV��m�Q�0l���[�������,�qM�"0(v(<��8ͫm���	s���ǔ�6�~�jh?R%i��cO�C7�[���Q��H)"㉹��ǡ�m��������猖��X,q�S2�ᴽ-�G���ݎr���t�o��!=��� 5|�@$Ii^���&u�\XO����Ȃ�3�V��ｖ���M4�\�^T}T5)����~��O����Y�3���U��Ͷ�Rit��g
��{�2��MR�YU.�3�4%���L�� ��s
>|D*�!L��1��}F�P�E!�����'!!H�g�#쇹��  CNa����g��3�ɉ��z����Ͳe��T��n�Oq���b���Q��Y�ka�@����N������3�b|��'7����߈����ϟ��N��3ߖ��5&˝���v���%���2��r؜�U�Mi�N#ؤ���[�G�J[$���.�n�Q�����&��S)��6����g����&2r����� �c�F��S������F.�7<��1n%k˨�bh���m��m������;�}���ymi���ݼ��{�G�%.-L
8"O�T��b��MI'be�-sQ�eɸ�i1�h[ �ٻc�zs唜
3�q470�Q���@�RRlD�g,�=�))'�J6n~�<
-9XN����`T��[�˂���N	��pc�K� ��K�N�%��Ż��������s��K��s(�Կɱ2��u�v��W��;�	�ָ�T��Խ��[d�J����
}䁶�P���H:��9�T�!��2u׶l�����=�^��������fnv�)��g3���v�����u���Mm
�7c�&��o�����Vh܍��<�����f@�� *���� G�?.�$w���o:�ޣp���r^�9�F,������o���S�Z��N��šc&nX�M"WԿ�o�-O�ݡZ	�\���e�Ϳ=G��g�ϣ74����bz�-��@������7��|e�+�Yͦ-��+���G����d��\����ϳ��h��?�����f�s��44����T��"g�Ӯs�[�7u�����p��k��犫w*i��~̔�f/���Q�\��X���}�=�p[Yq%�����o�r���7F��\���?����	�}��m�����z�
�����/ٿ]���mg$m��uI3;��[-���1]���3�ۛl��8�GRrPY���9sDnsQ�Ceܹh����(\�����T���G���Ovb���Ǹ���CwNx���r��cP���x;1m)r��N��}���w�4���I�I�/�pe���Nv�e�:1��ȳ�9%�����LL���7�Q���ow����9vہ'��f�*b;mQ���V�T6�6#��ʃfr��KqOO+�{�g#�'7-;�Fv�T��C�52Y��ً����x�3����g���;��,s�D}�k�s�<�F�9L�eO�ݗ����q�kK>#�l��t��ȣ����s��)Aw.Nbf��rl�\36Do�s2ꍸ�����<�._S��S'�3��Y?9�7��m�nL�N�of5'��x��Y���I{:��qsv�I��S�7}9�w.$c�c�g�qmoY�,��mn�&ͳ�.cœ��aM:�&J�Yr����}&ZnqH�S���[vf��{��򙎙,�!N���������.��V�����=NI�捛�s[�O�Ş�޳���[uH~�l����S�I=�.�ڎ�.
H���Ybr���?qN�Y��ݖa>\,#��H�۶3;����ܩ��\G�r����f����*�u�q�ҵCq��V�w�Z噖T�ܧ��8[�0��n����<[���D7/0O��H_vyU�ܰSp�N[�]�gou��q���'�}Ng�r����eΩ��	F�B��.j���#�K��ͧ[\�(GS
�swYȾ�9��sS��I���&�!�f\���k�������N9���y)�g��͍�97�amƥ����䪵��k��0��R���y<op��&��Vcη-�R�W>u?�:�r޷o3���YxY�N���ˀ���*9Vv����q�s��;��������%u�g��
Y��A�5��P���oY��f,~���9��m.m�z܀��nD�qT��3��l�������w���R]����Ig�%/'���Y�M��ͬ�s�P	�=�M��N��|3�:א�����1���q�4�ک���%��z{�RwpY�뚙,J79�#�@u//RS�sx[��p�K���ُ�lg"��U�v�d�N����n+ �7d߭�N������؝��;������C��Z�,��ہ���D����\�3'��?
U2�FG��gc���b���u,��~�J[f6��L�v(
t��*����r��S?��rziIb��?����6�oZg�Z�6}���qm!�hNT�y}r��%��擸
\�xk����c�����pZ͟'���`��e旽K7<��c��R���L]�Z�H�X�nr������9J+p�������������o�Y�s�S�՞�kY����l�߬��Kqk]Ϧ@� �4o*ҥ��,D�Eop�MFim�A�-i?��{�/���?��n4��[��u�͖�{�%3�V��l��\]?{��ݧ<_�.����-Q����6K��y)��N���g��{Y�x��J7f�d`;�9v�Y;�D��������V�6~x[�;�'��&��p�0?��1b�;�nm��{�
wo�$���ɢY$�LKy3����Á��
�� ӳz��
��͊��4��ׁ��R[���<�ԾozvQ���V!��J��c���D9sb�呙�Q��%,Ł�5�x*pr���dBk�Ǣ�A��≗mf&��+Oŋ��3�����q�]l���'Zg��n�j37��ˆ�9e�ַ،Z�N��n��ۛ���F�F�����s��}H,��vJr����Q�?��=���f★mn�Q��
��%,���G��.��l��$o�YR��<YS�m���!n��ǞkK,�b�r�Ԣߪy��u��[�M�6�Z�7��Q�)�����9o?��r�&��M�$Ƃ����9L #w�%K��9�g�?��3���3�=�[b�b������bO{鋩�z�����#�7}�
bd�?�������Ӛ�T�.[9:�����\����g�ЦB��|�8��O�]�B�p�[~cR|ܿ�c�S��LGeg�8�)�󓬗�c�wkI.eg�W�N��ܲ�M��3��J(�{��*������7�<�����4ŵ�Z��`5���b���ɀ�{�T��я9<���#�c��>^�A�S����<�)���&/n�����	��J������W b�{����	.�g,#b.Y���3���N�?gZ��Ʋ� �1^����s����x#yu�U)ygɍ9�6��2�|K����[�z\uK��q�
3 ��jq%?�����F+y(��;;�ײ�8�S�0}:���AQ�m',�~E.��p�u>�M�{��m��i��F���`���;�
�rXe�T���'��w�#�vg��5_��nq2\���O�4�I�u�)����t�R�;��^�9�;ɱ?�^n��7�fN��,�R��ؚ��#�P�C��;��NX���OiyI�L�ٻ9�ZI1D����eO3!_��ء��u07o�~w�xYI��k���}����΢��\ۯK�q�M;���ysg�g�/X9�/�9"�����;�){e�%��r��ų/�ߖ^������0:��z�9~�~3{λvs{?��$�ĳ�����yzc
�a��N) ����f��k��\v<e�jOyf�Z�y�剿��J�fU$��l[�o�����}����+?���v%�n����T���fS�9��\����n]��^;�ˋ���g���'.���i��F��dg{��g��sr���8H"��Z�6l��}Kyͮ?���/�b�A�ە%��sKӲk����[[���h�_�ً��^VD'^�u�6�����3��7��E�j]����()&-������S��M��'�S&>���{��u��66G���l���=��=�$����}����I��I�E=�o��
/.��&w�[�����ўV7�b܍�Ō/G�N?�6�R[�/��]�v���~�"��[�e��]i����s+~pT����k�n��"3�1;�8���g����ߒőn9��A��棱$����2�������+1P��Q�M���7���<[/f̷RK��\�l���	�GsM�����	%���q4�-s����rvr��rJsꒈ���`؞ܶ\���lE[>��z;��tY�����ﯗjIo/o�d�S���
���OyL�x(*i�%/es�������z���M͍��`���I�@vE?;.�ݳ�æ��1�\.D�_��r�*��Y�����IM�Y�cK��31p_P�mLV�<�ipb?��~]��<R����vZ�VM��u-�Ҍ�Ӈ�f9wsjoߙ�b�Mך�毘=��r���G�L_�%��g��s}�(�͵����Q��V`�fv���\�I���fe���1�*ы��.$n.�Sx��u9��t����.�=Fj��\��Q�}�;}/n&�� �Y�/�_��(,S.r���O�ʒ��Ը�\	��q3��0��l���p���OM�P۔�l�6�ˆ�-ך���ݩ}��V�5�����e���6�i`�����eK9b�<�ru�I�Ag�.��N�io��y%����W���g~���?�k �Y��&�ޡ�kg�VK��w����<\�����"�Ӂ��lL����d��|�+Gdf��'�l\Iw�J�x���J�~��띖�o�@6��93�q,�J�l�VMr�@��}O�����6z1|�K�{0��6En�n\�~]���j7�6�%Dfmr_cQ�T{w�7��4�X߼�չ��5�8��O�������Z~1X���h 3�X��h��Y�N����s�͛�{|3��kg���5������}����r�f��[˫<�]Ac7����.����R��t+/i8���9͘��S�bm,mV�T�W��ݬ�ݵ��j@�בW;�>�>U��F��+��1�8���x���7�*�Ũ�p�A4������W��9��n��IW>�������i��K�;U|��l"�EM�Sm�\<S��8#n)�ȗ'ɴ�1�p��z®'�b�W4|�c�y��%�v]�_�E����g�@�\	ቋ۩q�p��97�=x���_-�8j����V��yb�r�:���+ ަ	�$9v�ѶodU��x�	,Sx6ͻ�&�R�%����y�ʁ[����W���0�<Q�)����Tm�n>��m-���NIyz�kR�����E�5"穀��<t��-����uK��9��lG{o<xc?��Ӓ~L�ԪK�\��*�l�Eݙ�k%ߔ;'��Hy0�m�э�?��9g�֩��B��G�ؙf$p��������G>��9w��c_�MU~>�Y��p�T�e��ks 0R_w��%��8=Ϟ\v~����}�S��;�>t�������AT���N2���G�'}��C߹F���k��Ƚ�s�gf�hb��44�h��M�gji�İ���?o.M{geGix��.*��,��1kqf����f�2Y����A���_�;����I3֠{19�W�2q*�<y��w3	�x,P��!���lģ��]��ڡ�����l��1�k�m�b��َ�<�fT%9�	��c���{�EDՏ�Y��Ge�S5��N[���6"�g��m�~�n�>)x\?q_��.>��������~(�1�`w�yN�s�l~M�W�p�rS�?��&���M{mr#i|RJ�s��y��.�������*��\9�.?�7���or���rϖ�Sp��s�ݖ���_�_;��W-j\�b����k��9�E��-Wަs����6�qM�٩��F�:߽K�,���}q�	����0��1�x0�r��7ݭ����:Sh��%ͼC�(�Yz�v8'%>6�v����)��?0Tx\qA�?)��?����z���%�m���Z�?ܸ���ق��T�ٕ	A+Ls���Z퍎����k�����֟y���p^��ӽ�����$n�L������T����]�y+b�����,�Ac;s�xk���ؓ19�N���V��E,i��K����ʓ϶=�T��lE������R��S	T<�n]�������K�����F�����;�c\���!��N��1C�����
�tb��f���0��s�T����^u�����s���~^��ǩ:-�����E,��b���,�T�-I�X0c?���b�c�{};���Z�_�[y��KwS�>�L�r��Əqq�B�4�t�bS�b��m�����$�MNd���fn-Q��f�M�ͮ��ʗ�~�'�`�F{޻��K�f�� 3fgS�#G.ӷ�͓ue�S���gg4���ﻕ�$�G-9G%&}W,��)�Re/$��
؀����.;e��?'"��gl����ƶ�%���ϳ������Z۳g�_q��#\\�9��<�������T<*s�Շ.4�y�X��|�&bĘ���΢��n���8:�n�J�fz��4��+RY����"���U-��y� ��S|�lN�`�]��8;�Dʎ|�i���y3�͝��9��N]���jtT�1�/{7y����i~͂�Y����V���W���1��v�K��s���෺��4��v�l��i��7�(�X�K�9LQ�����rn��s��ɠU�5���4{>�S�/d��lNOʠ��c8��x�ؒ���ǒ�Ǡ��/����ܻ��x���Z`�6vpn���&Y�][�0���m<M�]�g��lM����԰8�L���b��b�ە�>�8z��n�o�Qw�}�������G��J}�k��%�I�>6?b7E�:>-�����S�7�&���|I����3v�q�ʗ3�m�:�G����=�3��ri]�"E%�����..�<�3�S��N�c1��������l|�Fs��Y��8�I�@[L6&�LG# ���Sx1S�[�L��?������e)�\�K�Q��u���jg�'yV����\�T�魌�r�[Q�܏���U�MɩT�^	v��q�Bc ģ���Q�S�Sۀ���S��{�) �Yq��sr%���`RM�W9�CM�˒�|<�w�wG\߭xEs�f{��Zs����ϓ��S����Ϲ��󖱯S�>��&�fY����c$`'�?��L�'Q��'_�8nw�s*��Q��%�.���r~$��9������K��ϗY��*\����oۿ[<�c߳jJs��m�@W�~������A�����ܚ��m��B�H��ē�.y�N�Z�-ϧ��6Y����6�,I,XC!�{�P]e�99PX�O��L�f?�jT��$�b�P������=�G�&I/s��������7u���q3�G�K��4>�R;�Y�5�Y���r��[����)ڡ�����N�8�zw��<�P䳗R��T�h��
�9S�ʗwQ�v����w�j�}9D�"S�w�LyL�J�5apX◹LF�wӆ{3����[�vg!B��gw-����~f��j��๹�h�᷶%�r���	��I'1{j��ӹT���t~k
e�&yi�Gp�͎NY�u+?�N�����&n�LVwp��XƼ�E�$>V�6�D�L��6�dK�-��Z���ӭ+�R]����8�u:i�����I��M+��;͸T�*�j����R�����J$�H&)=�r
8;Qõ�K��RU��gY�v��v��؋2b?r��Y�K{��V�?�N���:�]䍽��������G��P# E��QD��Q%d��n�{�X�eIM�����DG��}��\����N��r��2���r�����iu:Wٻ�5�ީ�4�4��v7����e��ϥ��0��0�7-�2�._�
�p~-���IrrFF��nG�jȫ���r����Y���ѳ�7��&�!$�������ŉ �����N[A2�Ɯ�>G���ZM�~�m�Zϒc���g/��B�)����+~���iʸ�*�^�=�SD��E��z�sP�ɜJ{g�
�6<�GJ$g���7���4Lg��l���W�l؃��{��fp��kn`��)/��y1���J�ˉ!H����ƿ���(�v�$�k9��J���gg�*[�9^������'Q���=��;rL!q>e��Se�1�M=1v_r�C�8.N�8�Y�F� iyH��8��[=f��2�z����X_���f�wo���� �1�f]I݊���7@��-�Sy��u�����ctq�S��n@���LSӠS�L�d��*]ݵ.O�鿞Zn�ؒY%�d[p�h�������1�˳-싇�\XH��ϛܸٜR~���Q������nN�cˁ9�uǊ�\�ؘ�%�7���Q�������g��F���Oj7l�0{�j�x��O�����n����=M�iˈt�$ӗ]�SRy�c����IqzzRl?~����r����%?��1+N�K�Z���Ғ��yT\�s���4or.�/k�̮&�ȡ��w�j��S��G��~�k`��� �=K��s��Җ�6�s�۪AY��Kw�K&o���yʤ�eOf,��ԘJ9g�Ĩp����D`3�ަO�;qu03��i}AZ���b��bK��{��ඹG-��\t�t�,_�]G{�Sϓ�򤓳Ps���ޡ�
"�2D�F�ĐY��}�Gf�C��92�t)�ER��IP��EEH�z����C��!�
��X�A����MC2'�I	*�gp$3���IT,Y�=}
U��  IݨD1   �@���iA$�Ԕ�:%���6���u�L\&�`u��&%_6���V�c�'��';�����-%�\H�R��k^��0R�\���"y ��G���)����,� ����T��*�Ӯ=�Y����F�:p:�oեz���A��8�!.�0�Vցy,��.�Y���$E%�(eM�:�YQ+6����0����j�.b���}�Rt���H*���lU��;R
{�L�@{:����=�H�,�I�Ҥ�*-.�k�U6:��T  J�1��!F           �   df��        D  B�*MP��      d�W�   v�� AH�h���'<�XV��W�Ɠ����8���zԑ0R.nz�v��^��m�vѼ��	��Ew 5�-�/���<��J�?�����1�ɜ`��=J����Qǽ�Wy�-M���{ ���+W���ż2q{V� ����|���ň��.��l���ΐ�>  �Utth��PUw��x<�\/�@���\�3��R�RM�l���M��|�������;�	��w����l��e���x��$7�֐�`f|����e͞�8{k����/�t�v���$��y3�H4��s����s??��Br_�.m�6��.��d�����'s��%��������ƹu���8�jޝz�;gЕ�34sk/�JNgrȷ��OB� or�p_�vr{g:�G}�����R�����VM؏��f�?ȕ�����wˉ��yu�������Rm0��a_ ��x��i̤�����������������#7:o�Z\*�{,�wG�5~�U��ȽOm3�}˫���9̓�J��O���d��cI�΋�E練4r<�⭶T�g����K/��H�T�В'�i��it>X&�	W��5�N_�󮫒N z<�����(-%�+�)�>V�@oߑ5�}�%ޤ�*�>���;`Q��yOGUU4�֘����W�7�1x2���9�~W��,)8�?}쿽�d��~�ıS�5�{��K�~Qu}�U}�=[_l�� |���!�a�b���x2�,�ʋN8!�`dN�l %�r��W���2�WYEM�o��K��;3 Zz,g-�| �O.��]v�\�x�$����}M��ڞf�r��Eb��}���ʭ�7
�U<�K�d.�Wݶ��I~�o̩���mF�j}�� �>|L9y�����&�r�V�ID�F�����;oþ�ߟß9s���s���SR܉{;�[m��8���ys&��5(=L�f��������I�p�J0�U�
�\&m�ݦ�1��o
Et����N�$7�S;Sq9����E'���qu�^51\q?R�B�b����0%V/�Bz}5�js4�����[��<�F�reǞ��~��r���.�>h3�.��A��Zi����$!�h��k<2+qЌQW�DHKnP{�g��5})���),y�'��<>�vo�t;7�yN����ה� � ;��1��4Y�����-E���g�؈��5�ƿ����b-n�Q�ɒDA�󐑶�L  KC�4ד0	\6���������yU([����f��\���/T��^I�'/b( ��v�nZ^q���!�q���/I8#���X�1��o�5A��7�&�Q��e�.�������Q��7V9���{Tpⱱ�K�@+�H��T��L��g>I�}a������l��[�|��&+Ʈ�Jr��hk8Zqi�yG�d��݆�X��$���cc�ڜ��yIyʞ]� ��	6�I����fV�$��ś��]����Y��*DD2����MY���I�[&�o
~���Wgf\�.��x�-θ�?�k8p'֜��ζ��t�#��	�X��ͼ���j�?��[N$5���gfj�p��1o���=�������d��~��������iu-�Ή�ӭ�Mߵ���V�����z��0u0�H�x�-Bg��@ָ�)vȚVg\w�_�z珺��1[�&�K��J�'�f�}A��l����oڔ�Ɋ39u�gr�&�x�݌��w5�{�@Q�j��?���Jv[wyKV��X��'I3��^�������br�F#x�t����{mi&�Zw��'u18�	gy3�9p)�\{y$�B.7��Ĵ��R�I�8���n�\g�>7}������T}�&�{������]!��>�b���b��6�~W+�R� 'o:��*���*��(W'
�+,����*��YLk:�[9"��/$c�������#[��'~&�Ln�g�$u��g?��0')w��O?�S��[ �h�\(Z;w,�~uG��v���S|��'��g)��V�(^W��_So�8�!L|YA彵�=��e��*<7�1Գd�[���洙�\�x4����#L%�9u���߭˖�#۬�>٩3�s�Χ&9S��b��-�X�E�*���`�w�+6ԙ��v̧������0$�e����k�2���dN}�xB��ki�m͗R���d~{u����dKU&��),G+{���=�Z��GL{�IsͰ������O�oY�eNFv���S��s������N��0�O�$F��x�Ã��x��o���S'S�%��6U����#�p���T�z�&��T�����������!�����Ӝ���>~lg��:�yE'�Gyr��.<�-�s�K���m��nɯ�����C����౶�mrM�=C۠�I���?,�t�s�[;��(��}_ɚ(�l]������mO4s�8������Q���c�Csq�p�Km��E�-�Fko���G�k7������N@p�W|}���Q[n.a2}�I�!7&��z�l�4]-9,���)9����7?�h��[,�r.��ƃ����Y��s?���;~)���>��\ ^�[��ę��/I�۱_��D:�A6.v���/�zr+�-����v� C�.]�p~�1�9w5K�,��3�����|d�}b��'o��4;6�Y�p*E��؞֧`����n������ߟef�6g�Y���uKxYF3�*������I��O����������Xa��׼kCĿ�nNJ��Oo�[��~��I&S�S8
�#���y��:�q1o6ŗ1�Zb����wXrn��$oߑ;�ʀk^R'�
�>j3�u1���F��z�n\�4BiT�w���_���K�7S��I7of�+��Jpwbw���ٛ=�錧�{�m�D�\G���Q�ﾖ}�Bw�o���޺�	���6�#'�����f�
�d7����7���-��G�k�hjm�S�K�������.4l����\�*��pH�q��$}��-�����\�qD4�r�&R�rk��<q�>	���b�9�e�bNV�z��ii�p��p]�b��Ұ7+^��j�b;e����>�pZ�rg+� ���%�����A�^zw2��2�I�`�8-�ʛzU��?�$n���5P�o�~�Jcr	��*�*�9��j������RU�]c��2����W���Ř ��/�;�f=�Nsu��Tpk3��m�P{�Y�f<�R�k������#	��K�n���T��D�7o�v��9)g/�Oe��m��'Կ���)��]S��)�q9���'�����N	dv.&b�&,�%4v˺���Ӿ玵Y�&y�"��&�LI.ʜ��aV���u?&Q��j��+.[���AP�������1�-?�:�#�r�����yd�E�ͮxB�Jy9ݒ�"��7��{fX_Z���%/r{�6Ģ�f��h�$�S�\�r�m�ԝG�qK9V�����~rr���68y+ ����n&�Q���Q�H����b��_�v7�f���D'1u��2=���[�������s�1��mv�Ͷ�,jSX?��?���D�m��n�b������+2w(�fo�\��wp4k0����,�Ϫ�I͊�q�퉁���[�.m��o����U��ۙ�[;�{8}�nD�嘓��g\g�I�����k���Q�.�rr�^�0�.6���D��fd�=,����ӓ��#���:^JK���}���O)�9Tr��[p�i{^GL[�$���Լ������v�*���K�7���\�N�2�i��dN]JL��#s�=LR��Vͷq92g�-��,�+9r~��b;��;{�K��pM�ó�������!\w���5�flrg3��P~��|���,�78��_N�`2p�[.�K�^=�SŋTd������{��ɳť���K,ϳ����~�6�!�Y������t�͜9N�������϶9S�\X��18����s�E��Cd�Ѽ���Ne}�{�k��p�g�F��kk9��g����F�X�>��C���.3���8���)�&��eǒ7�,��P*�g9-�p�����CS��?����V���l�Vd� B��
�?w/
���/�qL�/���;*�?����?9m�~�Q��Xy�9ɺV�i��86DeC���D�x��f��O�4��s棷ӄ�����D�����?�ś[?�j�F랹�����q,�z�wk���ٍg�%'S��ٮ7f�;gdl{�<$��{��G��[�A��w�6%\����>?m��h���䵛ds�\�a�Rs��:���`�Ӗka%w�3/��w�kLno[_ߪ2��lo�,�\����n ��^\{ԛo�M�]P�hͱ��N�y�绝�\g=(x��uɳ��i����Ct����qu��I�Ēuې�Ԥ��F�7��C2'�L���N���ԲI˂�T��Y��j�����o$�߽gqkh>��ܸ/���jr?�{w�Of�x뭘l���z�᭠���t����R������ ��Sy���,��s�F�:�웈�]� ��JX�}ă�F��6vv'>R��è��d��V�9+��Wě�ﮞ:'�o�ϜN��[���R��w�yr�k.�1�p{\�\_j��u��iT����P���U�Z���3��O�-�uGm��|��L��jz�x\�q��ܩ��.�ۊ��.���L��2l�,S�n\}��X��p�ؽ���:��z���c��K/�p�n%o{�&?Q����O�n+Y˟��M������୞���O�ŋc��F|�M��?>�XY�b>�{�$��rR��
|��g�'*\S�3�R��Y��.!��$���}������X������_,��i(+���\���lWJ�K���wܾwbpn�[2�߉��͛-�������T�
Nm�xp_�So/�oɾ͸.=�#��G)�*�#����nMm��r�jt�{1٭����=ػhoE����̳#ƛ{��m�9u����=��>��k������)
�7��ﺹ�[�)���3�$ng6l��iK��XWn�;?cB��3s��IE��ᷕi��X���0�~��3s��
NS�0�\�m3㜝���.��0h����/s
�~Q�!}k�eu�r��cN͕�S�X���x�.�,���(��ʳ3���h��o�-ך?f��:���c`���S�JT��+�c�f���u򩈻KG��6��L�6v7[J�f�ΣvNH��#�)Y�R�<f,V��\@�L��)(=K�[[�u�������qt�	�<�t������	���q_eŋn�Wۘ�8e�f[�csÿf+A��spF6X��!S���C���Q͔7�2�}Ǻ�������f����ߛ�qA�	w:ݜ���?��-�͉����Ys�x$�|�`#��b�.�N*�?�?%x����w[\✋��Ӭ=�u���m���l����f���>����z�/��-Q�f��~�Mw����NA���	���s�����r��cc�pT�cs��>Y��>��؜�j���+�����3޲��mZZU@b���ҁ��X�f�����䐼g�qe,��{~`2�n�.�1�زv3~�㇟Q��)�n(�Ɗ1�,�s�p_S��rԽ��]���K6�[�&�����#l�IqbRNc�},��o��')����tǙn�/r�w'n��]���oGX����Yr8�a�h�`�fe��Tc���K����8��?�C.o�b���L�筍�C܃g4s�g�Q�d�������]�}���$��/r��������q�nT�zC��1��L/�ii�����S�T��jx�s�	e�c�}�l��g����25�<���z<�e�]�A�u��<U�rq�]�i�RM��:�*�lܔ�J�-'.U�ۀ��5��[�#1Y�Gl�`�t��!��Cg8=u���͵�������o7�
9�K�,o����|ςw�T�H=장��>���ŵV<˂������{��,I�����l�k�J��y��LQ�-os����IϬ��Q�n�����6#߱t~�y��0}�X¤[)?[�ꗼ�Q5�Q��Ȥ���%�pZ�|�˝iw�l�7Qln[��,I�dRH�9�
_�P
�����c�h����/(��C���~o6A���&k�^{؜��~`\S���m�����	��R��3ɳ��6u�����%}��x�Q���1�K{�:���S�-��}:�J�SsT���2r��ߧ7;� ��[{����t{��}����,�l��	��8a�q�$�AMpWr��RP�Z[�6�>Y�N�o:�n!RW���q�n<Sٞ �8���.� ��/*��j��m'�`e�/�1_��' O$`5���c��&?�	^,�|y0�⚞�'&l�q���[�q�lIXT�aH
3`0]Q�����������,)��;l���I�9u3�,�"h��:�C\�F9����)�/�?��o��Wj>c�[w8	knNIm�����ZZ0��*2.�?�Qw�N μ�9��s�H� ���fr�W�l��*ԹcMM�Mm�O��|Q����-;s�n�u�௜���?TNY�ŋ��iLA�e\9�,�y6"�y~⓬��������h�l��m�w�O���Y�Z�p؜%�:�M�k�*欖6��n��xӓdS�[.j��q��N�{(�0'\Q2�[���l,��암��G-�rZ��&���Ӕ���\=�-�	�w���"�n\�� ����68l��8n�g�yN��_��~��ۙ*�[����lB7J���Ѯ�Q�oY�\�I��ț�zT�}$@�$�������� Y=r�����u�u1��j�<�JA���^���1�������ۮj1I��79p��Z�O���+�R��"o�}I���\�I~�n>i�e.?�pyPYڜ�L�X�׭�ʣj9�R���;��=��S��vr��X�y�م;o�b;el�m��1X��ͺ�[T#B�mn!�oq[���8G�1O����=@d���=נ��W n�b��zp��A;�6�)����SA�9T��h��`�!�G���,�<���CW�z�;��98����eP����6�,��|���9-O8�i?�N�4�ƹˇq�� o>@ܶ{p��>��x���5?�jM�n[�/�۟�)}�S���Z5:oh�v{g��b[�gk;'�Y����9����>��>0_��XC�O�թ��YISD9#��375�3���6}ϳ�jt�(~\�����9,nY�JI�e���?�1(�8���~u�T�&�"ӄ�]���3}���g�o��8���p����gQ�z�,����#[ۜ�Q�xG���s,=�Z7�����ɸYK�@�� �{>�o�\1π�]-P߈;��͘��������>�>H��W�;�[x��_���
��T�����+�Lٶ���g"����i�
�+�V'�';�/v�s�Y���&rj�co��eggs���(�{j��r)�G$U�X.u��������Ƿ��l\�~�v�[��s?skrٖ�5��k��������{1?�T�˼��I����L)\U�Ϩ�N]��P4������:�N�؝�g,X���)��)2�ٔ��lZ�V|s2u?x7�D7���o1����J_�f��F����&�ƛ�
��E�-��������zLA��m��r�ae�O5���0!��}�=lu ��so(�<����ݑ���'GI:_7T[�e�m��؎�Y߿���6��/���7$�����Apjn�~#3�����n�[�P�QIO��߱&���Ϫ����\�/v����l�&���538C��	�Zc���1�R�O%oT�6'���Fl�ަC��-nA��^�w�_�Nf�ΞЮ��;�>(g?w�.\��.^��ژ��r-pϮ��m����v�oLH�-A��Y����-�<�������`˚ǼE��M4Kx���S	���4|~���.�|�w��E|ͱG~�F�k69���Ͳ�)�`G�����9j=)�E�w.K=mg�r 2�Z��L_�����?�*���5�˭s/͑���g�s���fy�?��G�x7�����i�z����m����U����`�,$Y���҉O���~Z�,��زb���1�1�6��������?pQ�lMzr͛.!�d�[�[إ4�����.C0&A�O��e����M7L�����S�x�gq&<�G���,�U�6�������9�M��7�fR�?py�+�s��p9xw�����N���CO������|
����k˞�S����ʘG��[��};�z����5IjPK�	K�NKO�T��R�ל�{~bf���[�B�=�E���r�Bt��{0#M��m��aE_�\�[��I1�2{�֏�JW��/ojb�����!s���1�v�<�����Νe��yG=�Cق�;g->���R&^J\��\�������\���m_R��߽?(�[�>n��%Ñ�K��U�%Y,��3C{��Zr���r_��N��k���2��'\���T����sr��S�7{�%��������,�#�$h��A��V�X�uY�D�e�g�ؗ<�O��՟����Cϲ�9�SQʣ����~�F"�5IU����b��qMlgd�k��g5.�Ȅ!����,���>Q˻bG��߻2�W���bɔ�m�7,��NY�g�>�Y�,���#ry4x�'1a1�XYfyqE�M��feZԯ\�Iͮ8�穋g\��������$]䍗�8-nE2�.B��:��l�03�)z��a�f,�.��g����b��w�Tv�g�W�)��?�O#����Tu�i�A����^�Y�t�����ƭ.���ot�<�O,��[%d�v���|��ғ婠�r[ܚl�S�b*ؙR�K���鄔��%�l�6���f9�Q�q��?v������G�7�����:���q�/\yY����j��S�������U}���}A�t~�%v�<�����ߵ2X��y�`� �p�]>x�`��|��{�|���r`#n�x��������rviëK�Jٙ�ģ#ыO�1�s�(�6��H�n$�-��#��3�ߟ(gg����������7���S�,��>����l��^I�z�[J�1�rj�K�����)7�/?��9{��L'��$�
�I�"b>�Χ��;� �i"]Sqr�w�Ǝ��p=��Ae'?�%����Q������^v�=K��9�YoS?�U�ڥ����9�{$M�D�Q�q�s~%�0;0���$���;�N󁟄�m�ٌ�������.����<�,|��NYv�LI˷�;�.H-�'��M��X�8LR���k����)�jv`��.��7#F�~��幕�b��0:��\e9y^[�/���p�N���V#�rJ�qGeff����O;SDהi�{5�j��t�i���cM��_��m�Ę���;N͚�{n�c�䦆���Sc����{T�\�nۊ%�=O�!�7���YF�Jv[���~���O����������*�1Χ����'�4��6 ���&s�oy�)�t�l�J9q���3�� ��D+K�������䨩������#�~z�1�=g.h�`�܃��z�_f�VbcS͐J`��k��:�*�%�&�<�U<=M#��5�ԋ��Ȇ�|����3�s<uj�#<D�L�y�?Z�mLLs�R-�4����$�^���^~�b�NL~���4``�8�S?����S�?������Osm�n�2!����Q����n�9�cL<%����� Z_�����X&�
�y̡�=���g����>M��+������)�������'�NN�x.2�}?�b_���`x�����pK(
�T$� ����8��?CQP��&H����5@(`�Ta��PP*@�G��$�H���4��{$1|H�h:�J����=�H�̱J�X��I&udQB=L���6�lb	�
�*  Q�H$9 @`�   �(��,4��ZN��{� b�$�Uhv��ӓ j{ظ��jơ;l��G���&$_S�:{�_�T�d(D�ǆƷ |/�
Bz�+F�-�Z��l�5ѫ6֣�$�B�]��P��ղ O�U%'?>D��i�.�4_�GIi�l��������n�z�9��G�M�j��$`,������ʟb$g2Ɠ��T$U�{�8�𕔧P������E�·"�����M��
ګ'����[+Z����6��{�	�E���D�4m!��d�$1#��u�K$A��c�  R!` @ �              
f��)�@�           u$�!      2y�a�  ����K	&8�;�l}4��Q>6蓴�� Ozb���0n���N?�OY��e5g*���@}���Y�Pb���9��ĚZ6$q%߃M��7q{ ,_W[�l��4�,�!�� ����w���D���
}jH���~��������46x?v����h��A�C"H}��cl�����
�/� ��������WFd���h��h���.p���c�9N>�'�|�(∠����s	�0@a�<"E'�e�QnM�k��D�H�]/p,&4\�O:�r�/��2����۫����?T֍�*�Qυ�eI�@b�R������G�A�Z���S4�m�ƴ��J��ė��Rl�eΒ<�D�D4MS��dA���z�������>Ȯi6$�R_t/�z�g:*R�����	��>9���Q�D�ܕ��-��1��ʃ%{�A�rK�}��,��p����)߈P���dFF��#�L���;H?d����\��dt�?|�o��|_e<��d��i=�r�I4*�m�E��ak�y�fL�G4�5�Ǵ|��s8�����B���|I�bޗ)�^̾e��n�}*���qV"�玵+U7�d,���@|u9w<��DO�:����) ˲�Z}P�#+�MP	�P���g:Ǹ>��A��j���E��/Zx�6�lƳF�����8>#��ђ��Tg�ce��5SF��@���u��"]5��0��D��Q����?���y�%�|��.�G,e\��FǢv���1�#����$(�k�^	%4���a���\��C ��/V��$Au_���.�����3�/�����Q�R�.>6�d�<��z�bS�&j�Q��u>�Qyy��H62�x��-\ӂ�Ј��;�;�R�jڲ�&�ف�@�y`?s߻>���f۱Bw�,�ߺp�x�̊�f�W)d���Z�����y
g�����Z�sO�o��l�PxAL��6.X�ջJXD����>$O�A� 6�6x�F؂*8��VIU�o�G)���	�{M�Ƨ\s0�d"�)����O��^L) �.
Q��%y��j{��!�c9xbi�a���j�>����x��0���ǯl�`B|b� �!|L�1�A�:叡q�V{��6��{�Q6[�g˔��q��)��#��j�����x�'��//Nh�t��]���z���"L�� -�����Y���j�g,���ǎ^0\�A@Q��S������~������ �d�+��֤���i�`��)�Q ����=:�,� �@��Y�@�����ղ_v�L�r��O�&� 䀈��-��\�da?�9��!$!�Q��O���*i��t��DV<Bq�d �D�  SNZ�S�?*p2�7���2��$�W���o6g�qf���cggȓg&��p��{�py� �� ��۾�I�pNI`���,;����7g�l�^o 5�ip$��Q�����r�t����d�]�56�4l�{lŽ��*֦3G�K��x `����K��4�K�&���g��Rߞ��"7q^��9��y`e/e��Vn��r�n�)s&�)*!��G�,���{��.Bj���Z�:��ٙ:�Y����HObZKb?n�'1��o��?��9����ϝ�q����eer�N����{ʦ�Σ�0y�7�9'��9�-l��J^�q�<[Rq�ͩ��ٝ������ҍ7,'Sx)p��D.���߶o&.�1�,��mq$�c�u/�:��n��LT���7�;��������{�[��S;����"ҷ��)�.kd��ǲe���1�ņ��;��M,�s��S6�,�T�_����V�Y�3��s�Nj3�:��NcU�6���`��?���l��iww-�$ˮ�&,�������#�L�������-{�c
�!:���F��w�3����������ώ]�o�)��}��	{?��a�N]-�焣������.7�r��,�vec��Ͻr��S[�ҳ�("O�k����8��7 ��ۉ0��%�9d<�XV�ɷ����7��kị�u,ۊ�/*͙���_�0Ç�o&HOS��[{uX��Q�K[�
���s�[^�s��d�\���i�2��q+�5-ًd�i��p�Vzbw\ �\�&���I�?� ����ۜH��.)p�¹��?��"u�黳���*����Q����G>I3�9>�����Ϝ�,�R~s������f'��#�z�9���1��v,��̮SK}�<���oˣ�3���1�X�����������9�#k=�{uX*d�㭹�_�Ƽ��/��缔�󭟦�%0S"�2�NQ���/>�
&��w������#1&�з��5��6������Wg-��o�7�$����Y��3���r�R�2��ؼ�������i8v�ֻ���ܧ��i��ы���[ �9]l�֟�϶�8�k!�t{yw��J�skL^?��N$���7R	�"1Mۨ�����!��%�������f���2-Rw.oY�ĝ�t�2Ș�2c�e��w�6�a���?ve��̽ImN�))e���"!-�h�w9���1�yNx���,��\�V'@�S���m�^S�~����&c������4���c�,�OF�e�N�����ۗҏ��ǆ'n��V������8�|����SLe�-�nNSnvV�٩�pt2`�۷�������>E�b�،��""��)w�7�lO/m�O�������nOs�-�'k{d��eڑ-ٱ�<�Z%�v)^X�i��l�����}��u�3���m������D<��OEMĚ�o}??rv5{.�i|�ۖ�C1|��̖7�Brr�i%�*�70M+՟7�+b4���/so)�|�n#�۝;\��0F��p�r�1H�F����nc6LS��J�z�%3�œ�}1{��_�\������kF�rƗ��)��򺤻�����O޳l���E�T��$s�j�Ɵ�l�i��~%�Z`�^��*]��%���������9]I���H����XrY�k����>s���܋V����ڿ���<迱%r�O��o��sFe���ܹ���?��ƿm�]�/$���dĆ����8@�
���0�����oS�$�f�L��(�;�?�4�޳��yr��4�����=�1���nn�T�����_��<�Z��"���r�Y�B39�������h">�9F,WQ����_sK��zy�3O�n.��?R5���9'�Fm����W%$���_���,���C�k�Y�8M,�Tq^�w�}q�/Q�m��I������2����\vB�S��\~�ʘ�mq3�J�9�D�͟��w�����'l�c�p�qgҭ�����Ν�,	�����1pV�9�N�H��MK��Ϲ�����P�e�N��+��/S�S�z{9\Lx2�PPi��Q��z��w����E�f)̶峺�kb�/k��F�q�{q*K��>۾�{\�̏Z��A��nRgfV��bg'��r6B�A.%~{�띙m��K�Vߴm����xj7�N�\����:���a�̸��rZ�*]aP(mӠ��F)�r�*��ּ���͂詊\�QR�8�\��~��z��M��FQ�z��G��r*�#��qF��Z�4�'b�;�=۵��39�y�f���W�p��z�vZ����췓8~[������K��3>xJl²[˪b������2D�7�7�*e�.Ս�����7�fp��˂�f���_��=�=���}��ű�x{s�r�*�6��79�Qj��"��6x�Q�E)/䂃�Z|���v6KZs�Sx���e�-��g*��1��.r������g�`�ZWa1Z�U�fc7��̯������}O�gɭ��������O�����\���d����׼��ы0�p�����"���,�>�z�?m�x3���{��\�M��J���Js�k����C���-�Z��]Y ��M��lἱg�yOѶ�[�dn��ceL�N����m�|�V������'
��_���������y�����-I��n$om�'��īf(���K��+������p�1:�>��܉SǺ��������M�ʟePN������OS>���k���Nfh�@��T���|���s͉	6{7���fd��+���M[�U�\5K�[�;��;v6�����O.�Jq�%Z�b;ʲ���yb�O�F�<����c*���8#q���v�����N#Ҧ�z;?;��ܷ\�����z����~3wE���9�בY[Wqݮ%��Gf� w�lN�.\�w-�Zu98ӬƗ⍐�jlu$�g[��P�7�Q���$�#�˓y[8�F��F.�fG9�wsh.G�h+��A\ކ�-2q�,�{����Ŭ�����D�)\��p�s����j���gߝ���S��7��&�<S��t�2ob)�<! �7ܷ6�6+��!��1�v��.��&���v�)���c(e��Q��.M�(�b�%R��/^e��q�pp�����md�?�_\�lL�k�X����H�geF���r��Z�n��l��F_�S��±+ԫ���+ڞM�b���ي����~8�#<2��lM��Gp.��.�	���p����ܻn��>c�-��߉p�`�˹WҰ���巭>ˉψS���,A�?�n%�fSQ���M��p&i|V��N���j>r�{z�\��V]D O-fd9y���Hq���'$�o�,E�w8]��/�M�WR��c+p�G��뗗Rs�Z`r����ƪ_�?�eM8R-�/|o�=��<\��e�ɶ|������	q6m�:���/���
���o�ܕ`s�?>�傦3fp%�p�;�X���>3��L��gu9�T\�\N@ܾ�� ��q,�Q��o�����ow�����]f.s�����o��?�z�G=t�!;�0;F z
���+Ov}j����"I�p#�n `��6�H��rLIN)-�Dg���4�\i{v隸�*�n��X���T�ϼ�p;�����[�#rx=��o�����K����A! �5�Eޤ����(M�Lm/���/l���7�e���_��VS,�^{�\�Rzw'7#r�̶'NH����ʆ�}�����71Wn�f���o(�c���;ɘ>ܸ�godnY~F�~8�-�H�
i~T%A���N�#����f���}��&T{���Z���E�j]�ܿ����`}v@��W��e�,����8h��ҍ9F�ܽ��۸��v�+O.Rr7�m&�S���֟r��������k6�`����䠻�Cm䬣�)���J��u1l�����G��)�J��r��p����(Z�~Z�2�F��?��u��I}���5�w?~wѸ�c�,Q@���ɛ���ຎ`�����u7�,y_�mgt���`b���p?����bgRa)�Z�����\��_q'���s������pi��bw��0)?=��
yu
ۭ��!k3;k1NJ͐Ad'���Yd�����+{Y���j;�1��?mF�w"�ɎA~O;m�!����[�"6b幚_/���P�?܆sē�L&�j>6��|v"�pn�9��oʕ��x���;�i��'O�h�V8�˼,���1r�r��>��9
ۓbG��A}�zӟ�y�}���H�Ϫ3/��1-7���v�k�1<厽�Gyjo��ӭ�c��������ęߜ���Q�~�"�r'�s�����������y\�@��X��&f�n��΋��������[[�g.�Rb�yl�w)��:�s�_�إ�r�\�!��՗�.Y����/}Cy���׈�S�02����cd����r֏��S�������?';����Y�7��l�oNx1���F[��Sg/Um�j�Z��
N�-H>�`f�bw��R�fm�k�ӑ:����m��QN�{6��p�ӥ����_H�qVf��ٝ����㳲Vg�C��o��I�8�^H�f�u=�=��iЋ��[Y���A�/�V|��=�no�nd�O�O�=��M}�9���l{�r�#���Y�T|Y�\p��u��L�u���%�I��E��0�ár��^g�i��S|��b(r����o<�^�=�Pc�sp�d�U�[hg�pb��>w�F)���Ŗ����,��x� ^m�m?T
bl�x!���K�����K6lm)t3��Az�ǡ�`9���Y�{�w�Q�^}����H&�B� �P��Ҷ��8�K�R�g%���n;�!���6��05e�vEq�dL�~�Ӹ���������ե��-V�J����������S0�Ѳ�{1og��Zu4��<�W�)��zL�S�Y ��o���p=��PW�g��|�j?{z�`7$�1�.ԅ�
܀�w�� �Xu��r͝���rO�2�җ6'�>�-jPH�J���O�z�+vkL�'>b基?�~��x*6q*d��K��៿�a?����Y�����o?GR�Y���g*�&۷=rs>��1���#�8�^X�����Tw��-a�8�R�ܶ�Σ��ӗ��=nap���y�<�|���@�{8���oqi�9�]��|�&r�~,x��.�֝����q�r��#6o��y�;�[Q�~[�<��ӥݪK����q-1z�6#b�(�G�I^b��d���$��ě1}k�����5�[[~T�M��#�g�1K�O���% o�������9���{�D%x�q��9��4V�~�pg]�v�7�[	[N"1�l��]�����A��s��M�����ܳ-�S���7<��L��.<���� ��|�MX���JT��Z���v۽ڇ,��W�0'�l�."�^r��ָ�N��'[K�����;�b��؍���16w��	�>])����5���T��b��ۊe&++9m�g.^e��ĂŸ,�J@����g����G/�ܳ�G��4�����Gf;X�f�gY�.S�U�Mx+t�T}�s�{9�?��ѹ��)��؈	���`YDC�Z�{r���O��_~J۶T�����M8�-�M��sr���?�������c9S%Ȝ��}g�K�w�l~m���0%��?Y��#n9˩�˜�͟�3˵�!,�S��H����$�"
 ��f��	��g�W?m.3�M��n�ӑ�����&w>�W�4�i�����|�ΤS��6'^J��5�Q��xlA���������Yʸ;mg���L �Ҫ����1�NC��6�'Zm��6f{>w��;��>���jAz���S{{4F���U\E��I������p.�B�yGy�m��b�U�ene��?��1j�M�)����/��㬤�,��$̥���t���F�ɹSbJ�%cA�q���e�,��8C�ň�K�s�Ԝ���Ys��I�.koS��?�'�mh���nNR|��,*���';/b���r��o{�wl�m��xm�F������e�Җj���k�잜O�ۊ�Ho�s��?�-	��<R����7[|�8����d8��ቸ�� �z�]�[<�Y��\2[=�NZ�޸YE3=&[ϹGɻ9r�1��?���|�o�lOd�.m��fs[���U�[%%�\�k{��tq�15ly*0�pۀ���n������O��闬�5!�B���3m���%Îz\���1�;�]��dFqQ�圶72�m؜��d�s���r�e����(`	ʊ	�*8,�ܩyDb�����#��[���lL�����63��.~���r����0Z��R�Ao�řY�� U$�B������w�ȃ�&B��f������:���4ޭλ�A
����Q��U���s1�������ђ�7��)��w��_Q�������F~�ۍX�C{S��f>���c6��-r)���,h.����u�z��k;d��I<���Rl��$�1n��5��dnn,�|��x7����z���p�(�D7�����YmK�m��%,�>���I>S��(sK�Z�/?��4�����̶v�g+�$���ǔ丛M;����K&b��87��GR-��������f%��Of��Z���fq�Z"=>�D�^��0�I�J9�6�	�7����'s�}1�50m���f[ޡ�Xٽ�S��@�5:_�IrrS-�$>SNP^ต�7fAd��.�*]�#���rNt�
��9��f��r;s�yb�>�Vn�����s���w���;bw.b��$�
��O�f��ES�mRÜM)����͓;Q��ڎ_�.��.��ϩ�S��y��R���F*�7\9���\�qu����Z��g�^J���)?슯m�ದ�[Y��M+���f������'�3*��yDw�˘�91o�'�u�����+F�z��N��cgx���
����ܻ�n:�{�q+���2��ʸ�e�l��f.>����}�ݍ���2���f�k���)��NT��dGS�lO�6�%[��k˘.~�:���M˖�O뭇e��nYG��,%�ĕ$�c_�k��'��b����S��Y�!mo�4w�Ƨ���~}1g]x�� 6-��3�0��A�����Y�Z�&L����o�.���&�"�����*��x��d���n�*��K������J�f��淂Խ���=��bĮZ�;������7{��	��&<�YL@ny�۾�!W]�eŔ���\�*B���p�o&vz75���}�Z�ҹ�}�u�9)͹hmX_����3o���9c��mFn�R�Y�Ecw�ct�Ť���f�M����)qI^q$[-���#m���yg[�cl{��"Ď��Zs�W��iK9��3�4�PVD�$�6���=r{bF�v�0�޵���9w��ُ[T�:��gS.K�����fj9O��9A�͹[��#�R���@�;�o?m)�JƗ�uF�&�ry"��Ȟ�cV�Y)����d9=����L����ʸ�8���.����*��m�����'\yW/�
�Y�!H�ᖜ��"������y{���u2�+����,%������}�7g���^5�7,���m��:�/�5H9���[��cͧ{Y+k3�.�V��{�R��&.̩59^�쐶�n�j3�-l�~��L���~S6��?�9ˑ�)�nx�{{˻�j"�y�s*����[γ��?-fqg[%�Q�b��	ϋ�K���O��8*�;Pr+k�[L���lg~�q��T�KΜ�8NW)Ȯ��RN���~^�x>��>��꒡�K���ϟ�A�׆&���C�\������s6��g�
g�13?��F^K�gr*LX��Cr�j�!�,����a�vP�؏��g$�w6#�'���"f�ی����S(Ǎm����̷�ެ�vԘUR�oeS�J^�_������[�j`�s���ߣ�s;��cf�X�dG9ؒ*��m����S�	@�R����X�����ܥ?g�Sx+d�7�O)�-�)����X�V�1����"31Mc���1`�;�u��H2���L{�,[�I�i˟j��t�[��J�t� �i������z��sX/%/
9�l��g[S�����opT���w�*�F)+�Ց>���ӗ����?��R���s(%3~�7o4�򓒘�p�����7<6]��6=F+=����PW;�����o�7�}=�zt���8�����w��_ECKw,�O,��ؘ	l�͸W%o�$�U_��v��A��N��)�e_����>�Vr���;�y9[�<������Y�eFY��5�y^�����k5�=�il���ű�{5C�]N���K��r���b��-��q{�1.o78m���I\`�ώ���$.�����\���G�T��jGe--��bW�Y�������Ɲ�f��ȝ������}������u����;�ѮyS�D�{}�3�	l��o8�<�<�C���k����W��t;K8J,vL-g��l�4�W)Q�"G�ަԞ�����{�Eas��f�e�N�9\��M��"+g�۔�GT�pF/���fxܝ�vX�X����y�<��9m��*>[Ģ���`qQ�M���rͿ/.Y�5%���/�[�Y�ou�2�\����ܯ�Ho����*9g)����~��6@�l����oi�*E
��R7�&�x���z9��)�\�����<-�j�g��]��!��;��>�E.[Ab,�`���`G���#�<�î�f�j�JN%o�;1�wc��W=��ff~W,�r�r�e�Ao)������᜷����~�\дo�K�Ld�!��˚�"����\��n�A���:+��=��v�_S�G�Q�M�:mv9(T<����ps�ܹ,���;;�b�^���[�Nc඼�����Ę��cc��# ��j(G������&�+
c�����:��fY>
؂�͑�#bTD,!��@��Y(�n�	0��m�BC�g�sb��f���A�	5;�8X��
  Yܸ��pP0XHc�<Y+f�u(F�KCr�l\����J���b/����мE+��:�|yD��\�P�]ՈD-�-�?'��$0EU�c,�t���嫗r����I&�`���"p�^��q W��`�)�M�����/�+a�#r�`S�KȲ(.�,4�����.��S�>O	A��e�/�n��C�:�" 
NY&c6�	[�D�'���P���r�j���w�5�l����r=8�h�(���,�t �G�ڵ$*���Ӫ�4���}�.�@��tI�[Bȓ,�b����1/�-��@}~�1�j�S\K��z�cDp*8Bm�%O2RR�6ޓ"�	   Z! � 1�     �      jdD@    �    �!��6    	K�T�j��! ���ĪC�-)��1�?O�s�qVDغ6W����f6��&6|���*C=���̩�5լ+VcrA^ns@O�<N<�a��1X}b9]J�"����O��ZN>��usR�l��	�0��(bŜ�O�K<�߉PC�V'�%v��g�������t��m*���}u�Q	+t�Ku�ݯ_+:zǉ�H_���RE���e��~@�G�B�n�(�r����7d��'��ӄA]�/@��g�^�Z�G�V���ӿ���,��-]�%u3YbKWN"PS<bR�B9���G��K��$s��iu���
�s����,C�VA��˒跗�rs��T�x)9jR�7?�������cu�Xk��#ޚ������.�~�c$�O;�XK�9�^l��;��Ċ.��A'��,`�ZC/�(��۳{�O	t��g<�Ah��[�Z��d��V�؁�Fw6N��5���=��3�q�!��f�����.�$#�/��A��^W���q�$�;�nwҎLq�K�_;�����z�#�¸A�&aOL��$H�D(���U;��\`�Q�Q������	"�qm��6Y�їƃ�dJ�z�Pe4��8u�9�J���k?P4Fs]^��O?ϴ��m4��Z��Չ���:>k���|�1�q�s��� '[=� jgH��J�Ru�-�|�mB��	)y<$6V�	]>������.�{�c������Cj��]���Q/}7��;E3G�s���7]�;��F�;)�E.�ܵ����6�1��������� $�����{����t.VN��à�v~�C�Z��Yu��4O�$����I�t���� �TTx��
�0�tJ� �>l(�^���n���:�0�#�p& ]��9
 �d��J�>���o��H�/�Ƚ�[<O�j��q��9,�B��ٜ��v��?^z%G!������UUE�U���<��:MvI�'Sg�O��#�{g��%�-2�9���G�� <���}%`�_j}ʭ�nӢK�4� ��*�5똇���	�Ч���Y���L�h���,4x�D˸�ovr��:���M+,���හ�,�o�	t.o���h��_	�Y[S>��s�&��m���2�����tQJ�b�y��@�O�Ռ��Zr�.�WV﹬շ�����
����0��^Զw���������*j��������#-<�ҏ��^�^%z5�U�?�H�cU�F-�=ӲC�15@��| �����ܲ<<R6���l^m�Z�ڄ�9��F�őW���[�|1Ь�x(Gd����ϓQ�Zݾy��gE_Ul��>����.ˣ���O���x6�r�T������[l&T4��G2���UYԝ���:؆�<(�מC�|�C"t7Wq���-��r�w���pZ��H�/x��4�/{�Wf|��c2$�Nϐg�|bpah���;�!#   [NJ�g�ݺ���\_[9�;�O���7'u��nʗ�.�QɻT����Iw�5��$�Yݖ�2p�Y��5��.��W'���ρ2�[�ظ:&��s�<��L`�ETo<���0���~q)veG�n��S��}�~�c=��[���j���?�f!;�pR�}�.�������$�F��:����cޠؔ�����Qͱ��"z�1`z9g�K�6�@X��C���r����"��σ6`���7��N*�&�����N{w�e9;x���Xi6��F��i�>�e�D��\ߞ�����9�>\�kO�+w6k3>�o~�P�06��Rͳ}�`{�b�9ocg�]�G˔ō�o�m-����If@�n/Q�l��?�9�&x�/zM��GO�k]�I�Χ�=f��i�C�P-���O�Q��VV|���Ǿ���7-�:���
�L�O������
v�
fi/�d�r�γ�9˗&7�w}���W��M�(�{�ZX�{{u,.*��Ve����)��k P����9��v�����[���_�Wn)ʜ���;uvl=����}�g���cI�sv����
�2��Ey��� �`�MJQԓ~�I���^g�Z�h# �OpU������o��fsY��P���2Z�������.��1ԕ�S�����Z�yF�"QP%�s�Lr����y�Z��T��W��;��$˾�!,�7´�� 
����4�Þ����-���)[%���~��sO���dL�5�RW'��NR���(o�nW'(�LO��*���kk{+^C�i��S���WmF�Q�b��1�.�N�K�h���d�pY�Χx����9�a��(�����n�y;)��d��q/��,�Vu�����?�o�����Q��.��Ӗ�U����9�1��[��
�g+7Y�pVw\m�ʹg��^n<��n�͘��T"�����E�� cnd1��/AH�20Wb6b�~; .>wuo�h����f4���n[��i�˘�ݸ�_���8�˔|�����'*+d�+��+|8Zs��9n�S�9��+Q��^qzy\�v��e���*�4]Ll�������ݘ���w1�z�5�Ms[;vb�eu�&Y�}�LM�6d��A��\�=�k��;>�\������R�Yٔ��W�ߍ��Nk�7�$�����ʫ�S���;��N�O/��6���y����K���1�͉3�؋�{bS�35�+��[��n�_sىAz#-��,�؏��I�^&�舌x�ہ��bOBI���"|�Nы���ܤx�����p�T�=gG�E��2c�"������S��{f�����p�&��K�2~�����=<�Jw���[�ۮ�F<���\d=��n�vr��7X�ݺ����r,����6��=0�q����\�9잓m�}ǿ$��rH�䑽�n��R~"�� �/M䛲u�o�;�I�zۘ������	��X�����
g&��*k�V<�}#)��A[z��.yk��(~��5���f�͘����<yn���/.�Y���?w�1Ngbe�̽s����Y倠����:*!�pP��M*�s��ѼN�⟢���������vI����d��/��r�k�7?\��`�(�oi\
g��ۛ[�n�o����`��q8�??Ow��.�ƕ�})��?!�C�Iv���5r�[��^�q5��Ĥ�b�S�ϒN�]Nu�'g$S5G79��)������E�8y��h��\�q�ڠ�k
Mm���'��M����.96��*���ǿ�Df<n]N��i��}0�K��m$V7�����?S}Ě��M.Q�?S��S��r/f���)3A�����'Y	�ӻ����i�@"d�A�ړ�_E�wr����F7��T���2���ǁ��A`��x�AI�ꇁ5a�M�Y0L��
}���S��/�D�'�keϩ;jb*���2^���	�5�Sr���O�9���?���2��̓�T����5K�(�jJz���U��Sjn���G�ѭ�X�N�X��O�����4�T�[��fϠ�m�NH�������f?�r߮s���&�p���`S��3�)ȑE��*�����/l��}��=૊b�ʬ�v�Y������yjI<]L�$�����RJ��g�1�&�9m�75N���ng�Z�\����([�6�l}f.�7S�,��K��/�Q�*}��7��pR���>��u�w�v%͞�;�t�����w�g���*U�ŋ{Z��6�}l�-q��g�R_�q��d���o���#�e��F��{.v{Ħ$��So�+������ ���ެK��=Z%"�B��N���uŪ���S-�Y�wcD��*�1�2z��Y����{ڧ�=�{v�	'��H�$�S�����S|�b����p�~s���=�NaR\-_�pn�\L�,&
]g:�}rl�����q���'x�x��u���,�	�uO	D[G�;8/ԁ�''5��Ž�:�X������|Q[��񩗁
�l�Nx����-����q���){:�7ӥd���B�mp� �F�Rjef;�7�����cO����㍥Vq�ycf��h��i�sg�}ܱ��A�3����g��r�ࡳ�7s���gx�������L۟l�u��c�voV�:�Z;˺
gk�r	���~^i�:r��e���LKC�w���m�Ь�|�W��}C9P��t��V!�=�]�����ʶwu��Y���m�c�%�(S5��RZ����O9`�s`�;~}���=:�p\w5�ʹ�k��V���<\*w����k�9���b���9pn^�nES&��wY��b�~��A�T����U������>8dok�' Ĥ��F6*����u?��5�[�C�A�p�,��[n�Opr���QǋG��y��N�H����_�k
�8����H�߱@�s�{�V7@�Z.�(4���K�P���YR��2�왙���S���N[n�w�F���9uXy~Q�x��[�K�g��˹g��L�v�qZ��e<n{T
m.lƌ��ȤlU槝�c�~���/�:�qw�<)9}�<����2�B��U���x簹M������%۱�vI�$��U�����n<���A7��������ܸ�b�@�(��Ĳ�?�r��S}F��:��W;g\�o�؍�V��p#�l����F�wSv�J�c����	�#�Tf&ؼ��QKRyϩ,wUK�٪�S��q�������Uz,�K�Cd��c�8��g�����|�r̻ͨ��v��n�yQ�'~�Y���D���h���k��=�[ٍG0y��҅ ��|/nv��*c������[o]�i�5�s��XѼ��%�	υ�c�ᙘ�c�D�[+r[���W����^ѯ��r��D����k\	��N#\����H����`Ӂ=��'C7yr�_�Ш��3�ɳ����(l�(go#��)�w������n�ph�{�Q��j_��m��F��f�U�5��˛M����������X(��7�$�feh�7��K�S��=wv#�!�m,�Lu:rF������J>8�-g�
�>O�yoP���}4��R	b���܉�k�(g^�f3�}�����r��Ow���ם�c���1r�qj�>��?(�o4�G<�L���	��ne�G�ˁp|2Z���C>x�	yDk{rU)l�̹���_o4�����-����)˹Wr&KR�7j:ws�
��1F'Y����
����ɇq��w��xY�LT����2Vj9K��q�'R�QG9O�',�v����~�qq������T�HߑAp���Abw��;��33��S����gg\���x}4B1êl��6�6|S͟PQ�;���)����[rʚ�F�c�rY�K�Dv(�C[>^+���n����G�9�̨��mk����/��&2R�*ͥ5'R,ϵ�������U�����3?�N��Q���k��ۖUP����PY)a
��Y�xF��w.�!6�������dI��c;7ُls��Ԗ���ȕb������T��ɂ��R�#��k�ܶ~1�m�96R�3�4�yjh}��9w�y|�+���&r����R�����{���Y�ew�)�������-�wvG;'N����PR(ϧؤ�g?���^N�d���TpSJuW��G3�L��%pAO�rn\�����=�x���Q��oQ�.�M�%�v�*k,���m[����Ƕ�؊�����-�w�������SOz�[��B{����<������偱w��ɸ�T��T<=k�'U{?,�ܸ���'�6	D�#� �������^m����$�ꍫ�i�X�m�ڇ�u��6����j��]�cg9�O���-�J��G�~'"���[�ĠycDS[���b���9������]�qf4`�ټ�b�m��C:��Q�l��;貈3���I�m�.�pZ
���qY���{m�\��<��r3�ߜ�(����%I�>�ϱ���U��cF�K_�ߙ�Yz�s�ܿ~��ϭ[��g��%Y�y9)���b�"�,ǆ���.ɋ�Ի����L�G�y}FG,�����l�r����a�O�Fv�K���5�����7�ݒu�����v�[G�J�c�����ڌ!��ݠg�IC��f=�b���&�P���JbԼ(�9Z���"���qr���TX�95���ܰ@����./�r߱1K�L"�م!�!'�����|����G[w!��Z�4�V��S�7�c���ח*��m�*n9����q&6n7�yJ���/����t��)����RX}�j����J\���8�s�>��9O��ra.e���&Y����l媘�ꂷھ�=F�gQ>z`�_d�erF��ӽ��Ǻ:t���Z⿪o��5��w�^���L�NO7��6``O�෹�S6���x��W�\�9/�J{�5'�B��LE�Ni�{\��r̪w-�����{�h�U�X9��ms�\�N+��'<�n�_�L�q\�@��ǲE\|���ӗ�9K[�v6�\�N����,�F��(p\�p��e�C��H�����1������9�qe=�\���`�q�p6��[��0uAyW���������tO\�l��w��8�#0��K�I�y����g錽��7}��58�ӟq���K�j���RKz������ߑ��73f�ϟ�=�M�T�5H+]�܍�)ߤk7�q�	U�{\{��QlOci|o���V�y�}?���"�In6�M�Ź�)��R�z�[9Lo.OyG��ߩ>|������ͯ���1���+�����?��/��JN�ŉ��?��[{z�%��ܱ:_�<��78܈������Ep�ܵ��[�V��ͻ�F�ͨ�n�Ϧ]Kģ�=�J��N[�:yrst�s�ӝ�s�V)u��Mw�{��@�y��,��v8�~/p_ܹ/fΗw���������~�������SX9��b�;(�����Y�J嘥�1]�A^x����s��.����0�:e������������;�s�D��8,Jo%,��O�f~~Tm�ϭ^�g����y�}�>���nh.@q�h��f�;71nz�_,�_۱��nW��RR�Gx/�??T�Զj_�u5��VtZ�����$��q�Q�C)C�M(	NN���=ND	f�`s>-�'Q���vW���M�)>6����08�v'@܊�r���Q���LMF;�LmGq�r3�2��f���i�u�b����5u�7�ⲳ����Iـ�(�k��)?�pԋ���D���oٞ��w�1��3����5�r��U%�a�.���*>ɸL7t�yc�R��7(���?g[]h�� NR�`-�h�$�R�f.Y�����T���4�vY;e���V^�ٞm��؞n&�	�f�#}�\�	O�����O��z��G(�=��uҘ����~�j��L߳�?qWk�f��>��r��ʸg ��y�LQ�a��S%;��=X�BJ[�\���$�5�s�߇��1���X
���M���xx���N_����g����u�ٵ��L�na	�䠯g�������SA�Y�p��ũ����ƹ��Z��=�-�=���RS�g��fe����Ă�u�_�<��@������Y�-�f�ݖ��7���黕-��/�T���/=O�s�%���N �d������9��4�� 7"����� �.��������g���8��d��6��CXr�r��d����L�`���l�bpS�drR6:7^Nޠ��[��z�\�D��b3/(��F��-ݸ۽����[/Y����D�(�5?��~!�?�⺴�f;����$�ƞ#�G��2%|B����oe�ز�����O�1�s���̱g���c��� w3^��w��d�o�����٧�#��nB0��:��Xۻ9�7��ɲ���b��Ф9~�~ll�r��lX�r0�y�W��W��'���;���I�Kf�]��,�� ��}K�)J_Q��������?�Vw<����Ώ$�t�f��PWE�m(:0d�`,���c��֛��vWM�����L��W��&��Z"���ȋ�>B�Pt�{w�g-���H�S�F�/mM���ݭvI���\��+�;�#෩��tM� �������&�3��.p=�	yX�o4������CC�0�SK�E�%�N�d݉�?���3{;:������+ͳ>���q)o�ɘ�{��ő?�K(�a��#�'.\J�=��m�E�S�n{jE�����n#;R�U�R_��S�T��2�g���J�˛�Ǭi8��L�$�L�(�)�/ZmiY۲�K� wf�XvA�f����dg���ۊ��+XSu�~�'>�-��>�%����m�"�l�l���]k��`o/��m��S 	�rfZ�-[Ŭ�r�6r�f,�Bs/��k9p(/���4����7>�;����j�N%ߙ��h����|}q��� W��/)����>r�>�9�&�'\�b�'��휷��ً����?�uY�b�A�=���i{��ߚ��a�󓔯��Ws.�����l�	U�S���(�n.X��'yR[��p��3:t6�Q���ү��b;e���m���a���౷#ˎ4������06<��ˬǬ��!�>e�y}�y|���Toߓ�����^�c{��ԭ��i��<_������߱����_Խ��~|ϸz�G,�#�1e��I1���.��slNm�S�?jy�8����v���!����ti~ɬ��e��
�����:�Y����~���u��Z�ؑ���S(�Z%�d�s1V����5.n^xܝ����~�����XꌅqS��
[��&�t�H���-�,�,ʙ��Q��W���rɺ�]x�:���9�x%K�96�-N (pk1^q��>��/(n]���7�(��]F-Ďy�6qW(�-�I��>f�؋����L���r�VG7nH�y���7�C���8��ۛ=\�)���y�7�Q��,�y�k<юw�Z�[��ϋ���[�?���v����+1Y*Ҳ|���&�R�a���I#�x+��<�[9O�=@[�v�\3��,���;��~�M���9�lD�l�U�-�6��G��ƽ��r|���M7;���n�`p�f�o����'67�۰�g�x��Z�&|q�����w�v3��"jv�n�K���lL�1*�Oq�쳚6�z͟v�ysf���c�:��}�r�Ǫ?�b�V��Q���J9
��X-��w�/����l�ǈj�y#��l�:��X$8X@x�s��Q'�nY˲9���{��9j�E.R�|q���<\�O�(�"��b�:Wۻ���p5��gl��ۦ����s�S�5.�8��d�p에��+x!U��xz��f)��U����8;���)�t~������qLr���N_$�u�.wH�ݎ�.bb�L���k�(��w2c��C*c��������p��m���D~�?�0%o¸����E�ű~:�;���G��,�YO�t�|k󔩿����u���}l;ϩ3�d����lg5�5��-�����F����윤m�����O�-��.�r�m��N�,���hQ�7�8?-�$n,Ę�弳[�<�����X�g�=�$��8v�����lr��tybn�wT�����(͢�����j{���S��^�O��K�;�,�+2�6n�G�7��/��C��^wb`1&=����>a+�"؂�s\qNbE��R�[��#K���>L^�������
!�ʀ��1e�*s�������uܧ����w��;�;>T�^X�;�韛�2�t]O-�A\���d8<�7�;�֝�n&�=)ً�?~u![.z�p������r�Y�3��/u�ӝm���jx�mP��Rh��?V�G��$�~7K�2��5%�~�?7rq��PY>�g����S�얈�^i��*=�����gu&-h��b����l��R�+�3�$vwjyH�vW0R}ĕ�cYu��[�l��"�V��;��-�m/��α���\���5/���u�Ka6����m����%?������I�q��<7�� ��S���ˉ�wT�q�Ke��o{�����?���0V6��Z�
�N��v�fS�~���TҶʣ�b�Y�X�?�Z!F!��51���.J�*,�hr�c�z���t��j1���~�w����S-�����%�ǒz���P��7�uc��9�R��fT�)���=���z�|�]ϭQ���=S�^H�ݵ˞A�6opT�p����2[����������:�K�l�K���a6�yWc�Q����lY2��/��:����8!�y�ɵ���W�\o4��җ���2��ܫ�����ڌ��8��m�`&
�c即7�]�1$N$�rQ�g�_��|`�*_E¯@� ��E�T�؍� 6�e��mD��!�IPQB?�� �3mBj!�؅M�)`�jj؁�ğ� T�k��Hf�@ňi���)d3�@,A�Z�kMg�ʊ   a�((7Bmfl�"u]#7Ȳ��, � ��~�T\��&�4�c�LŐ�~�����e��%t�֚OF�f�t��EQ;��q)x�l�*�Y')z���H^s�Db�����So�r�7�x�vĩ�� 8�j��8�MQ4t�(�ª!*���G�"!��$b>���)� �����5l�P$������:DB�Ұ/l�<��|�ć0w���Uhiz� ��,��D��Z��I�S�F�$pQ�q
v2�"sXW��`3�2�M.�o
n��[�%	Zߊ�����a�'Z�>	T���d4�-��[�q����"ve#,��ķ��%0��Y��oGx�p6�J��Y Ew�w!�E���D�<}Ǔ\
+��U�.ߣ��Qg��$1�GJ�   b�RR	0�A�  �     `    n(��a���C3�� �������l��v�Sˆ���҇�w��ې����'��	X�x�c�j˲� A�d��8I�	F! C U� .�@< �c �1�@5P@��D1Ff/�����P�~0�D!"~�T�b�9A~䀚~�@��NR�?�O6��	/�H7U)�$���oD��I�Y�+��ܞ $�_��*OM c����q�ژ�����l�'[4D��D�B�s$��h�Ө�Jǐ�����rb��K��@D��a�W}r�2��Q0���\M)�X�Q�ˋ���UJ�� ��KM�� ��I���[��rńat��<X�|��M�|�8�x���O���S�E� D
I�l��� �2�*��QM�.n��?I�(��8�o�c���%��j�<RZ��,���õ6'�Na໕-�����3��+�H?ke�C�c�3h-K�[~�7���|���`Yl�m܁ӌ�]Kx���q��T)ou����� �M��5c:�t��E���0|6�9{���N77��=�@�0{�w��b�Q���u�5�& u�ud!����L8�$D_��3&��������ִ�� �Oj2�=^�,�m��m?�Ӟ�D���L�N0�l��s��\�|S^ȷ!�6�[5}O)�u�~^Ip��|@�	a0!͌Ʉ3��w ,Ba�la�Fb9�wJ."�Z"ln�C!`��&��)H��pI�1bN����=@ ���K�$Eh@R�zo�:�T�.��(^�!�U� ;�g�@�L�����M.�����K�a�e�k��A�K�,��0;��0mC��?�9��ޭ��"�O�5N{	#7@D�z�e��$/6�5,86Y�n�����,KhdL�*�E<��<�٬,v&|���A��b=��4S�g&��mW��L̩�����G<8>@�;�	�@��  3�� �:a��A�<~|�g�"��z}Et8�0��?�]���k�����\�Z}��KG0C`���@ �l8,S���QTm���,3*1LЃ�������đI�.�9҄�!�"��e0@���ܾ�e��	v�b�Ał�3)$��@���M��4i�� j!@E$�jzi��H �A�*j���7eQ|���('���#G���u'ޒ(��*���ƚA4�t,AiEU�Ut
}�J̠9�e��w���^�ũ�r��~z�&Э"j,�/����w���6F�X쀲Lj�]���`�����!�(% ZE��dr�x�d�C�QS_���($. ��WW>4B5M� �-~���\oczg'����D�r�N����~��'A�p��ͮaF/f�%!�G�AS���;��F��z�S�n/,�r��73ʥ\ʅ���1@l��O�d�Ҿ�\ީJq������s��`"�z�D�_��>w��|�L�/ -a��'�*���X����^j����]���<a�Β!���?���Er������r�s��:��.~gˠ��	`��lT���WA��Cq����sT�9S�# ��z��k�9�� ��tV���2�J�<;V`�
Xr���nb^n�����0[���,�>�
�J�g�0`J%bÜ����<��O���<�D$W���x�ѹ�8����
sOyt/�q���� ��T�����X��`�ĠQ��Lu=��GC� ���Z*���	�v[�8!��O�i4���[zY�~�yaZ��6��Q44�a��v����dyKk{�S�%�ƴ���	 A�bЌD�C�?�C!�{(��/G!����٘���GV�"Gʆ�~j%�Q��k��Z߃���&q��  cN���i�Q�6Y�'�ߪyg�.����}�ֲɺ��R��;cg���h�Zm���o�CА5!;?�Q��[r8D(pY���%����o/bX��A(�)(�F�P)a�Y�Mk 7ĬһM����bVKo(�H���*�q&��4h�������ձ�#l����8�G"$HX�gc�@F��,�e�,RŕJ�|�I�.�]C�
�~G�H(Xh���D(�a�e�ƍ|"��h<4m& �:*RwѶskx��6��q�Zqq�Ĕ��(�X�h�>�B	:	�xD&TL)y�+[߽HE�v|A��*��,�D�b�K,QNA�� �A'u�SY�7�X7�1����j{�ͭ�KqT�D�Q��J�19�Y�1됷�/O���[�uI6�x���r�c���
��6�e�s����n�&��}m���},\&z~o����k>~{PL�����sh4։N����8��[���r����E�.,&K�K-�O�C}��o*��Zv`3��I.�۾�{$r�Z����2�!��j�9Kw63��4����ꀛL�I��V�+�[uFN^��Ϯ�F,z�ŋǕ����]�1t�
K��]�Y��1�Կg*����3��f��w��,�݉<L�2&��7y���Q^��>������RI�9��ok���1�/H'$�7g5ߊd�b�6K�8�s#iv���)����i.�p߳�o�9�Zc~��Q�C��g4Ǯ}�AI�.=K���N �$�?QO7�4��>V����S�	-�{8��g��d5�;'*�tkb�mo}���=߬�{�ǎ�N�V���kk��$+M�9�s1M�NX�w>����ʁ	�ʡ��{'��,F��sp}���9PR+��w���eϨ�m9�Qp�@�Lc�qn�8$��DNb��e��֝�4�[	j�u&}�,�
a�y��L�������!'�Č�⿈�Q醉������̼#IM��"x�!�B����s�Ve���]�]��s)��$�m�ŋ�g	21"E�b�>F����ɯ.m�Ҭ�ƌl��4�M�qa6g�������Җ1[1�)��������9���3SƘ��{�G;� %�M��䜄I��A.}1(�S��LX�ӈ˔&�I�^��ƣ�@8�9r}��y�e�3�?z��\�m,�<}W��8��	��ڌjٔ��bv�[J&�T�ȷNv$?��9�L����T����5K���;�؋Eꀤe�O���7���^�k��X�����l���ԫ�lD{�������U��gFS֜���ԝ�j�2k~ݩ�ԉ�V7��3���H����}��r�PRK��6bj��b^%țQ�ͨ����)�Y����36Nn��9�Ie�4w����T��M9�p�Gw�O����N̺��Y�=�:�Ax��{\o-h�s��R<�`(�$�����۝�����r�bD�ݓV4��n���cW��o��U��s6ҳQ��S������(�1l�����y��S�������Ǟ�B��L%�м�G�&��8��?O�ˀ�ٳTo��T{� ���n#Q���r�iț�N������w��v��c_���n ��u5޵�ʇQ�����؏�Mj?�ڟF)��i�i(��򕫘�mME3�Mѐ�&���DH�D\Ȕ����ˆT$�z3ɑ��SO�`�sr��k�گ�m���aU"u&�3�
��\ʀr�Rv�C�F<�z�:�3q7���1��1>$�#Z'���p$�����,�A)-���\���6�79Mq$�T���qf3�� �V�ނ�ftt<B)����bh��p�Nx�AR��lZ�߷\yY`/n�fo��wS��{7��e�Yi���7P�Y[�ܤIi��rܚ��egOܧ6�֋l���b�.H�!�8Z��Ub}��)YY�JW�|ڿQ��#�.�s�=���������d�=3�܌�^1bp����ST�u���r�9���#<�3t5���X۸���������e��8����}��\�?�9��ua]ZW?��?��>��d�3=ۗ%��d������w1<�R��}k���]�K5��蓽���俐}|�^|ת�qK�F��S�c0SJz�����cL��ԯ�?	m9Q`dl�F���)�D�H�����7���~l�����cj�37-�6�1����OvԼ����R�S��cK[���ms��K�,�L�*>o���=d`�Qr���Cɘ��S����g�	�x�;���hg|����I5=�ؽ�K1,V�o�4\��������"t���1hѥ\�������{�`��FM(�D(�bf�A'8���`��(�I{�peneS�*��Y���n������Af��al�'���P6�b,YW�6j ��yN�p'w��y_�cؑ��Z�r�k��0�'#g�ڠ�1�?��#�����8�>#%$��c��1�g5��ƚ)Ds�Q�m�1PruC�\�Y�ԗ�Z��t�R`�xK����}O��ྼTT�vA�<�D)S���J~q]NN��;vjs��/�D	S��LO+�&�y}lT@K2�IHv�E���ד;��㍹�Ip��<�&l��ާ0>���O�8���D�V{�r]B=�//S�y�g���?�����8jkg�
O��G��3H���~�{7T���.�d�Z>_�g��A�rE'�
7��F6�??p�,��Q�� �jC�����.��	yn�T�����x��׃[��2���ܔ�S8R�;��3v��q�IB��O�Pූ6�:���eG���U�KD+S�� ��v�d�"����F򉊧,$���lNE��W�XG����8�"qƌg�l�l�(&�����N��R�g�Q�����/���ˬ�$N���E�y�
��q�K;�3ڟ���MK%��*�$�cS�-��8S�8:
�dRv�ŗ!g٨��"G��Rk��w�=y��<�,?����%���o�l"��`���pty�U:^��ů�u�O����1�{�>���+��r�_�+��?8��U_��_ \���q���#���fR�8E� ,@�dX�YozϘ���30^����w]c��D7YV�=Gnj�%�&E�l_e�jZ��H��2%�OY�؃������W%!s5O�R'���##&�>wcx9��x���GJW<u��OWh�� �k���"&�裏ظ��1�j��pz�*��2(����#,�MpR�SK>���Q�y5Ms�ݥQ��US��\<�񅭲:a8�Wz��*���~��.��p]�+��gߟ��]���ĸK9��OMo=f
u��RT����?���}G��θ��!�Yγ�����*@B㬀rk�c�1�[jY	�,����Mӭ��]�$䓟��R[��K�aFK�v	%*���������w�,�q��5"2ׇ(��R���/�J�W��Q��YD�p��b������T�X���s�^�.X���b1&��J�����AD�7\~u��9�B1�[�ܧ���c9L/:�b(��ࡿ�����an �G�qR�����b�"r������2i�)�O<�y��n�#���i@�w���n �>q��?��S[ٵ�[؞I}H�g)�g[��Mr���#��^dG9�W%�m^�JIO*�����0�s�&�.��Ơ#��Q�]jZ��zr�]Mf���R�i4�����|�ţ�J⛈rE��,�m�ܟ��տ�\�&�m�t���y;���c6�.nfI�6,��4�i���99��ӿ#���G�[�ٳ�������<Qf\�3�*�}D���lQ�יU�}��T˙j�R�_��m�G��tw:*q0+�*���(�%A��?���b�����,ñi,���>B���)�	�0:����(����E��%�p#�@�Oի:U��Ok��*�ˬ�2�)�sJ�;<|ğ�L<Mp�w�F��7𣊳���V���'�2��B�no}��ho�u8
3��;������9`$�ʞ����u[�ST�����?�;�/�o���3gݍ@m�꒽�.��~[DeH& �Yj�(���d���`�Pf�6w�0Y���LI����r�n�8�5q�_f,H�l٭sc�c6��D9�p
��X����|�c��1��/�Oˉ�&(���
�nh�%s��mg4��9�[ϵ�p=������̼�1���}'�H����xkt�a	��⍵@�v�6����ܳ���
r$ӈ���4By�#����<�����w)ᠰ�s*�5^����9p�V�m�h�x�r���%[�16�(��4~�S���\��_�#�˞�%��+��~'yc�|�'FI�V�gd�l��{��'f�_e�28џ֙ȍ�3$���~�kF9(N�Q���ƒ�O�G=��+�l���b���?���lop}>9UZR3������tL��>���H���g�ZDV1���F'A�N�?�ċЗș�2�͗���My��(��A��Jr? ��E���-���h�R������4����������>��$Ɨ�U&9������G��da���V[�1{
�ς��������;���)#ڧ�ިnn�����kU/���mqr�`p��$�_Q����-8qsf�]~-F�c�+l�!�d
��/�˔x��L�r��qU*����z��l�j��>\��H4)�6�*JH�Ҩ+�~�������Q�`)�sw~U����}+�b�ё��!���1fڙ����Y����n?����W��u����*���(Q��xV9-ߍ�5C�6�pW�ee4��Ir�?qe0��3n��/Nh�q}��}+ŉ���+v���c���L\�4���ko�)<\���N�s����d��gxS{��g?�"�_���܉����rmu�JjG�c{�\r�W���;'&ӊ"R����$�q$Ĥ?���Ɖt��u����4���%�ۑ��̙����ٟe��h�PNn}f�a4�3�q�c^"g�:�����I�r��2���<ً.q��q\]JsԞ-��V�[z��]�؍�z�_�3>��<�L}]Ϲ��Q�RxҶ�pC��#/젛�r��/DYn��W8�-N�R�OG�v�����؜�Ԗ�oNN�$�ؚQ���9�3f���<�e8� ��~p���dl��?����9K��z��f7�?������%a�[L���Qs��k�\�/4�Ms�ļ���!�LZ��$�$��p87�\���϶5܊'���gg
�\K<�-�]�|��O6�dҮ�
R3�n��u�[�h��#���4_�cNp#nx��!��X�ޣw��:˻r=�eJR˜���Ng�8����"nsgWx�G����MO/�7����Q�([�s�/n�Ej��Y��kU��/d���
bÅ�}���3�s�B�B�	�"ӧGJ�z�Rg�S:��=N}u(���0�\���H����Ѹ�z6p����G�6M���}�{�~��1;Y���0����X���������ggp+���\�;��������m+yxz}�k ����(����r�F����Y�=��vK0�|���'7�[����[
�o���˵��bLO-E��?7�D���r�p�Q�˜U�1��6�l�r�=n���Z�G*���{��{�W.)^q�p]Rԧ�.Nn��;��uG?1p%�g�'/WsJ;����u�w��F��8/����*�s����V@9����6�_��4sg���VX�|~����
�����`~�g��lK]�V\�8c2w��3�*I~��G�Y��dK�n�����{.�L�Ļ���������4���DN�0]jG�f������.�n&�6��S���8��
8=mkE�淲�;`�9�g#��om�r���:a�y;��˞��./g��p�n������"��_���[���pu�c�f���Tz�x�����(͛�?�}L{>3SV�S�^-8��l����]�XB��&Y�y�z��s���y� �*X�����-?2�ى��瓗�����9u���"xb`>�T��&2H%M���ģ;��{|6%̷�>�-���̤����Ȕ��+;.����9ٔw;RS�y|��d���� ܶ��r:�(�\��<����Z>�9^�|�S��(����=��JcO��qU��9k��p-��B���&K�y3��ƕ�>�3�1��؞�jy����K��%����j��>�����<��Lo�ar؎֍ \%�2Y>{�xPX��C�~Q��@�w*[�ٻr�(󻀹}�x����T��I[�4�ppg�iB�S�������d��syo�g�L��f~^_�zs��~x򑰀�����?���k�]gxT희ي�y&Y;����(�m�Ϊ���yf#��$��+m=�&c�����e� ��Zor*���~��9e�H����b�乵>����e����[�;s��&A~�0GoN���Uy.u���QƤ��7�/��Ӗ{��>u:��=���ms>�8�ڭf$g���P��?���-*M�����>���̝O؊]o��qa���d)xT<����ζs�C1��%b��F,����瘮v6]��r��p� ��}���s�k�{�ⵟ��y�(�$�NNz��83�>\S���;�r���_�Y������������?uǗ�<WuAsd	��끖��F�`����qk��ӷ�<���qҊ�>�x��4o�ԛ���)���v7[�N58?�t���8�>^RJ��V��t�`ORQ�/��<E��9��r�){����߶�d�m�~�1�_n�����MW�*k�ܷT��w5����}<����n}O�뗷:�W�^��u���x���>OŔ����S����:�𘤹_�i��Q?I�Ux����y'n��aA��w��yߧ�ΰ�婼+W�Ok
��3��s1�2��1�g�J�ftZ��-ش����88��8��"|.�m�r��13v^�4�+�rykxu���������`���?N'n�0'�6���K��[����m�����y]a_lRI�m�;���$�*J���F�[���f�_���9�����d��:��h�o�pF�m�ś�3�g��;E�،P�s��j��w'2�z����7�c^A�;5�.}�}]�9�s��0��Z4��'�+�ɣ3�aK�5�Կ���D=��%;��sc��۾~S�$ӡ���ӱ����θl<��Y�;Y��\��/O!yW9s�r�O�ﱮ�Ȝ�mw)�x�b6ىW�u��\s1Tb��o��&��O���Y99�Ă�w�8�����b�Ȇb�س�B���e817M��.��{�U��j��d�?qUs.s,� �f�/�(�w:�f�A�}���>�.S�KQ�f��13����~qD�h�;�S��yTv^�0&\l�r�r�Wz��s.�;�.����{�j6��w�1dF���en&�?�)����0�T�
�28e�������~�Ic�<{���*=��[�ko9�}��lE��.X_�T��S������$M+�V{2��Y�N�r�c8>'�S����7��n�˥z����s�ǂe�v��7��`�{i�ٶ��D�2R�֩<H�a.[����r�Z�M���e�/���k;�{�=�d��í���󓺘�8�0����K�d��e�%���
'$�q\���;��/���]��7-#���G�:s���z'����E�67;��;�ȹH��-����<@�&���r39r������g{;��;�-{ܡ�,��c7�P*3򍽙�Y\埻:���Ԫvv�;3��Dr��-d[,�^�!���Q���G���;Q��;�����x1GsqI��~<���%�Yp0b��%�7Q�T�᚟�b1fH��%��1�#)9NQ��V浗��Si[�\$���guI�Ӄ��3�Z�t>l��N��2rh��ߤ��o!챜H��?k�|���Pܟ���1�,��Y��~6H�ӽ�����F`n�%��Vs\|���q�Ve.-�K��?�ʹwqs�ϩ��!Rf&�Ny=�nZf�u@o�8$��b��"��e��ᜳ�~IC��<�1��Q��Tnb�WX�����1f%K�����f�+U��c�~]cnJY��\��'��؝�c�Z���N���<�S�3����֑@��a���MW�Pիh�()9���S/ȟ��q�yq���ܜ�元R����hk��K�ߚ��g�-�F+�P��)�+p�w�j7�#�"��n�v`{���ָN�s���FW{��&rq���G�>}1qmrq������5ˋ���ŴR���[��j�?����y�6��o.ݝ�82�E��"x���x��ʟ�t�\���՞b�5=۝P���9��L�ϳγ7�4�W.�KG�?6������ܑǀ�Rn��ϖ4}������jv\�o�4b�r�˘���AI��g����rn�R2�P��!�s8?�f���������U���ٖ���<Y7�G�~�ۋb�5�乕��V���;Q�+���)s<9�qH�,�r,�no���ټ��VpSJ���˚9K&G?�1L��3�O.����p���t�8�q�n���.%���'�g�OŸ�;��Q�����c�m�bs�>��r��T�_���I���|y���x�*��My|k�kp3�5"ov�s,n����q��s?��e�x59l�n���[�y�LZ=���+������4�%o�p	v��-������mP�Ȭ)�7/(�:ۛ�C7�r���[�m���^�:��ژ�⼊>m�>���ܫs�����,�߃���;A�s�W���_�r�-���)�WS�ܰ�e�"�5ޢ�wu�`�=�T���~����lϩۊ�%��bs��r�Jn*;1zL�0f��:��8�wz�����?_����<�&(|�`�Ug��,��z/z#�?!��]�`�-L[������9n���V ���$���;u��R�I��o��e����'x�����#���l����ҥ*��*����LܝfO����scK�s&櫥{["#�)��ӫ9�?�m-�n�b�ʎl�wji�g��D�B""(D)�4�)�*� �J�D��( w��_V�!>�j��*6�B� )cP�f��LCP�k���&����Ĥ��6��#�3�(�@�@�TQѳ+ D�I�V�%^K�%�=�@A=���` 7ڄ���   d0M��l��� �      �@ �b& � $6(p���ԏ�q @)����� @��c � Gc�sؠ�) ` ,LNp�� �	�  ��i��0)� ��A�   i�h ' ��0 X "憌�̤�뿎��-�A�kV��P@)Sp �,�)��*�tl{jBld��
���J���Ru|ڎ�5�O�v�Qw�$�ݻ7�%�^:�N(�/��"D]8,ŷ�sL2�+�x��vjc/���9��[�X�RTջ^{�(�y�V%E�&�,��`*l����E�k+����rx�d�H� �BtuJq�)d��%�?kI��s�,�C���wnYű�J���'R�ُN�\�_����S��0����S�
��`mgq崴;�b��HsI6��0��"|]�	l�������V�g�����/���һP��\%P)h�  j0 ��f� 0            ]�T ���0     �   a	1      �Q%���]^�0 ��I�1� K�<kz�
VJǵv~<��<��p��.D�q^���,�q4�C��|�6�{D���_(����_f�)�&C�+ ��6�f]Q&�4�U����7x�U]�x�"W��]et��Y�BcA�h�2u�D�=*�%1;Ӈ��Ab}KkE�7d�PD�"+��:m�U "��!.��~�"MF����q3d�`�
<��!�%����3D�V�XF V�EtQwD����7�΋fq:.d�׳υ2�g7*w�Ȗ�t'��EBZ��TUn��F�v��`"|�8���Y�~
"Q!���8b[Xkvh�R��E�����KmZ�u*7ϝ�%:���p��v��o��G���>_iqٜ�(s��\��YG�쩹_ ���)>eϜˀ+Nߒc�9�f����Z�,���l�seZ�z��as��WEZE��#W��>5E ,�w;8Yx��X�O�1oU��D(��`���r�I ̕�6��T�_�����P�]�4���Yv"\~X~�,1sqN@G_4�y[3�Or˙|��K�"�����>l����9&�[�����
Cr,���@ĵ�)o�.�Q�2]2���K[2wt�iIߢ�6pj�E��
��qL�ߠ�k���c;�$)���R��Th����4�����p�.a&�HpF��"�~Z���=��$�����8���:+�ߛJ+2�"��M�
γ��|.h3&�4�J��<Dtm-��1�;]��d3�dYp6F{Qu�;_��,��9x�`?#D�Q��<q'�<׆|�ߴ@3���p<�LJ��eD6��]#�Q�;��T��?93㮋,����h�<��J��� O�@�X�D�����ʹ�Ad��������j^���Km��)Ǘ�o����i@|���s#�Qk�[7�]��7�>p
��x���d[����7�20�h��i�\2��B��(��0�چ1K(�2��[6�O}��e(���4�၌��?L@NO�FN�ḡ��ݒ�l�e�zW�W�E��&D�����й"[,�[�4�e������cb>`?tG�8�����ne��Q4���rԊeR���t�@I�~��I����C��y�$��!YI>]�m��3nT�������\a�ь(Vi&���� �]�F�㑜���Fg�Ô0� �'�������1R��;t@H�nB*�2*�l:�D�;T>��Ur/H�F<-�(ѐ��@ ��fo�XFtr����l9
��$�$� !�Bd�� ��0�E4�@u�">�(�S` �|�  kNm�g���u��U�P���;���ޑ��1��r�G/�ϳ�庥�l���ܶx���`qM�w��RN��C�RNRj�o�/ی�t�	��M<!v��\��RQG�jkr��~�yK��Y���Q�"]���ns������,/�$�ː��%��ֻ�ݜ�iQAkU�\�;��?�@iU�2�˾�;v"��V	�$I���ʝ]r��p�-�y�/dDr*���K�`28�o�IO�.-P��)�N���Bu��I�ĊT�(]������T�-qę�d��A���9갋 ��sS�������xi0[M���-ȓ�]�4����-8�u����$��
^AFx�さjb�t�8��������yrS͉ϝng���-�)n4Ae&7��,gp����
Ql��2�p�}����L�h��n
)�,ə�Y�R~ω;F�В��F��6����������͸F�62��hܨ�c1n�O��m�����s�	D<U��e��6f)�-ɟ�2�o��3����e��NSdR���'؏��ԌǊ?��پ��/s��5<��15�|��U�w>N|)w�m�[˒7ўSYE�������ƎC�O���˃���O-�6z��e�����B�e��t��g[\�e��}��ȊeZ$C��b1��?��v��9�%�VΤ�ԙ��5XM����*7(�D�*��i�����oS�q�n1f�(Ȑ�P��T����9'L�Eo(�� �/��˗�T���P�)7Spi�Q,�=�NS&���Y�� ���$) @)Fd�LM�QJu;dZ��9}E8&)A�4ƳpD�7���?�y�p�'��
����_1���ff:����U�W3��%��K��$��&�,��7�����ۛ֙�r�ylp���(�q'�&��^�L��SQ����p�uEϝL�fdG"�g)6&}��M��5��[�`�R{��g[YoSf��{{~7#��ܸ��obg����[���{Z�J��@�r�J����uA�S��*��goڷ�"��pf�T�}1*x7:Jy ��(HG�����T����$EwqC&M�v��5ݢ(�F�D)4��
(�$։��M�P�����d�`�\�I��; �q�(
U��Q�Os2Đϴ��̙"��p�2iA\���z'��de�	��LNE�]� �)}�q�nđ�ɧb#�%ȘnNa��֦ۺ�pi01E�p�I��Ց�X"��r�zQ&�tY.�=r���hQ�*���,H�!�"�$f���i"NuQ�g q6䍕�y��#䔎=Q<bE��D���r2)���TVLDi�`G	nK�&�n���R��:WLk��rIbn�ĝ�쨶}z�	�g�A��$?�]��_y���k�ϙE��Y�L͇��&sRk��I��JL� ��$����L�3��G�&�4�(~L��@�,�y���Rz�hg �5�����b6d���9�bI�[LrR���s`�ݍ=&mJd���[:�.f��$��"^rO�f8�M�"H��> 6�.�6�:��^�̞�����R:�L�90?&'!#���Jjtj�I�N�JJ�����˺Q�`>@Xb{�I�%�ކ&�I��*�d��QEqW� ��Y��&O�n������fN��.Xn���`����$�˄�����O�O�x �4��#�h��3��%�TL�
���:Q�׼��#j=>.���;�4��@�$U��4��������2M$PK*����foډ �I2��A:b&|�`6h����HЂR�HVf�\٥�G�̓��i/��X��EK�dLhVf	j�kCg��D�%I�J�l����_�O�N��9�k��/ɓ��4���M
�]|l�T�I��Փ�#,2"$�k�J7.34JFc�5(͕KYOt*x��[�)�	%�dDm��|���"dۄ0��T�.�Sb�:�,�/�%H��SPt�("^�2dj�p�I���\d��F��2��#����f�%Ѓ���IW��I�a�"v�D��Llʤ��$�2C�D|&�!�T��Џ�	u���5�$OY�T__)����*h�;�/��@��h_d���I�2�Z|j��#GL�	s^4��p�4�k¹)ɤ�����i$GB���''u&����̈́l��BQ�L�Ђ���<��0ي��$��	˄�ɑk� _��µٟ��Rb�놢>���)z�pdo��v���VL����Oa�ra�Iaِ��%�k�5)V����*�����6�Y��j�M*NXdI�*P$G5,��+TF���
�t-9N�Fn���֦�%��24˅t�>��҃J�����jxb�B]Lڥë*6%"Z�'%4|hH%�hV�^�c
��Ev#�G�����USk�R)��$�r�9��E�X�����#�B�?[xJ��U��jF�Xg��a&q�%9'%�'|"�N���o!ȉ#�7&�'g\����D��P�f��6��	���D�#,"$EL�#蕥c�N&�ɉH�S�/��ݦf��tlQ�P�,����E,�^i���N
�t�:��Uze&�N����yj郹�_���\Ț�*L���LFΙ%��ro=����F��眉�;9YL�:��g�#�%�l	>��Ғ*U�p�K��f+6{&sȌ��DI�h&�@2�)�o�����u��3ɓ�[fL��#J9˘�0�&�3�AJu.U#G]`�kc� ����h�9�`d���G����8�QL�N"��_��oZ�mg@�D6I��&M��O5O
�m=��H�J�J��,
YX�&s���t�(2�<�c�DNp�Q�Zۓ9�G��\S�3bVL������^"9�y6\&egMKp�������M#�=��U5T��-u�#`A3J���B�%ӥԑ�r�6"Ɂ	2`;�&��d凩����2�'�(� ]̎��+"ީ��M3y��!�w��Z��Gr6f#f��x��S]�*@�L�H����oQB�y�J4�L����%\Գ�Mx��[��E��q �$�,�]y�E4��f�M���S#4�N���暥<ù�8��U�k\�ごe.��-�"I餒�E�@�����lz'J���L�E����l����e9��6��o9b�f-r���g�
s�o��fŒ�Д��h�Fʚu�fd���O6�Q&#i�l("�)q��J�r�ȷޔ��J!YM��L\؈�@�EAi�:H�N$�:#�SI`������"ʘ�%�+@�V���l��,�I�v�[����̤���(ɳ�fT$��Jsl��=���;��H��%������ē%�%Jd�LL���ɂ[zh�5���l�@K%�RZ�V����&Y z(��YM�ppl���=v^C�QEH����ufX�2��B�<�I�s��""N�2��m E���Ȏ�9w�rj�F�����K��v%-�X_�H��Ә�����"|���kR�(�M�_c=��Ǚ"1r�%��Ȁ�2j*�ad�Md�b�~WR5�1��`�
���^i�.f���-��@�aN�axU-�kA���Bִ�5Y
	�.̚�����c\��FR�4��t�MH��I@z	�ef�=E���3i,�1�{iN�!�K�Y�V5$�
f�%XE㑤�d��1#"��4[Y�nK���=��t�F]jD�Z*t���,ė>,UiB�
sx7<�e@��y�mi�ҹ3�2bU�J�Y��ɳ#dY��J��b�7N��G���̎2χ�(,�;�z`�.s��H��"���Y� $�8��S�)���≊K��h��M�J�:�iq1�O�d�1��.�����Lr�]ۛ�*R������(�(�cL�!�58��,I��5�!�3`py�!@�6i����4��9n��<�=T�q��h� L+2d� l�'���)k��W��po�g�Q�'`�3)��[A�!�>s_1�#:�m2dY��ML·b`Q�!޽+�zP �jö䋺��t�I��-�Uz����3H�g�Gʁ�H\�i%�&ɠ܄���\�0���;�7�[D�gr�#6��ϱ�bS8�k'���W���'r���/��L��>V[�u!3��NfF�@�W��j�ϴ(�2EXT�f�qI!¥�ɀ���ѫ��4���繒�׀��9�P��	��4�nVt�9�|:D�[�$���L�4�Nf)�vȈ�rsg�̍D1<�5�l��Nk��a��k�(&D��͈)�%��J��ٖb��P4��C�.$Q��c%�V[��9�j�d��(�U�
��*���:qW�r�	����$C� n曯	��&��)��}� 0B��<�t�r-��G�N�9�&Y�L���C��t����d�O �dK�QoQ4�Eϓ���k��9iI��%�}�L�FȤ��,Q3 y�	Hi�6�x��\�J|�c$�qro�rI΋c���9$���m�����GA_��23��?��5�MeTmY�2|�&R2AcۜF�G56�ٲ-�1lL���~	ȓ�K�H�ʅ[3e8$$����ǰ6L�r-���z[��C,T�_B�����:����T�����m���e��=H^�Y0%3J�LD�EEM����e2����̺�A��u��6y��9�"K���Di"X�"��S�3`��S-����2j�R%l��M�p�檥�"4c�H�t�yM.g~7}���KȜ9FO^'jL�t�����ڒg�*(A�$M�ə�SU>d��t��GԨ�I;d�Pd�Q짚g9�u�w%m��/�I��j���t]�ux�/������jg�����I.�$nN:�\,@�WT�@��r�%"gh�i�T���C�V�3f��e���Dm���L��I�ޛ���)l���'���־�-�<�:mFb�L��'4��ʂ'���Z�v���'�ɊKq�WMl@@������� ў��ʋ�3�$����\�BI�O���\{��l�u���bt|�`lY��Y�r8�j�Զ500K�)�S�)�S��EȈ��&�m�M��"A�dA�B�)�&8��	�fh�����²�F�O����ToIb�]ј��o�%a�V�Y�d�Fy�d�,�*U`�-��A,�@.�v�����y��:����
B��Q�R`�v}57=���z�M3&�e��}&���2=���O:�1��	�b-P̓`IJi����L�c��h-2j��䴦(3�"V�D�J�t*��<�>n�ؔ��Rm��2l4*F��dL�]S��Z<��""]��i$Դ1%	�݅L��9R�U���9�h���2�����y��L:g�Mܒ]�d�$��e����Y���δ��J�i��3�$�Pr�쌸R��Ds+&����A2��.<�e���d�������n�WmY��Rnq�,����`xƍ�(�ۉ:c2'��u�1��L���;#e����W�	�5]�[��l�4L��N�|�W��j��)�"�A���<��7��Y�S�$�ɛ���I�u����c&s�]�[n�k�T�pC�*V1ng͇�<�����fF�)�d��⪥ę��T�R~d{DI�L�`��َ�:h��m�uQp�x��\�Kp�� �Д�T\&*�f�<P�D�O"'VS�"��f:�Q�36z���-�A�f�8���b}��Yr���{e=�:�2�J�H�2��(�|�T�5Nc)<�	�J�%kd�90|���jd/�����&d��^r#j!�$�<ɞt���3L�\Y��]"]V�M����:c��A�"np2=wkE�*L�53Z@G�p�z�͇J���	�Q�Dg�$e�sE�]���H�(�:�xS�Y��Fb���S�[d��3�̅a�4Ւi#��f�y�;d�ˏ�&��I)���E�<�FTq���?2W׈��0�m��]��#d�M� �M�d��΢-̹7~ugm�8��g3�'$��?}I�(����l�z��ML�*Y�FF�����ϔ����Oqk�7Iph�;gl�絔�+����,�l����8�&T0�����IK��VE���<�9�L���uz�I��Fg1�G�)��(� �[�g��Yu3tk<_A}��`34��%0�f���<W�`�M4H��X�$�2����iҋR�7�RO)�q���y�5Un�5�%6����/�~�H�Hz�4B�İlw 4�=�Q��5%�i9RdD{��eImM�H̙����i�����T��fҦL�<���
��2���B�K9�D:y2N�j̒������$Y�kc�4���:��T�
Z.�9�^W�$������I�f�!R������2-�)�lّ�g rNJ��(�&&�Lb�""��{�{MS��<*��I&��ë6�c�3i���W2Q�I�0���}䦙���K}��d� "R�Z�j2� �y�U�'gS��<�`���bH�|̍'.\�NOh��Dl��2�]��`i�K�%L��S�>�"9���H�=.�)�����%�6ek#�k#�	��7�ݲsE��9p_\Y�}&����#)ԓ�$ש̍&�r�5�)��e,�*W-��K���i쩒i��[͔uK
���u�5NeS�$�p���YZ"r���M[��G;&s�
H�d«�F����;�-�j�d�5���v�{$IɈq""ֱ)r�jb6��(�Z�*c�V�"�/MW�2\�S��)�(�LE�q�+3��=�D�4�Dl�N��}"�t�ZQ���"¤Y�ʄ�<���rI�l�3�Ғ��Y��LT��K�$id���kkU���9E4�T݌D�Z�*�#�	/#j�+Cw�������$��V���ú�"��L�6{��k�7|ʍ�xVS�#�Dh�T��&�(�鎘�O��0�I�u���A���	F�e���c>&�<���Yr���%�ۤ�S����r~-EQ0l��d|ɒ�S3#cU))�f�������ͥ2�9̑<�^y2�%"fj��>d��ӧѪ�3��g��� ��buT���Jʓ(}]�MF��(���O��u�T`j�\�
.k�R���gJ�9)�3u���v>��+	��-F\�X�YD���#k�-*d��@9���"7L{����[V���� RF��Rj�I�L���L���L�q�"79n6�L�Q
�z�T�y�������d�1(Xy6������fRY�ّ�Q������c�M�ưr���&���e���G ��q�ƶ�"���>qc%#]��nLP��fv� x[x23�VD�}��i������]LX�X�d�R�d�M.�QH1�Gđ�>*J�0�K6Y��  q�X 7 @@�$hQ�F,�`!Z�R�m.7on���;V�Nf��5�%����\��i�KHVͭV_v�
��G�n-���N�k�rT?I��|�`�o"ti�6�w���Y.�q���k�܏���6D	��؂��_�":ԍ�4��Bv��ӛ����d�N�޳Y<���_�r?����|޼�.G�+e"�kk`���k=Fд�#�-�vKvBN���yi�n�c�s%1�R��L�Q�RS�t ��E)x��g#0��(l��]J6U�J�9ͅ�!H�j���p�q\_D�'u9�z  r� e               P#"2@          �<�aF�  @  BI�#-�  ������'$���#�+E�!Yp��/i*N�;���Ed��d1� 0��f�6�p�P�6r�6zM
#b�Ch�v�Q+H��20`��30L��yҿ�=��c�
���_t�9��y�� �3`�>OZ(�����X|B�lI&����n�2���vA�M�W<�Be`%H�taƛ���XV�O��Hs��������'��������NV�sO;Q9�G��1p`�qϛ{��< Mx��V'�K���3�Z&m��`5�Ys��v���]�^r�@���ೃ"�j��Kyj~�'i�h*\7c��|�x�c�Zu�h�TH��9>/d���
�����N�O�P�%��QW]j�|���۷����(�����%�"���x���Ŀ����50�TyH+��/^�>���ƕwe�n�y�Y�Vdޢ�d�b��񡲏՞�c�����nU"v�Wí��u�}��]�ͺh;8�M�=��}E[�+9�����~*��G��q��b��N-�p��#�����
D~�䰸w$��bQ�G��?�����z-��\-`ߧ1=c�D���ҭ�h�qr�Y�4�M������4�?��Z}�@F�l!@\:9j���L���Y 9�ū�b#�{�9E�CՔ�>`����^!@~.	�_2���>��S�<��Ӝ�,�	�*m3��!��8��.#��s�0�C�o�2����G�w�_�_�t)�_G anu?%���2�K��F%�j��M���j��:���yyw�o�����qPS�M������>9zdA�ʦ�
��'������5���0M�JE�u�hC�j��(�/�}ia�UP�&�6�CdԻ��U�0+�k��u;+���x�J����ۄ �'�9���?,�@����ݞ����_�*`����uQ��9�=����E��������ʎ��@�!�k�gZ�G�$7Q�.�@�8�ט����'S,��V��FX���:��V�#8�4��.�����r]y�,�Ai0Ϟ�у] �P�9O�{��}��]�7�;7%��c���m$���C#����ܧ?��NEYN~HAF���±��e� I���IW'/��]t�k>Nں�p��H	Ý�d�
��#�i-�N��\��ֵ1ax����`.q- ��Ó�Mnc�?=�Qӟ�5��|�ҕ��\ە���}]� ��><�� :|��4�E�J�_"��UTQ��TS�0ip ;�� �f�]/F1�?!D�opf��23	�K������!H��!�M�܄�26�ȝn�2#  sNFvVfn�=�.�v����LZ�;����|�/;�wF�����ƹġ���}����6�b�̎��;�5�O:�D_F+6�7���S�ڍ�7i��^���ޣ7?��fD���I���Rܩ%�YNW��{��������E93�[��J�L
��X��0ll���x6���H!������YT7��l��=�.S�vu/�,�d��u�5�d��U�/rU������?�����2s������h���1-wQ�b M�ʟ�s����Q�I������q�F����H7u��������ʓ��\ٶ�p6EmȂ�����⾔ܻ[�k[�j6�13��Ȳ��-Ď+����~���,��|NYN��C�n��Q����m����z����<+�g��iw� &}t��X������V�l��AwA��1O���M�#���߭ҽLYe��r��<��Krji�/R��U,�;,�r	�,�i�J�)1�Z�:!K����O��=ũx*`mꈞX��@��r�m?dLy�I��p�N�I�yaXjy��9�F�7u���?{钳�C�BcoTg$e1�?D���
�)kr��A����Zs1��l�19��o/��ƙ΁rdP[��
Ma�����n�kp���n(�9Rx� �(�3���p�;.7v�Sê3���9�����5�[ݛT��G��S��;�Y�%�i���o�/e��)׮6-�sPR�9gkk�58������Yg�v��r
g��̪�ޥ��-_ǭ��bf�Ty6<pY����:����3����f��d�A���9�1{����R�)�l������$�5:Z����������qt4��L&�_˖�7��,����n�&�����l%�Ц@ض��	֫���W<�p���D��2��\lY�JO����-�˽rI�-�-ff5{?�Ȉ�%�;$��yN�t9���~g�π�\)��rp��hI0QF�`�˶|O�������kgn5n����*{s�8��w���(Ǐ��w�Z�L�97�Q��?2� �(�5�9w�?y�V��!���~͖N^����*SOɟIs�A�*�^k�}-��V��;����K&۵D��o!f������*0v��~��̶l�ܷ,�Y�n�k��XW��'n*e����~�qB�9��½��c\E@',�$�����9dNR�v�o�eQ���*w��s�^j
y�?�[{�<CK���/��(������o۞�������	,�kc�l�]Ӽ!7��j�-uu�_Jr�.s?��m��}J7�q�$�SY��9޷I9;�8<���p�,\$8�3)⻩�Mg-L����ηSXS�Sۍ�Lm��\=I��~,��9����ԹW�z��D�/cM�i�ꃖ�,��F��z��^����;�����V�Y��f�O�C�?�����j�ƣ;O�L`��r����ކ���lx�������r켎aF���k0+p�\���\m��V�<C��[�2WfG>:���Q���6y���cj,Y��;�4�7�W-�u.���_�Ab�~������J��.kL���T��[�,��rǂ���S<�nR`�3��f9�8���������KNif9}$�Ư}�g�� ����,������{S{1D�~�S<�gy����F?�)�{�X��ܮ�ް�E���{n��şS�}��5%䤳틾�rR�L����mg����q��e�~�n�pwT?e�&)������G�Z����IrL������u����R)q� ���~쑙���%�|X�$�E�����.'l�����q_��D��$�Gă���N%eMo[�m13���v�k�Rݒ�z^c�Ɣ������yAWZI'kh[>���e�:������Z��I�3�:~,�o�O��S<��R�~4��nȓ�ۿ�o9�۲��'7�7�ٶ۟Nd�'u�ؤM��/G�����&�����쩞�h8)<[\�F�q�P�L�毕?&Y�<�yW��o��
pӺ�dԻ�댳���[E���\�i���Tr���k�F=�������)��O�fu@ƽ���r^S��f6���6���PK�hy����}3�����F��F����Ʃ,�̸�����$rc;�K̤��bi�������qU9���k���S)�%�h���[ˢ�9&�h��{� ǼJ��&|�cr�{��z��=N�L��vnf�I���7e���T����"���쥊Խ�g�N]�0_6mO:�m��'�8�&.�����I�.��F-����9�K�)�-qsf{���fdl噵��efڟ=�>��.�_�^_��J�'�Zl�J�3���Q�7���v4�5�m�Ԉ���?=�33�F�v��[sl��J�e׼����{���鋍#��,JI7�%��2\��
��囋Y��d�c)R�H�$��q������;��F72���nYp)�����3�'��3j85��*b8�^�8ۜ���>r3�O��ʜ���f�[�޷�ݾ�Wr��ܳv�sͣ�L�M/��o3�(�)�!K�7��<#�k1��!��7�K1����P۳�z��������&�}=�5e�i�	9M��rN�N�O�����{�:[[��F��j1$͵<�pw�sS&/��ܳe��;��sO���n�^�O��eX؞	Y���.Q���/.��#�JAv36�������)g����U��W��"Y���1j����=�5��q�yTl��_������p��%OvUi�c6B����L5����sg���9k��;��F���w�|T�}P�?�q��,��E�m���.J��JC�f=�Y��}���6[yr���/������6DŶ���AjLೞ\���5�P����zrh��Q���Q���`eÙR���������:�ҭ�4}�bq+r��ܟeNEn��c�s�����9�q��/�ӗ���-;0=�n��;�T����J1�-�6S)0����GW�<����N����& ������vɱ���1σQ����3g=t�*�Ś�+ۘ�?�c%#ysO���,�V�?踮�xQ��M���p� 8To=�F^$]�$���LG�l�!��r��.9��%]�mO��bb����wC��X����ɺ!5�o��mlg����g�ف��`�`�?Y�1]VY?�w�'{��?�6�RL_�0?u�.)��;Z�ͨ���'����S��[��wvuc's���br�{���{&4�r*[����<��qNZs����tI�1�E�`�YL�M�&�5�2)����r�c�6Yy#2D����z����y�7p���у��۞�Kۑ�ٍ1��'���yMg�1��~�P�i�o��c��;7����je��F,�w {g	E�vA~PZ�{7��e�3�,�F�ԩ�s��T��k�1�B7�Ϋ'�,���W	F�n��
tKM��Թ��f���=m֩cmf\\��ǌ5g�Ó����$,��K��#c�%>|���uIYS�@؉�9g�C�.�2m�k�'���d�u��Pr#y�9LR�}�����A����H_�uK�#a7���(��3���C��n�{���.[����Y�L�7T9�~J�VoyX���l�n���(+�"����b�׃�]����e�b�"Dfm��5�����s��U3�c<�1(�S{[Q�|��~[��d��׎|N��Mm)fT�ε���Noɲ�2��?�̫����f�����{�Y�2Fౝ�u�����Y��Z>'j}Ϳ߮j��w�W�ʂ�Y�f*��ׂ���n[ҝF퉖ʜ���>��oY���x�˖�<Q��87C�oG�F�ƸS��?�}�ƭ~e��q@�
�,h�9H�sog�)��.b�	츨Ҋ���Kn#�&�"�Rˬ��J�>�kc�J��o3=�N��~�Z��O9�O�r��\��~wҤ95������y:�!e��v�D'j�~��ykh�`pEge��������nn	P�,w�B�k`�n��r�R�����ċ;u���Op�ا,m�"�n-�8C3�b7�T��r���Lf��g�%r�����~��ζ�v�6�Ψ9Kl^QAr�,�����|ͪY6Fs�p]n��d�9`#�ʹ9���|�J��#7����ઍ�S�`�x�(��S�,��2���Zp3d�.[?H�Ԗ��v$'85��o&��k,)`�R�h��A����63�����T����d���Rb�g��w灇]�������P�˩;�OvF�l�7��ԟf��>����퓕SK�H1�����A;�9�iε�i�5h/,K?�iV��,�9ei��ZƳ6&p���޹fvb�\O��/�rb�w��������w��\���L[5&$o(�^���r������Ŕr�leU���`���ۭ��pMr
�#Y��uG�_�z�u:QO3�mo%R�pO79��l��Kw_�ܣO�N�����{�6��r�kk1����=��o�=�r�z�r[/�Ҳ8x���@_Rĉ6ն(RA���7���Ȓ��rwj�lO�#����˃�T
r[��Sp�����1�G��'ыu9�{7���g�ũ� g����ضč�Ƹ���j0���K��ƕ�jN�#��r�v��^jv��Ux�$�H�\��ers∹�����
~��������&�ě���!7�[}�xckb-�Z`8������������c�p�����췏�yu�٣�R`Y��s��q��!O����8����es�=�Pt�.w��wyht�.\�R`Y�H��������ll�V���Sx^��89\˼��tY���ND]��M�{����ӎ
Zط~I)��3�ݛ�������Uq����n��iYeF.�Z���H�*�q����2ߓ63�̉�-M�*�$�bv�*��J�S�c��lp|46v�c9��]iv�ym��QĴ������'o�#H3wq��������#w�z����$.�%�X+���'a\$�p�^�F���{��}�o-q��Oi�U�%i�i�MK���r���Z��q�!��9vri�nZ��9bl�ߗsŁ��C�7󊇽��~�-�o~o�Ks2�ړ�r�c`�Q�����/G��k� �Ω-��m�+�<���C}F��s���Z?S��9Q��.�p�{��ܴor�U����l�A����e4���Q���$�X^�����%����r�{� �H�ܳ;���(Z_���Z۸���!8���	�$�;&���]��;�`+X���w �{������8"ƚ����f>]M���*c�G>�O:��r�.���A_�AM�B>�P��.�9Z�y�m�o�}�j^ϊ�ę;�S���L�z�[���%Nܗ~En_���	7%R\��ݒ8-���[j���?���@����`��wT���m��\"uT��+*}(�{ީ+�����͏K���qn`f.m~cA^�nN��}d�ML�i~0�g��u�t�h嘞ͪ zb��n;}�f6+6�"��Tq�d(n[�:J��3?>��~�=�ϩ
��x�˕�nC��r����\◩��?'u�4c)�|�G/�jhoƘ��^��1|[�A�8۟A��pY��*^��Y�#��4K
�g�Q�����k �m�[��b�SŸ��OS�e�G��PV�����&[��J�q�|������Y�����~vr㏃t��n9cO��r�:�:s����uuM��:��UO)��&���E�Q��9�:ߙ�>zض�G����`�g͸�3Gf�T��͛�?�o�"�r�[������3$�?�I����Q"�gl�����'���S=�b���rƈ�f�,�,y6��S����9OK��}s���N\�T�4��
Ni�Inmg�sTo+���ſ'ɭ�ܨ)�1��r$�ɇg{����2�M�i>Mv��u��h��r�ޕn^|�9N��T�0-S�s�ަ�d��mx,�q^��𕝽���k�߬�b{R�3�cg��<qAe���-mu&�q�κ�ʦ�i�,���Δ����ө���f����3m��Y��/S�i�r�|��qD��}4����7E7�l���n�UGo�9�9e��>�z�Y��Z�2ۅ�6�������ޣ�#�J]XU��<^���l�Y��ؼ��Yl�H�3�S�+K�ܸ�����w����95Fm��C7K��)Xܳ�k��n�N��c�H�m����j
m.'���A�J�������������sK|���S����9��1^N,6��:��}��v[���/)�_c����w��w��#7'6Qf�~�J��u?�F��-���:���w��i��oc>o�c9O�qA}�b��.�.`��Tg�S�y)���'���1GK�Ӛ�n�%Y���Y�:�`gO���}o���6�K���W6�M�r�J4'�0rv۷�����x[��x���	�*�)��Za
��m9h*���37q��.f)ɛ�/9����޲��l�V�O~X�(ۻ�~�Q��g(p4[�[é���\����m.Ypx����'�������UxS6���;K�S>"W��r��N?3c�,�����ϵzvF���M�6�[�ӟ`����<K`u��g�`0�59��Dĳ�rޮ�+c9㗩��6�7r�d�P(�şW�SW�����Qd=�t�77sJvLU�Ԟ7��4v�%,��ϵ��L�3������͜��v��̹l󁘳�T$�%��3��x�?�/5U=�S�T��I9���ܼ9%5~�/��=��k7�Erp8n.^Ԯ�n�Gǂ�Q�1Db��t����y��������qN�;<ٶ-i��jc�%����P���c��*�����O)�;�R&ڎy>���;���?�����H���~	Ċ؊�q���h�����v7'��;uAIl=ov�����g�����-g/N+��Qܲ�+�S����=����J%��YDA��u������d��v2v�q�j-R�ڝ��lRw�n���b3��X��q5�{�������(�R9@�*�ݚ؂�!��&��$s�뿉���J�C��ID]�X����,�3�����&�;$A��1���A�z��5g�k�2�"�3��{��.v��A��ȥ��+b��+����pE0yMy\�>�r���|Ԗ8��Nkw&&���7�e��ˏ�C3�ٳ�AF�o}��e�M6��Kš���屯|]�>�[߻\�)�#8}�&��\Jbɋ?u�u4"LYMgߩ(��E\�8���+��{������o���0��u���[j�������=�_�rS&��o7>�;|_l
Mq���LYOúW*s�Ƙ��n�!�=�������q���T�-L�'v�A;~g��!f��r�֜��3;�?�Q������d�|���b����zǗ�&+���1�����XfE���G�6^S9Gۢ�fO�r��Y��6O����(����-W��ڝ<���#�&�OQ���ˬ�5��n39oV	(�θ/�������r��T��}��S��&:�<�	p$5�1q�<�\j3q����x�����Fs����eN�Q�-n��ќCW���I�X�,ٹ����5����Ǩ��߿�YͲ�O���2��������>���=Nv�e���h�t/��j�!u<�����=�\������r)�
Z��<�=�1p#�׾^�S������M��?.Σ3���ٕ;��;q��������#��1b�_��<�N����Z�8ׯ�9�Ġ�����7�P�n�g`��}�E$��۹���S�|�vI:�{�S������'.4T�g$�?b5,�lh�9&�7dAK�
�����.��-��+�S������Tr�cd��؎ؙg��dPٔ�ؘ�w`�t�����r��s~粨o*���K�:�V��\X�|��F+W�ཹ�98G�z��9�w6zg�fe�,��x*>o*����yf�"`e���{�lf���G���.����1�~rsH�[sI��R\�;�9[<|��Z6�d��FM/I��6m�s��ɋ�W�x�9���R_�8�;�w�}��N{r>/��^��I���7'j1^�rW/>��):����dC6I��Z�TP��G����d�k0;c9�vb�#��~"
ߓ�ש@�R��w;��-�ko�����;?T����Ĭ#e�������yw1;�����NQ�u�ob�bD�2��]�u�;3������g����Ѻ�94}*�zL_�城�����9�	tL&��7O��Y�s�zP8�&��^�R]�M�T� ����$s�Z$��1�����ӵ�`����@�ϐ���,��'"��7r�o,'�5��*3�zu��s�l존�/9��1�-�c�XW�3Jݩ�=�����nۍ�����-�h�r�z�Bz9�o�&X���x�5��Z.Sӆ�iSk��F)e��N�L�Z�ڜ��f���Ƹ������VcO�Q�j>�p��1�Nk{���v�2S�ƎV�{0Z?�7����1nY��܎{?����k+����586�s�}��G;�p�F
��))>�'<^�_��=��=��<�~�&���"g��?�_��ث���[�N��v]��b�e�>!5�Q����۾qA�e���!3���y0P΢�!��.�� �T��VX�Hȗ*�I4A�D�,T��E�Ē�Xx�Xb�	�j�l��H��hP�ȵ1D���r��Uz�v�>p�* �  yݘ<% � @ a Ѕ� � �$��� K��j�]�[�Ԃ�kp"�J���n����
�� ��p�i)pqi��"*E�C8}ε�ֹm���$�Y$��)kTI���,l���ى&:� %�Ӻ�؞�R���/�B2d�&%A�Ғ��+i��Zx��4J�J��[{�q9��J��WI�������!*y��U�^���/O*�E��NV%iqYU�%���	{��T��-*R���*$���j	U�7ؖm�������D�γy	�5��4/�������  zH� !0                D �V2           �9    0  %�'B��@   	Kr7}�"�g3	���N�Bg�J����wy��M��_jY�}FA"F��͔\H*�W��Q�����"3�x`T�YRϼ�o�	-^7�M�9G���qa4@���
-Od�݈NA�|Y6�t2[�I���X�d�Vn͐Vm�s�L#�d��`�~B�j�d�֗�5�n�I#�$�6֝)�B���KҬ��\sG�|By;�Z��;!t�����J��/��g�]��c�G��WÚq���*�,��^�<���\DP�c ��Z$�5��WŇ9OJm�"~]�*�:�Du�����0�����f͈ک����2G�@��]WP�2��$�]R�d�oNc:���u
U-�;K����Ӷ��L�f� �e>�"z�t�?���Rj�+�g�g���&�������$�q�'Ζ}�y��n��c��49��E`���(�A�a�����)���%b9�]���΋3򭷿yFw�(%3C��;	�W�7,t��|kigM��s��it������s��)�H?�絈�SC�'��ҝ�Yޤ��]�O�Q͚'����Ѳ�o�2p`�0������|����賽������?��~\���Ͼ<��K��X�G^�����/�N�T�.�+��)jσ�E�%s�s�+��Z��ɜ��_�r�9p�Gp�70��`^�6�����Ë�4nd�<a�_ Cdb0J�x����0)�l�O����'R.{���n�U�"�l0�W7�W`t�J�(��J�>����W �Uz�����ff���.����__:�^^Y��(�a���������/����V�I�s;�������w~=x��-j
F4��{���_���;�Ӗ?Jl^����:Gۉ��O9<�'.���J�u5y;����x�����N��x־5X� %,��f��L��r��u�i[�\�\[��>��t1�.v�P�-)˰�s>׮�������gT����¿U�K�L*�DK��Y��G���h�w�ڛ2]������j������ ��  ������|3� _/�� �w,��!�����:�f}��n� ��[�.y�@��խ��87�S��k�x߹Mzt�,�������S�pS���}[
���ed$\?o�J�����+���-°I��r�@�[��iy�X�%��Çr'd�
�~�24dG�Ȥ$�$2�P��d��iW�b.�B7��I�����  {NݪO��y��}�T��S�pG)��,7�r��[���̦~m�ڝ��Q��N�,�"?�*�����Ip"b��z9�iܷ���I��O����<h��\����K�Q["n?�ؤ��~g\��f�bk���S�QD����� �����dfT�4c�9��kL�*�SLL���\�n6�8L[1f�r������-�,�2������3w��ڎ�Τ����������'�~��<��F�pd��?q�^����㍸���=<�T��F'��>����Y��[@2�[���2����ʆ�R�$�"�����m{����NO$��rq�} C<�(sjU��2�P�[T9PI;n�%�E8;�%'R��s�����\i�f���RQ�ik	�&SO��(�Y�q:�wu��:�띶^%ϐ�9O�g�n��>!��S����ɵ��S��n�O?�IN �J�ѱ4	�H�D�K�&Y��~������7�����f,���u��q�Ji)<�gn;�uྖ\��A�,�m��pL�.��h��,������,n��sڧ9�v�N��)o۩��)�B�!����6\W����q�w����X�.��o��P=���se�DϨ�O*)p�G�n.N.vr�p���Y��g�wcŹYdb-�`���r�=�G鏹L��3���b�[�U��6r(�s��N�I$ۋ������:�dg-���dG)r��Z��G�f-M&�I��o�gaI���r�X���ś��Չ���@���?�M�ܳ�cM,�Ŀ��e����. a$����6�<lٱ����U<�P	��J���N8�2
������$ӳ��+ڛ�RG�L�3�fX|��o��ꇡ�
����D�̭�Y�:�(�(�)�& ��3��A����Q?fo��K�!J�C\.4`��j�:��:^	2AI������؃[!�ryIģ<�� B` `�8C�pD<�VW���_���nz����]��9z��$�@&�[�j�q�����mb��G~��[��I�+s�J-M�6[S��u�Rg�OxT����U��>^qALsC8�{�)�bK�]���E��ԙ��;��S��>�UҖ�t�L���xz���U�+��;
^�k�܍���r�=O<^�⩜
��f3G�i�'���*]��y#�[��n*��u���dO�EN�]?n(��[Y�wԞ�x�P�q�WXV)�S���er��]����C��^��
�dд��bL��m>�T����bSM�뿭g
L}P�B��%���tÜ�yw�%�:��nZf~��ۭ�ŕ7�~a�i�\�nmAˉ@����:o�D')٭ӳӧ�3��>����wK,��K��6F���1�"�7|��9�D	݌�H�u�D�ܷ�)qZ�DI3��6����3��㾣˾����&���?�I�Q`m.����N򜳛(c��lܽr��Y�Bʤ�ܧ�n�y"ح��n�e���_F*��^�����{���LD�Z|q�J��x�-����%��g��I�'��u���n���=�#8k{򷭊���F��K���':�3��g�-%��P��s�n=�;�X��:��uE[�z�Wn��~��Qg\�cC�{�͌�|J��^W�^	����u�N�&����{�ҽ�vx���3��l�XC�Ӗ�1ojb4s�7��3s�ҕ�����E��w�:����ӝF�j�k�')d��cE6D�,h�����X4L��P����'��K��@�n�qQ)��X�L|�o�;/w����K�R��m3n%.%�����⿜�sl얨>N=�����I�r�
��r[6��L{����x炜����s�77��48z;8.)�쭮/�A��T������Ȉ���O9���T���Ͼ��{��M�"4�^X�nr�cD{wΣ���>�wv�Q_���3����{c?i��φ6���&�YR����r�hkNR��{��()�'m}���!�?Ps� w^{�n�O�{�{��͚�+#�!�L�b7����\��n�C����LQ���:^�󺓇�<>��e��Omm,�=g�ɛ���w�.z��'I4��j�q b�k0��.%qe3���`'��M�����O���&QyKܵ��=݌��\��aR���	ú��k��}?�A�;�+�����f�2Q˛ˏ��j���i��x�EN[���E����zu�)�����S�Y���)��[c��<�'U;qV7��&�<��[6I	Q���l)m�躎w5@z�_>&�V��/�nWg��Rw(��w�&Y�(*�g'���֢ˀ�ť캎[�ţ��\�ߚϽ�󕛞^��4�`Q����Cd�3���	e���n^^�u�|�c��c^���Q��Z�5�?Q��?�P{�p���I�L\�<��z����M<�f��P���F�s�Oj����?�@}����D4?���;��~������ �{9=�)'�����%Y��RN�>Y���njM�[;\v���n���w<Vr�S����*�Q-�b/[�sp8,p%� �u1d(���s�R0��1�!ࣇQ�S{c]����6��3br/�T������ׄ~��`c���p��8P�e�u1ѸGXyq)xnC���q8�����)����{uCߌ�SD2
�c���$�v�;��|��,��Pˀ�J�8����-�.;���Ϳ�MڰS�s���٥���7[�� �݁�)�nM¹�,�"Ck�>�OI2�ڧ�ψK>H���5�['�r�r��T�:��4�g������\��q�����?n������N�d8;���V�quIN�q��{��&�o�wلO�ܹ�g.m1��`�����0�$���m�ۖ�����LJ��>�ۍ43R×�P��e�\>��G��fj��~Z�S�Ħ�r�K'T��1c)6-��4B�rq����O:�?�T�(&ǩi���S,��Lk��#O����f7��NoYM�I�ȇ;R��fT;zӆ�>I~(�;f�Gq�{c�m�v[�����Gl��[�7����Q�O᩿���ö�?$b��Aa/я�,�K�5��e�q�82{6_��n��va j[��7�	Iqƛ��w�(n57*���IM����ENN�>����Gn`nOdPV��͹g4`sIx��1���A,�I�=mx��&�.~ٷ�z���H�����9u����-G8��n�(��p}��~9.T�7M�ė�<���'��~?Nn�.RƳw�gp��?�*��5�=y).�G�Ƀ�i�m-lORn�$��K�[�8vb�(h}�S=Ob �M��}f��X��ɺ�r�������&~�,r�~T�Ƨ�Yt6�r+�:�&��S8���ǜȹNE�cyo~sS�M8�������
>��'^U0[Yߩ�܈�o��l嵮\��n�т��L�i�C�ߖrl^%��s�������mG��/q�~�y�1�K�����ߞ��t{2܋Ԕ��F�~���xM�ju�b`��μ=��u���ko Ӂ1áNM�w����Č	SU;ޠg���ܦ��?��K�����6�[#�͑�;�U's�����mx����r<��L]��q|��,Q�8�su0 �����ָ��#�.r�N��z٠����9u�_��ߖ>���\����=q��GC��Xw<�\+��dr��?6�XY��S�S���7R��Q���_�n(�A��~��������'%%p^*` �O-R��(��;t*ŝ�6�q��2t�k>H,�'��wn\��3r��M��l��,�����O�"�O�Y�/��~(��T>ln�S�*1�f���NGU��S"������ͯ�g:��ݵ2{ca8܈Yj�M�f�d�&;��ő$�N7Q�5��@��§�ns��;g�N(ȸ�/7�f&�^�K{�Sy���3r��w<�^�r�AP�Q���9��O�n������\;Cs����:�jYF/L�l���?��bů��&����*(�	�D�D����7 �����.�2��e���Ǻ��S����ྩ�LV��u�y�u�ٟ�s��v��\{��#G�f�ye���%���=�Rڝ?�6L͜��4��H��Lco\~�?ݭ��Q�m�[������Q�ڦ�r���m.�;��_�C�K?�������Ds����*'>��	��PS�i�,ꓽS�j����=�|��ַx�g����R˳������s2v�%��0)�# ���^����;�-ڗ��_i
�S�H���d޶��-����aj�����L����6K�a*���r	�Y����
V�g�2	�l����>�K��!�8�$wu���}\�����Kq���eğ�zؿelMP����Ūm�ޯ�˖Vr�}��ڜ��v�g-P�C��˯�5ˬ傗>��ܮ���"�ԟoZr�p7�|�ۯ/i/���v(�\�0�q7�Y����lF�yT� ��R�pr&�9�IӲkL:���ٺ��ʁk��8qF��3��J	c7��5��˭��9#?��1:�.��5L|�D�ޣ�e�,L�F�~��s�6r��o�*�:������(�#Ov$��� �����w�r+�{��:�4T��N��o����l�L�NY	�=��f ������CK��wy��J�)�'��y[��/ۘ�����s�D�yd5��,���r.�M�ymZȡS	Y������9n���A,Mʇ�|�L�޶2RtX�\��cl��v#��.o.���p����8S�s��\{�N��q\.���0�n 2c��g��U1?�\��/9�i����Q��e���yg.I;�'w�<�f�qĚ�bnn$�bQ��1�o+��˸�Oh�����[y�ݗY�g֝��n���G+e�x=S���>���(9�qV�����噶cP�O���|�޴��5�%y�l�6׽L��K�-��Y��޹)���٬�n)������.Y��7��L\��c[���٢��,�mOwrܶ�P�;��3�I�[��F,�&����(�^{T���ʲ*i��F���%N1f��Gy&KT��������Ɠs�{b���o�'B��m�!u��̸+>u��+0���+3=��=\M-���,�|�`#�5�fQ����d�����R�k;?�����&�؎�lV���y�)��S}��r}�{uF�3:���j�q�F߲�k�(���9�Y3��Y���36~������ֳ��V&�qVaí�I-e<h��")�N,���.���f�6I���l����ӹgި]�{o�dǱN�� ���s�Kw�>b�S���}K���4���T��y��꒖2�~仨<Kt00�]��ɬ:�qķ��w��v݌絽ݱ��뷙��ܳd�f�{SF�7r��/�E���#^q�����9"ǟ�m�n]m�L��h��i�<���4b�u�el_����+�z�ݖ���_���)�]�s#ʎژ�㋩?��>���㐰�Lzu�c��KĢ��X�j^��g��<�������.�u�Y���9�?��I�bs��6�)�f.[.S���-���e9����8vv�vr�?oS��S�.� �N��Y,���x ��-˒6Yw�� �����ę�u��f*�j�7�0�7��x���s�fLGp��?g�
k0_���~ZH��=���"}I�8�М���Ǹ�6�K۾�+ 3x���\n�yB�@z�Bۨ��c�ۼ�yr�Ǎ��%[�+�V����7�\�Z�>`��9����$��m�@ה�T�̹�7Y]��@AY���p8KO������'r���Y�h��A�)в�J�x6�e�8���b,	��g�y嵝$�⤥�xK��7��
Yn[�l��ky�M\�g���9���NDs�p�*.N`�%�E%��>�mi�󇔓1[��[ �M`���5MEN\������� \����٪�m&��#T��k(���=�����#:q��\	>$L�j�ʻTT]x#3�e2�2`f��ג��,�f�Rk�i�̤�B��k�K��Q-d�d�1���E�z`�[삦t�dm�'Lrd�\��Y������$����7955�.tYKq�ۇLQNy�2�ͺ�5�n�Nz�c�T����Fk�Fu�t���I'��Α
PP��j\G3N�jZN��b4���YQ5L�'2�sm�<b".	<.G���s��	L��5�"=�ց�%=~�-y��c�>��k/$�	7z���((�s� �=\����	�Ld�ISȌ�ܜ��j�1�[%��_�ǽl�E�t��u5W�4fO�I�i����96f5�e�y�I&tOK�3 �
p?�����M�d[��P횖�3�c���[I�F��I(�5��<�g���MA)`�9G�P"I�ֺx��(3�T�D�r�Ҝ�<�L<ڙoM��u�E\�و���e�1�[������P�&�&��gh�5z`ꦻ5e��v�ȏp����Q�s�F�x(���楻I��w%� ���5`2b���q.����BP�f#>S�r�'��I���b<��6 #&[�E�9�I�@)�$�P�G��:l����#���#�c⑖@�u$�1�ė(����;��H�%1۲��~md�:o�S���M�L�Tt��GJMvX$+$� z tC��VJ�z
�d�_��*6D�7$Nj���hX)2&�ՒE�Q�1���N`X��S$^n	�6���I��0�CU�Z8�W%ĳ�s�w#9Ȉ�'��֐:ϥ�P�X�Wd}�7��N`�J���抋������5&i�����FuH�3&�������6���D.[蹳�Iv��nh�A�W)�����Nf�ٓ��������X��<֠K�6F<����gE��&$ƠSRڳ^@j�V�F�8Nhv��ԙ��R��5u6�!�x�MS'x��]#'L����v��H�`i�tIU��Yڏ.k;�H��$f�'�
D����%�S�mvN䦀�a�I3>j�EL�Ȧ���2Th���F��<ږ�G�3TM��y��"EJ��&�s7*����c5�FsL�����ZiF$R�s��^&j���>�R�� 6\ �����Y�{�\�x�Dt�rk�fO��gI�yͲ�76�F�RW%Ӕ}6E5O!h�g�����@bĐ5,��L��#��9����b��j�r����9$��9%����K(��-�m�\��{��Pr%"�@4�wJ����/�\��:l�4�iƥ��̗0��$�f*L�ª��4��eJ\OlÓ��L�TIv�q=�6��E��f0�H�$ug�g��O�\�I�3�7ffز	K���12L�I�r�m��l!ښ�L�2�!w�5�g`��wr�4���g�՟@^�͛Η��N�v�4y���i4�J&��"�-�XM� Ʀ�ɚ�+f_|���ʛH�y�� � `{cY$�9k?px��q%��z�I�Mf�I'�5�����\=���o�g����0�
����4EhːL�/�ȹz�1��#8�+�R�De�;�E�fr�f9�P��Zd
!D� ��xcUb�f�`Q�����J!iI9��o�-j�dg�b�S*Z�C4�r��IS�,��Q�S�b�Ң,QD#�I�B�x|�"$�
</file>

<file path=ppt/embeddings/oleObject6.xml>II�   	 �    z   �        �        ��    �  ��      ��      �B��      �B��    �   ��    Յ     $��oN�K��=wv��WMPHOTO ��q�  0p �cl HH�E@    �>F�=JN�O�V�t,���Q�������ē������� Z�  �� B�� C�� K�� i�� �� ��� ��� ��� �� ��� �b� �&� �*� ��� ��� $� $U� %� +q� E�� Q�� R�� Y�� s B�   ވ      � �(@�oM�i�����޹pʄ��ߩz�k7���}W����i/��J�ĥ�������-�N�?�]>[�J�4ڿ4�s�x�R$�N�{����>��~3�ȭc��,��W�^��S^k������8Þ��qN/�       0�                    0           �          ؞�   ��"�����$��$P�C�P�à�X���N�yƙR@XA���l��m�����A^OB�A�a2�:&3�o�� !����F����gD�c��RIY�Gd1�cX�6U?��f�'ñU�)�Ɛ�[�g�H ��m� �8	y�b���,Tm�ѣt���L��}!<D;\�%��0n�G+uP�Íh���/,�Doɩ���-_,&z�?9��Nn��IP��i�gP��#-���5$,��R)^��1�k�C������ Bi	   }~���'�.���7v+������+�[�/V���[��!�|����c����6Y��X�FX%ʂٕ�W�u;���y���Z�`P�8C�u[O�FXD��{�:��iZ\���l�l����)=J��=\b�<������#���FZO���"�U�����ӈ������ػ���W���t9Re�e$g�Y� e� �(;nn2��GÂ~\6nZ�B�Q�j�R�r�����iA!­*^��@L�2���pqE<">۩^��a�t. $�g�,��n<c��U��;'j'�_O[����ޞ��� ��y�R��c��d�Z�\��-�kf�py��E�$� ��L��ggJ���OX�p61R�L@�US/ 08alD��u'p;s.~������n�v�66Kh�A�\N����s}��Ԁ�X�m͘Y��:C������xC,��*�A�ENqb���g��s�����oX>J@L��23BB!!�u��"NE{��\��0�L�� �
ޭYF�PGnN�I�VR&%��u[<\�WM��E|�l��-I�%��*,b�U��4�`|SqL��'~Е�D�	�d��̰�0 $ 30���0��$����������f���q�_77n��y(�c�Y3C�0 R� 0F���!H�D`#07^� �ŰZhmȌ�I�b;�"�m��T�v���SƄ�~�_��f� `      d� 1  a���t��3��~��t��>%7��
|�m-�0�E���E^�����vP;挹`�v:�,�8rD�$�?�B<����2���b�'2�<
n1�X{v���D  	��n�i3Kq�)�S���@ I0�ZպP,9�X�B�e�YD�8�\���,9 F� �!Fa�d��?<pgQP�d����6A��	$3�;��p��"�
"����}e� 8
ja�����""��	f�FơA!�Z�圹��Qa"�>�|b��TU(�I���b ���,|x|���uN�<TI�E��YE%�.�	)e��Z (������Q+O�P9���x�8�(����������!�d�N�"a*Y<(29��a�ǁ��3#�V�X=Q�S�R$*=]v딗�|"a�|o7�ς3(����≖����44a�8���_A�Cg���\����	*[���1fd�̞ퟍ�Yԯ����l	�E�J�+�,%E�����i�aŲ�T9�/yH��Q�A�ư��r� S�SF��K��.��V4��2%�F裺B,�+v?�A�:����eEZ��ن��\��[����3���0N$�\bgy5��6"|�9�C�jwE�T��I�l>$�K�uۊ�A�C�g�+��[TS�Z��r�[w��~�9��}����e��t�_'�'"�Am��D c� W��1F0�(���.��%�.R즫D�$��(�.�˰�'G�5�]���x�(���b�)��dۼh83=���2��x��os�Y��ѱy�~�d�&e���}���s��%b�^"�(,�~��:s{�T��ao@�n[�E4}b�o/���@��mP��KV���g��F۱�@u�4}&�epK�	���y"u�j���!	�BD�&(`ĠM�m�������A�#'��Z(�G~�A��FB*8�QF�Aqĉ��%��k�J�����D���/z)~1�Q��pL���11���1�K����H?7y'VpX!u����̟��V���H���c�����[2��Y�,'�����2���X=.�3p�8u�C&�p���jX��<�:�S��k%�J���Q3�{��m�3�cF�-�oy1�4Uby��櫔��S&o�zQ���]Ɲ򡴴����Q.��ԣ�q$��C�w��1ŀ�j:\��^>�%WY�Xi0�m�߽d��8�x=MZ��kL� ��!M�ND	�2}�<H8d�ޕX��5TyƮGF�]3��;�D8�]ڦ~Mp�XY�Rq�)�(���\ltH�!0�4D@yYe�P�i5���:=;�k�.O%Aӟ�#��!�!wS(��[����<�Lh�h@�<�ֺ��ǚ���� �/V���\8�Ǟ;bڒ�1>�,5���J�{(|�V*�c# ��)ّ���$�|ZO����m(�(5�p�o�L�J��\����@��.�T�����(�7�e�zQ�)���fSI!��Bѳ��"�BED&\+LئV*���EQ��xEg$��RAT�����x�&��Zȓ �P)Sr�屣Bŋ�j֜BouK�z@[mT�AcTL^���8 �C^­V��k�,��� FG.O�f5����6)�o7p^����%ZI�����oڋJ1"�!$,H�F��$QB�
:I�)�%���``ύ��U�T�"T��yz���R�H�6x^
6̀G��<H����<���R��U�ul�י,�jת�1D��2�MˋY��E��?b��x@0F�
t["&E���V��x<kZ���?xl����YF������ly��$*�����x��U��3�?��Y��u�D�t/�����[5�ϫV�W����!c���۰�,��E��-)����>���TXz����e��~h�bv�Oy4��3�Z�Q�o�&;Ai&��jT�������[CE�@��D%.���Е���A|0��(����*��ĈJ��eÚ)�B��G���gߵ{����/�V�j<J��,��]mb�4ml��3'�9q�.���,o���h�Ί�4��Zz���t�%�2������"�T<%vP3ƍ��\#+[S���x��P���\�j�P�Ҧ@ �� \J���M�-���ܥlq�[6P�suω�r]���GL�٢�Y�>_�Y��E�����V�{)?hy9�b���ݱ�����_o���U�'�ES���2�{�`��3ÞR�ݝ��s��G;���i�����
�xԯ��y�dV�?����b`␚;h����
�q���en#vu�Tl��%b�����FD��h�U"�L���C[VYQ�i4s���N��Q�z�x�rhwG���F/�J춒"��G;p�3���bJ�n����mcR���TZ&[�R�!�'�Y!�ʭz�=�x�و�/��t�G K���$�I\��˛X�Dj�ڛ\B�34�X�XZ�/#5� ���Ӗ�@�r'���C8�b�Q�TD!FC֞����c�m���I�s�)��3����#Ɩ���B)R�gdd-�/��gŚ��!1�Q�����R\&Ua��؛f�29�°�O�4�AWς�R���E�F��7�Ym�ι�:�R?E�M�7�1bM��0����kI�?�L�ID����(�6� ��Q^�pe�
��|؞6"� ���X�z���n����� *��[�NC�l'	we�j��R���J�o�C3��vZ�؀	�#�)}ucAb�E���Ѱ���SHq�^��ȋM��4d�{t�Ƚ.G�a��(�4zٖ͎4Sre�;Z��l�;;)����@`�m�*��"�ŉ��&���]�_��t;�{��s�K��k2��h<7��~�ڎN�2�S��݀�"�e8�QD��}Re����,�g�
!=���j�X`���X�̢cA���"^��r��U�Q"`��i	�v��d���i�������YiV��y��A֤�io�������m
�p�e}��u(CS�C��NBS�O-��!V,)�'�alX�23�Ѽ�M'���P?2|
��������'=~�C���Čֹ2�RZ|pT�b��'y߶�0��؃<MR`�ڠ$ʠ���AŨ��&�J�!E�r:Q� Pd�+{w��b�.`�a���R2"B��3�F�ܧJ�����bΊc�m�Ilk<#�����Ŷ�vZ؏6Y�����.x1k,���L_z�t�/��!�X�dLug�/7�:&z&K��+5���
mP���XV@�[��s��XC�o![�d�'�J'ΠR��LR�����@�!�n��u���l�`�FC����%��E+/�@��]���%�K���L\�s�}<h�Xؿ���(�����.Ueє�rȝ9�I
I@���/b'���!�Tq#�$u��-��`���r�z��Q�Av�:��ވ�u��'E����D�b(�*q-��U��m^<\]e(�*R��x�G/�y���05w����G2����	cfAaA�9OO�ʽU���<��"��)��	GEl�zPn[��]n�e������,���b1�4l�*�~	�s�'��9[�����	�,;���>��1ǎ�����6��@V�i?��i"��}@UeS�Ҳ�R#�κjFb:&�g[?)RB�u����_�<�麤%�y�VE�wR�5���q�N��!���(6T[`��T��iͱ��Na�h�Ƒ�Ն��?�LH�ԣ�[�+I�Ѹ${K2��R*T|�r�9���r%������!�nW2�ڱo�ɢ��-�nr���~d��\�MA)�r���܊��%�~��@�A`\�c����SYN,h����,�i1�0�6��]h�X(�,�[��"9�j\ę�]%��������$+��0ɽF��#	�|B�l��+5^_����� n&����n���ݎG�-��C`��`8�#p��p1�i�L���3�?¹LlBS(�!��A��Gq�Q����"c[3>g�R�,OAvKHX��<2 S���q2�q��jǏ��cǟ�J��aB@`���Ҥ��Y��!HBM����衿�9;Y	�YҬG������B�T�#FB�(���]���#�d�I(J"s�*
�A��R5�.�V�F}�Jb�K�:���3�6��4{����)� #�i���#}1YL���X��&����jV'�x��X��(e��W������t��6�N�tW,��ujo7j�>*c�{" �YEQ������x����&)�H�^*k�4tz9�n3�+���C@��ڷ�ˡy"�'����y�I%*i����^i�a"1�1u����s��̶���%����Ͷ�{���ԅ/�n���4�3!<�"lqaՈly.�\�?w��ߖ�-.��+e)\������s�g�V:AZ�E�
ۮ��PPE}`S�g2FO��H���R��&I~{��jJ_�>t��8M�)DH��B�O���j���6���ےD�PX�{��CsT���a ��B�ww�\ڗ<x	R,]Ӏ���"��LY�o��X��A��\#�9J+T.� ����J��H1ǃ�ͻ͍�19{^��b����|=�N^Ԫ�)
�$/�'+G��eS"����}�A��ݵ�VL$bS�B�R���O��&��/�S%������������� P@!�{$
I��#�ǒ�� x��O�)��C�Ųղ?^G�h�]q"D��A�
�(�q���`Uf�             0       �   @x      H      S`           q    @         E� <@               P H �  �            `   h 1z��u.���"��t�p���A�� ������A                                	�h � T  �h`�)[�G�d�HB��*kџ<ݳ��ұ& f/wM����o�ϫK]������n-)ɑU�, ;B���ק���(d�0��w9��Y�|H�}Z	��~U��e��34(�F���֣p,us7H%��S���8��7�>m�?�Nl��*'���*%g�9��i��賚nP  
aJ� �                P�            �R`        �k�FQc�ú��    '8��E�j�0�r��
@��U8Qf���=ԶQ�ȳ)�Q��v�$^�I���j��K��$t-+\ڣ�(�'0���/�ǩ<�K���~x���1��ABi�2[�4\�����ͪ��3 "UW5$�(���~�	(���&T����vx� Lީ_�N���U�f�6�|�����M��	Y���M�BX9H�!,f�0wV�nf �B������Q�H�C�DL��V$��A��G둷3�#���O�/S`��L)�X�1�7���5惊;��hM3�(��I�HG��g���aNK�D_Ru��',�hK�!#J"�f���-�b3TeXi��z���F�7��A C�	��g�H�2	(Ȅ����h�/Q��(*�����!09 �����jQl0��X�!��f��iw�h��'އ�J��9M��)*��pB�g��')���c֋K���OI���`�ש�x3K�k��cw�J�F)�fU8�O��	ya��O�S�<���Xc��]��B��戏�V7ed8�G���{�`��זdL����z�?HP"�@Gl����O��a�Ü�$�M�[RY�2�AGKm��N ���J���ɏ0!�mOРB��	ej���S�
�:��g���ly�b����J���:9�+�N�%�r%�F��BJ�$��·���d�6+U���B�Y �]A�Z��K����2�r~uq�E9�o��|nIcR?�_���q��Q�m�_�f1sm��e��9�݆RC��S��*�͚�&LB>�\���;r�A�y	��JKG�F���2$�BTo��K�0b�I��_1z���T�`�L���2�Ȅhi"9�\����N@�2��Jl��%���	����4л�M(�=(Na򈜩�ؠ��@��P�o*M8�g�ƒy��C���H(Z(��1u��M�Y`~�ƒ��%�:8*��I@ v8D�P�Mנ�E��f��}���N��dW����@�M/	=��Ƅ^�b�Ұf�y�^��P�^�ĐG�����RH���n�\X�p�R�9I|�v[�'�l�6ttV2��M�B ��*H��hF�B��٫#�j5Ȃ��xĉRW�K��|����19j׀��D��K�rz���,L��sn�3a������C�[�|���ߡ���r8���{�f�)dfԂ��9��'��+��N">eEja�~�"��򝁇4��`@vّs�M-?�!t��c�%�blw�F�$�&Ħ>\u���*Ij�ج�547�\��B0	C5,~�ߋ�j���J��Y��C{Q��u=n�pܬC�(<x�y�3�<P� @�Ci�r㙴�l5�R�C��HKE(O�|�Y��L��K'��2�n���qI��Z�i���M��L�*�_��6I�B�ҧ�K��P�L?��~�<�=� 	 %�lʺ�? q ň�9B��+Xp��������VV�|�= ���C ��|���|D�(�ٍ}<u]�%�MIP��K=\�P�P��Ue��٫��_q!ߩ&Z ���,��"�@�ש=���0�BG,*�a)ޗej�} ��X�G���9y�H�&q�T�POV�B
�K`��l���ڟ�ù�|�-ev�g~�jy�f(Z<�	�P���;vMCL�4�U�   �
$Z���K��a����p(�¬�&,��e�0��p�$H���U?E������6���������$�f��Z��=�e%���=�G�w���3����	/%	+��m|Ui�1cCY�I��Ѥ�ՓKn\�E؅�Q�f;�*��7�v7�)����LP��$m�U/��ʷ6�]�x���g�"^@dgdlM�QK������zU=F%ʿpi��#Å��s&f̉��K�=	E,<��T�	UzWҠ��$1?7�ьk&J�!5�g�Bi�$���V�O�t,Ԗ�WWi����\�EtkpR�+���2h��*�ف1#�|w�I�gkW�"'F�&�GN��;�ۻ���#V�5�}Gg.��\\R�أ������-'^��	OG���=�r��b�X٣����Q�jE�~�J�Y��k&�&�E�5$,;T�w!CJ�j_�w���iJ�w�Gl%�ѭ-S���VԾH�����Z�{�V�d����n��i�����}si͆�ڦ&��DE.�bT
rvL'멂����$��M��n��qi�>^��>�tڇQr�!m$�����9f�S}19E�A�h�S��W켐��MpWFj�A�6,�n�إ$��:(h��"�[`ߌ埙��?�2�������V�Z���.�RNij�O<�+ZӖ�ߎi抄�*�(��$�M�I�&����L�{��.�Q�(XT�9�TQ,�)^����) ��Bgg;�ݮS"ՏDH�b��3H�#8�>'��?���	�F� j)���H���
APl�$O�DW��-������n*�\=�h^o�>��Ǯ2"ѱ���Hy�yR�r�6	�~��r��ӳ��Y/�m+�榦fRHQ>�dפ�Q�R1��ڡc�/7%���j��Zk��x�-��>����7b���+��M��#7E3�QD4s����_�X�'�&�4۔7�������r��X�_��#e?q/ZG�#��j�9���۵:���IM3.�A��/X�ʋZr�W!���pZH�E��h6��ϖ5t��t]���IQ���fU�r����v��b`�Ĉa�h-�ߢ$q�Po:��.�o./N|M�����b���g�H�Z�8'Z��~}K�&�JR%U�Q&ԦQ���K`cW"�Y���l��h�pLx��`�t�����BD�.���xx�[bĿ��b`���ع���~#Þ,.}ɒ���Q;�&Jyu�C�ɽv��CDC!GH���
.,
�/���n���wx��_��o�'�A������dQK���ٕ�U	"��8v����x8A�d"��f����gM�",y6�G����o�.M��̵:
��R�r���H%�@_hg�|KD��.��b�W�^��m��؎YC*9-�
�>E]�Zx��HH����U��O+�$M(�M=ɳ����><���ZT?�<O _�
(�jP4�-Ȋ�W�M�rf�򯢞�h��9p�X-^I����;_�t�.��𜃼����!�z���6��"�Q���ri?����9gG)G���>��b5$q�VT�▲��\�o~Y?�=T(G{��M��N�\kX�sW����Qu4���}��ֿ�;�2):(��8�i6���6�9�-�s�e�3���B�q�v4�v[��&�
Q��3D��o?��X���]��^HM�Y"��j�5���ց扼-ˎ����Ō���b�2���ѻ0>&?ۧ/l��,Ppt�?����}1
�4�M`��鈇��Jx���+*�&OU�Ԣ�	W���6bmͽK�˓��]l��o��Hr1]���9FP�-z9h���i�cm�o#0%!��A����)ʠT�Dx!�>|e6��<e�"�����#9��Ĳ{�h�QI,�=.{J�N4�PjQսJ�c&v�
��'��p-��2�=��]�"��ɩ2r{�5�Տ
$f4h��H�l�%c�m�uG�&�٣��wg�`g�t�e�}���ۥ���5��V�Ym=;��vJ"�EdA��l��YR_+���U{�l��kRSg�6�qT�?r��G���H���*BŅ���c���".��˷�(��b	Q��7g�(�z��۠H�2�/j�LWN�v��
�L�����'.Z��<�ر���K�{zw�%�x�V�NM�v�	}jScR�7���Ԃ��.�B(J�$H�S��FI�4V�5d������6޽�IX��Au1�?J��9�$޼E�{)�Dh�#���v�9yȼ�����q� �"�-�����)�9wϪ�x��h;?�֏xCc6�Q��wq*�^M���Թj=i�y��4��pB�s��1��9W�
Z����%r�,qUe|�h�yC1�	=��7�;�iԼ4_���Ww���/�:"��B�.k��Dq#D�_m�i�������G�����r��4e�w�"G?�|{��J0�Z3���K"9M�.Y8�Ɍ�CD��ȴ��;�e6C�`?��ȴ��-�\�Ǝ=*A�>	>�
�pkn�n ��;�T��
Q)�e*���*iV8���|N��~�hC]gz���-B�vQ_��K@��J�+�Ut����
.q�CoW�z
�C�Yq�9:��g�
lo��,[�I��oG�Q�[$ٳ��E%`nl�xVW�8:�TT��P	��">���A4{8��I�5��|�ypN*|	Ki�jc���y�N�y&�?��2�������$G����6�\(�o�w�YI�Xo�H(�N�]䠑M���2H*.��G;������ǚJ�m�rQ;}|�x��KDk�:C�d�X�o�L�FB�$5�8�.�-ם�������}n���\�vD� Y@9�R�.x�4�)��$��/���}��H]N&��X~e4���IJ�˩jV�A؅�=��Ϻ��ͩS,]�gT���80_;ʚH����'yfk�Ŋ=�D"�V"���[��՟5�������_�q�1�D���&�;�
Z�<f1�0�h�E��&^s;����Q&n�\&~���p@�Y��V��bP� ��M �J��Υ�b%.�p���>��$���L�!;����^��Yn��4�,qtQq�I51�%R�'REõ��ϯ(EW��힌(��ɨR��o�w�u/ƴL���0u�4����>`E4r��ƌA2�HۿVM�1UF�� �]By3��)��);�&�[<4M��Iw�	1Q�\N�����kLՍ�|�C�����!E*k�-�P�P�U�#���X˨<����4Y5?�&E+�������0<�|3M
�"E�x��R�6��o��Bg)���C�3c�r���N�B����ܚ�e/E[��S{��d�X�%{�*��d��z�,��|d�u��{�%ﻪ���͙%���Jt�z�#�h4qEIb��U����;/[�N};#cr������d���Jw���69J�%��Ϸ*�:�9Dө�*�Vu�ɩ�?TG��-�[��1�(�Ŕ�O�/�C�h �)��H��P2>& �h�D��؉y�ܳZP{PP�vU�[��g�\��_dXJ�Z��#2E��-?���Bw�wtE:�i[��68p�8Ac�-�P;R`�j8��*��RhQ���'�(J�xW�΍���g�_ 版�}tX�$ZR�ɉ�����:�c�Q'�>!a��t\R�~=e',f2P��EmD=~�F��NT�����>e��Aavf�C�����dL����E!)K��/r���.ř?<����d.�*�I�D���$G,����?yx�G�4N��y@ �[h7VI��@�� ��~J	hm��n{~�YfO�PF�V�r5�U-����(���&^���6��{(�4h����-QDPb	=��)^�Y�@w1�2�z�\�r�(�It��_d�z�m����y�^hW��v\җ�4���eJ:�N�����pz)�+JDx�*��/��xX�����Fh�Bf���й�ea]Q����u�*%PZ�ڦ2E4�&�ZO.��sm@��I��vQg�ol��*��t�FVW�r *�?ZZ U��g��*Qd�}��>)\�u%��1ȩjCo���pZp��:�Uly�؞��}����Y���S�����#K����FT7v`]�����j/�����PL	}��JQ�Yw��a����n��$$������j
���E�+�!5��$|Y�W��[�<����C�Ŗ�&l|qE���1P&1��]leLX}�n���$@��T	@�kPD�?�@e��%�{�<�{Y� _l��4�#Y�����
�T5d��H��d�+���T�2�g�S���V��>��ɡ�W�mN藑p�6_�*�R��{�,�Ө��b��I�leBČ{��$�n�<����"(��PxjM�d.��x�!p�g�8��P�*�{%O�[�O��?�l�(E�{9+�<�ǖ#Tr$�1b�:��w�1G	�<]~L=Mm�d�����K�f5��/[��d5X��_6�#Ms&[��yOz�9�/�c�Y$�{�T���hh��A����;2ݵ����vP��N��NLϪ������]i�yT.h��O�\X�$����ǒ�+��dX"񢁑��Nr�*1��}�PN.���P�$�ta]�[��A�ީ3�)	t<�=۔��)C�ٳc���C�<RL�2"���%.{�A/:�[�{�i����?�M(kΡ6X�1�����J�g⃃��s��_�{i�73��1�$m�n�2��Q�% �h(Y\��T�*��`(
p����������A��R�Q���}{6is}�<{�|�R1���|ں�u�;1"9e�0�oM��b0�'�{y.-���F!��Y�X��ó��c��N���h�:�v��clh�d$Q#�(�_4l��ִ��Oq�H{����hl�����)�=q�\$�X����(�^>��ąĠ 8���,�E�J��=��+b*3�C1��%�8�D��-��@z�">�Y�3�H�2��		�l���}�(����dW��b�K0?�=��߸��Yn*E����9E��68��"�f�
��B.֙v�1r�	���-(�����@d繻f��u���~@���S�/�ٳ��r� �������Csf'K��:2�����!�hёH�^�X�fZ�����6��ǚ��1h~��k�?%�Sx������s��r(1lHT%��������*f-�<�+�X�c���e�/�������I
�gq4�Ͷ�<*��M"/�j�k ���IEc�e�N�����-X�%E3��'����5��j��k]�x�9w�(L���Ox%�BKZ=)�(�-s�G1�6�����V�L%C�Ct����J���/a$eqc	%���@ �s:���EQ�Ǌr�T�J�/dS�qK�9�,Ab$�Z�,K�,(l^�{4�E�;�}��r��e�����|�p;��b�e��G�`�mjΨ�����Z��fFkt�m3��bb�k��6[7�f�l
D|�1�`�4�ǈ�s�v<EK�C��V4^�(��c{�r�=Ij,s��,�;(<GyLVf<b�f�DϣyCy��y�]LRg�Z�4ұ(��Z0c?޵�G��,1:i���'�yb�<��N<������qő�>�od�\9c;���68\5�t�$n���\��o;Z�����ƛ}��|y���c�"��+�Y<?��ĻhNLԀ��h�2H�9�J�ޢ�ǍA�3P/��lV�G��v8ԋ�X�Q��jAw���/O��aٖ]D=~�V��D{"��Lf�c�-|\�5?צ��D~�V,B_�W@�Zfyq�{c49D�4�Դthܴ8��j����}(�6)����[h=�m�*_���8��&o
%E�Y�s��Bb��d%��8��@��N����o��Q�DlI��z2�K�B9\6���ϱ`��*�S���a]����8j��4n�<�g�Sˢ���	�W��G��Cd��Y�5�]$���b���rd$_P���{���i���g��.NS-=A���^�[��:��|W����ܟK�
r�g�W�<�������BdDui��4T{�z�8�vͭ ��G�@db.6��޼#�Sf���Z�N�����X<tn�*]�����Xy�*� �4kA��>zJ�褞�)YT��ϧ��]����ڑ&?�J~��E��\����7>��lZY�wç
��vGR`�J�7r���Jib+g���n�}�g�K�Q�\��O�шXx�� �Z�؛z�׳ţ �6P����r���F�}궆ʞ0Q��qb	�،H�!�"�D�?��d�ݑ0?�~��iYDW����@A�%�=4���3�f�!q�$qF=��-<~S�F)�h��R���x��%G�]��/j]�_qh�H��lA��D'A�ܼ�!�^�R����}�bw;����ţf���j@+�E���mc�9��$:�+#S��(y�c�xK<��ĈAF$9	
��y>���Ց����tr8�D��/� �/�@�v*(�,V���J}C<�=��xF�:�)b��cp��O�X�̔���=(��"|}�C]8ٗ ��J/���,��o+���(�>,�b`�+�Y��GF�*�1)	�o�X�
\Jl���]��7�UO� #��H_^)����9J����DĹ#c�)�`	�<HG��Q��QD���/�r��fV�VC��2��M�PL�I��NF����\\h��z,?*#�F�:&��U��MC?�]k,�5�!�eX�u1z�l���Q��ɧu4 �#�ZL�$EG+t�r�����1�t��''FC*�q2��kHOk�w�*Z,����ॵu6;�"�̙��"��JP������a!�٣�35��Ze	%�rWll�7�^�C�]��8�s(�f����J�"B��ĩ4�~�OLɪ7��q�Ϣ��i���/\���b�y�6�B��>��6p��8��s�)�n6ń�	�'���2	�KK�IKK���8�ǒ��bY1Fܤ�k;��Q���X9_I �8�Tj����׍DE���d�v�^#(�5��Y���.&�G�!���vd���J{�Qߔ�Ō\�-:<6�/UG��ri1!�y�$�^㛢m-�,L�|�����}�h��,࿵V��{�Ǣ=�����ୋ�8#�N�C��8�'������u����]c�"h�P_B.��B!V)�_G�Dg:���8�����a�;T˜�����9�ɧ�Š!��	�캱Eb�֎^��JKSE��G��6�<��'�_�F�쾔Ɖ��\��KQ�մ0'6���IN�N��x��n��j��ƂO��c����F�~�����J�|�Х*J��[�%����ӌ(��qK�aq�#ן#�C����ޏx)�2X��Lp�z$[���u|X�s B�S22�/�DRF���X�G�X0փ�1,[��ɷ��Ry���H�q*x�4��w0e��!��ǥFKr���W���%DL�&>8�N�  0[^A�l0Q�@8`< 8 H0 � ���\�, H      � 7���A  �   �61�(�~��p`2�#���˳d��@�O &c�pP�5��� P7u�h,'��ˈ ��@RA�/�PL�	 �0��i�����_Q\[b����g�p��l*� ۝�� ��C�1�����`1��-
���q�>Gd ex"8@� � @ p�  Ơ H��  0 � @   ؀   ��@`����e�c�?t�ؿxp$1l��L�/@F@8   00	� � �8��	�	dA �PҀ���0�_��o#pf�� � Z�Y`����&
"�ܒ� ˳Y`>��-V� ��"-ɰ��Z9�×�{`�b�KL�"���,� =/0��: @  8: �P$��O���pw��V�lZS�nđ����`�.�"W߲A��U:�|�U� �4 #<�7�}�@ ;�X@(F � �n` s �VOlŲO�hsUX.A����x+�a�)��3Xc-GF�+�StG�����P��C �'< ��� � ������ �3� �����!��9 e�c$$4�
�6C'(b�wtf����(+`�h�uY�A�� E�D�'��0��Vl	��ֈ {ͻ����� GB i�2P���Q���L|_���	�g ����8 �+M ��!&f��w`�faW"
y��w<d3�Y�����A& @4hC� � �`B�����i����2!�Գ��|�0�lZ��/4���Lד�����`�k�c}Z��,�^g9��� �@�T{dXwX��H�2m�鳶+
�"��`x�Q�Q���#����8f  "�0#@� ��B�oaEm��Ld���E �eF;��c�i���f�u`Kր���>��.0$� [@W���!� �1g�dx �c L-�3�m4&;`���)��x   ,&������    x=f���¯=p���E&?Ɓ�@�@5��Z�C@1�	:�S�H�C=��X�Li MhX�S�	�ꐆ l�����h �B�y*����2E�J�h�AMT_�8 x<�Lp��]�� <!�	R�p �T'���\�R�B0��P�m�@��@�jϒ)���Q^���	�r��0�V�`�4Va�����Đ�0:H�U���=����KV�p-�#H8G{:V�������d$� �3����~jn��6���)`S�b�`V��Hٙ�S)�Rl �7�	��   �j�c 1���M�1�C3��
P.��971�8М�!0#�Aar#�hZ҃�y������ � <0 |����&@��-"E������aB�<���Y�GA��L��I_�I��p�&ɶIK}���6`! �� Z�F P��xD��#���wM�Ё[��r�I  9�!<���@���Go �L\ �x 4�� � :n � ��MJ�_��@	`��-#	����� S���%F��0\Ѹ&�f�@K�(>'��  "!	 �܏�3�?j�9D��2�`4C�)�^yI���˵�\b�i�BP�F�L����3o����h�j�DQ3 �@���3��P��61�����10���x��;Ý7��E�YB�� �M�L!&�bm�eȪ,f$��A�,*n08����g���`!���s��7�hH�A�U�|h>��z���Ձ��L�B:���`b%c@� f�H����abU�	�0��	�dB��$�5X&��9S~��A�-�ܒ��@v����`��;ɬ��p��MjQ�=��ɟ~��nY(J�X�u�e�I�6�yw������CP�)���#1�� ���&�"^q�K�%��6�瑀�S�����H{��6�`�K=���Az4O��BR46��"���x�  d0�`&�Jx��� �d��@#�l0+&1&H�̀ �� �3�^�kRgT�V�9wMr� ����01&�01  ���%�L�"R6�I?��(D���CE`�
��lm95�A-�P���I��		�l`̻ ����p`����L Q	=�@���2��H��Vq�����G`.0	�
6D�7�f�/��a�����(�r�/���Ƭ�ᘋ���2�����0�6
���:��}�yoQ�n9'W�˸���)�!��Q��
�7 1���
#���Lǣs݆�P=�0^�ƷR���1P��P���X������e����I�ա@n >@y�쫤���=ܩ:|7^/J<�8&�aKt�k�'�`[��@�zBB��`�%)�?�B��4��(p������慴�~4�hq�KaƸ�1=�����Q�@�0��$���x��h��~Li�bϨ�rD=��
9g��ı�:�;sƩP�Q�ۘ���;Ls����0_�b��#ܣ^���gY4cVlP���[�*I6�ډ��W��=ɐ��6�bc-y	?z�÷ &�X1 ��@$E�I�v�K�,�2���u���X�H�{Be� ~����>	"A\�@�J~A�Vp	[ `T���4��d���Ͳ�-���.� I� ��a���>,�``gܠ�7p�(իlm��D��8s��8�1E!�)_��R� �;�ᣜqѐ�9@!��C..��<	���?-D�� @�� ��~~�46�	�_PS@^ �/B�yde��T�P��HCB� ��| �1_��f��a���?���=��Zj�(��t9��nWz !�o��@7�d�H�������o(.̴�{ #�:�k�d���d�@�"C>�G�7��z�ɖ�Ѣ��ɪ>@��l�;����
��6R?"3�8'p5� hM�e���2Ɖ�J��!��טA�i!Ţ�� ��(�>$�/c��!�ɣ��0 �� ~Dɋ�S	��A�1��@�J��;��L� ?<�k� ��VGhR�Q�S�V54<� ���R n[Q��Y��Q��*uD� �yQ��\�2{��4���"�~�C�&.��}�`C8�0�Ń�Tr�Y�F="��Vv6���i�$@�g�'��
ҳ�IY��}��,n(�1Ȏ��c�/���T!*��A[�������v�N���;2JB�3!ܰS���_�O ��T`AL�fH�t¬ç�D*j@��`�� �.���Fp̛�\� @���`z�?��My��*��i�Ck �.g� ���E��F��p�0 d��+r�>Sl����&�7sl:��0�D�@8�18V����яa��b�/x���j�������, y%��(�a� ��$C��hר�!7b��(@y1�K�O.Α����Ux��g6��c�P��O���.y݈7�E�Q�._�A��N�/�ﺲa]�A'��A�&a�,XG����;��<��
� S�\s��8{V�I{/F31fC=�.���3�)(x'o�M�p�� Q�����Im� ���8�Kܪ�����Q��.��Ѵ#����W���$ �2z��X��>s�>�r�@�%H6���6����(����-�Q~2	�� ��0 0���靆�4/�YI��Y�ŷ�k�9��F|�v ��T{s)��_?@L)�B$C���  ���Z>׻�����"\��D�؂�?̈́<�c��E�y�
$p
JD�k#�#J6�!�X����a�^�M�$41�A5D0M� L�`�*p
�3�((	�A�H@���0���ó�gA���f� �� MV¢�I1��lI@�Q�$e�j�/\�U*|�C	�%��{�<! `a� �D0A�ӆ46�*�20�2������`*���	�C�Q�<�U1�� � y�4�c�n��&͌�S���`��!�p��R����@�d#�q����� ���`
xG�x������xH���w\������!�����AB痟6GW(Ȳ��tL��ɡŢ`�D
�f$�V��|U�ԞIA�i�t	 �����St��jQ-�X1�7*���m�4�2�x.D�]AQ�M!v'�� �y�)k�P��=�� &�	8�� 0��`�W�rc���h$�c�a��#����NF0` 0B�� 9P@�H U��A,�  ۸ 	�	�p * �0�8�sh�7w|���+˘��5���WMI��G�i��Vi�����x�aw|}jm?z�A6y��O~�=-�Y;ê��s�-S�ơ�Z��B�Ln4����9q�8���T�-�V���mo�}�g5�7yV����iN�x�{�g�cv�G���Aru�g0��ӳP��wdܷ�&����0  ,���B$�C&               J bP"RqC�           ٽ�vl�`��       8Qq�2���b���   �8x�����9�
��P�b�FnOb�8���ё����V⾸��#r;���L��a{��a��LI[ٓ
�g"ux!�8G����}�#� �N�"vϣ�>�۸I+ iT��8
c�lih7���G
�E�fѓ%������\%�1:�-�9�%�9�&��L�6��	�4h����"��9F7|WJp�MF�
�DU!�Bw{\�*!8��W��`ǔ �g��G-�՟���l��@;���4�;(�@� *J;�(�Rn��
'	�� ���^�Q����,�΂���(sh�m�	/\��UC|χ�J�"b{��P8e�;�U��L��U�dS] �*˂����0Q,����OBn#��^��Y8~��5�d��q0c����N�0@�$cO�IK�3<Ѕ�q��`taT�>{��s����(��ђt�r���)��C4ᘤHBNhS\)�F~��	Ď��1vg/� ɰj�B�&�J�I�<I�� �흨�˦^�}j�zKc�2\@Ō� ��+�� k�����9�K�o$�I@��`]�:�a����A����V���' ��%��¬��LX �/���@��ڠ)V�o�P�Ò�GTԉ��H���g��c2�[|T!��TR�II�I���5�e������Hl=��h
A���
�7�W���|D0V��)��,�t�~��I�{JuA�SF㰝Y��mjjD�'g�,�%��/A4*b�k�͢M�5��(f�Y�B�����؃H�'Ji��>�f.�8�PQ�~?����P�0��]�vi߱0��F�ĈAg�
^�.5�┻N��7��)�I���Ǩ��3X>K��ܑ\Q��7�TSf��}��#��C���S�����!���&�W��M#Y_| � �[CE���آ=��fU��JA��">��RڠUV��k��s3q�J�[�'1�} ��X�ܳY�DG5���~l�̄�i�a#�q�8$��}@jZ��A������T6���3�,(���C+)�sE6��q���������S曻S����(��V���N���ȥJt�\�"/��L Z���7a4=	�0&�R��
�R})h�[B^y���Z�x�3�@��*S�z�ܠ�I8꠿rg �Ɇ);e#�^xS H3�7*��$M-5�1��N��,%�r��.	�;�Ǘ����SC��Z)��,���NH����P��ֺ%�ַ^��3/�X@�-�0�dx��`@�q�a��F�E!�!fmFC�ii�iT������/���D��U\�����Ԉ�Ӱ��P���`F?d��O����@���fu��A����+_!JD9����&)���sC�����X��0�R'���e�"�{�d�:��i̡p��ʰ�$�b#�I)_Uo�qE�o"�QK��a��!�m��l����6�Vgɖn`�Z��.�����L�o�%�y3Ó�C�|M�MA�H.,DL
b�܁�6B��>�E�����c	U��J���gpi7���������A2_��N�z��n=�Ĳ�C����-|�/]I���<��m*�,���B�zW���7���kCЩ|.39�q9V�b�2� iz�2����	$~!8@1	3$L��i4Qlq�M�:KO�K��T�&D�@�$O��=[Ĕ��G\�b4��O�-�6��Yp�ܿv�ǃ�0�[G�2���|oJԑ6*�\�m��"�  ("tN(�L��[����ykX��
kn�p���11�A�\H�2v�%��Rc`���C�/� %5�!@vT������bʭ�yBB�a�2o�0)T�\eV����s�OG	�I���P��J��V����d��F���eIf���4K9��{�P};4��5?O>�MM��Q�Z}�V�I�l�(�@͉�H|���) ��QL��qE�Of�R�af��kB]X�K<)(�ULM�O���K�D�-,���!�[��,����:OVWhޭST�����DD�����{�w�y{�+Ku�*	�۰�\vMz��֭|�%:<w%/yM��<4�`W���͉w�4�&��;��O�Cun�bF��&ށҎs�Fƍ$3�����YIƵ=�D��7\�I��B�r��+���j���I��,F���|��J*�{�ӳ�M�����J�HO+�:�K��;��Ii���:�;''�x�x�����>�
�洲�\r�[���=��C0��撖���$�V�q�=�g��q�'^d�(�j8,ey����k�ǡ�E
�P��;J����+HJ�Q���lro���m�a6}�<�n���?\�M�:�F�PeE4kԍc���0$U�U�K�e�Y�߶;�u�3�n���
��9��o��jC�pT�ꉓf���uBl���D�s����#è�:fy��3Eʲ�jo�?�G�.����4޾IRV�hh$ԓJ��T����H�"�h۫э��6$l����P�d�,AY+ HE@���%��Q/�
 �	����S�|����v�fZ�4G'c� ��J��S��L�ڇtF8�0>���9���0ϝ��w��Q�g�&����gQ�Dt�>-^��9���4R�0+.m_ǅ���!o����R���%�$Qai�����F���B���v��*7���cP��z�7��#�wR�����h�EMr��ђ&|�/P�햠D;
����Z-�IjZoRm������0�I�Q"2�p���MX���g��$
?�F�_�#�2�n��E!����]3�6w�T��,�Z�O7�t[{=W˔�_m!g�r��8����?�e�S�6����8�vG$�T>�Hr�(�&@�%��2
���@U�O-�����) ݝ�"e��������ϼ�N�7͎:*L���?Ю�����] ���/��}��c�{�z���2�h>�O�*9&}�-_O:P�p�`(:r8��nI�n�w,C6�q�ۍ��������}��,{5zV�����H'�O�R�d��".�ձ�{��h��I�CY����Ŏ댒)�)����Dx�}����Ə��\��#����������s��NW;�:,�k��R~tl�$�%:X�cHǰ^Q�-8�!�h�<q��H�")�rrEO�{c�D��lU�8�ٺ�KA$���`�l�}J��5D�&��?�Y�'�v��ي�_?��_����E�S��xZ�d�������%��ɐ.�U豭/Ə�^2J/��J��b�7�".����b�����e�'(��)fE��+���sIS*d��fr�l�\M��קɉ�	L�ڣC����BDthŢ:<={@!/�Lb�P��!P`�8�F\k��4��:�����e����Ye)�'򆷬Ir��Q����#�y�CqAY�
�<?�ȑ} ��vd2#�;��$��Z�[g5ds���$y�t��PW��[-z�5���;%�a�$�����'fui"�u �����*�Q3��������5#�i�Y�3$�wѼ!�=���֬��v]1�tQ�����E&8���˴ݣ�e�ܕ��zՠ�j�i8%�I�.,�������0]6+h��T�~8�sBW$�Z�����l��+][CT;�	8z�m��F�j���E���g��^I�̑��9Y�ѣDιy+]����7c��Y/M��c��kɔS�fqNLڛ�^��wv8�2	�#rc�E�[�"�o0�Wӳ�j?������B� �IdFO�;/�I'fڿ��-!���h�bR/����9��������'��r�"rcR���H�!�I4 �O��E�R~⢹mF�_��/u�5��oE�n�������f2��⌦�����L��q4�KR+_�}r�.@�D��^�w_e�������b1F��lD��H;�:�W$��(#j*6��-V�Ҷ��=O����;���q4�m<\:L���ɡ�}^Z1����ί��G�v�\E"y?�6�&r�N����s�R@��W����4}��/w�"j�^�|[�h�3�u��<H�a2a�q+/��(�+ɠw*�-D5h_6��(z��%(� ���8�O��|�]�w�=��<�G_�F�(�����'��[Ӵ���eYUz��HAW������(�]`�P�(>�@-W�_��G#��w��[V��E����X��O*|��\L����~@��]�c���)�
v^�@��J*ص�K�m�W�^��=!*BPO��M�QtvP����'���o#�����L������ߨd�m��Fu��#���[���Kb�:�m��450)�F���&�Jiӑ����JJ��꿘���������/�l��� f�f��~y��D2sE`��;��@2"��*��ԬD���&.G�%ؼ�	?!�v&>�k!T�c���^jE�[vbk�
3��m�������r���a6e�kQ	���8�;����B�V^[K�g�j�FR���]��8��"<����n+��-�:�B��?r�8�w�	gÒ{͠�=+���7.Q��b�bJ���vh��SVt����<ط�+)�	+�E��D�L5���&��@��V~�g=~]vlS�o�Y��Q_K��(�� �s_�)��&5˟����.ܚ&x�
��bV+Ks�N/�J쯬AQ+Pw!�[�υvM���F!�|(�q?��D�����{�cD1(|BQk�(��W'��|Z[�R/̳�n�bͲ�8}G�o�PS'.��q����!�x�+���M(�G�3���J��/(�ʻ�.�=�R*Q
{�?�J�b�K�f�)�ٔ���Ms�'��<`9�B`����Q~o�B�,��&�v��>S��7-)�l�8�sh��o�'��>3_*���ďQt�b�R��oE�z�L�?&n����!�%9���k��K'�SJ{�>
�ݿ��S��V�G��A�/7���:�	"ը�˧��<�ܿ�NM��e��-�d����t�nMO��n_�f��%д�$le�`�Q��*�>'nh�	'�f�j��iVfd/�쎴.�&���#��_Y��{�V�~�)j���n���trf4�.�3H�z	n��A]s<�w3�y�-:s�I��.����^2!�'�X�hw�o'�B����"�����Ό�iK�TDY���A�ee��}��X���r���O���pk��ԁ�p��dLj�!���r�]|�#_'QY�\Ŝ�Y���3n�����T��X\����o'&��� �A����d+��()V����!n4&V)�ʺDBuN�uf���eU��ʔNAZ_���9���h-�ɞ2�T�3݌�����,^�`����Ů�?�x�饫kRWf������.�Zi}cދG��ڲÖ�r䘔AW���k�ꝳp�P$x#�nw&���	�A>%�y�	)� ��F�U�J�J��e['�����ĕ��]�Zn=hi�G�Ou��7���R&ķ�+�c�|=��Z�������ǚ�g��w7y��"���%�S�sR��R�n>�9�{�ٯ�g�Fwb�Q��8��c�k
%lk�ۇKq�=%>�Rx1Yg���$g(��,o�\�	o6(�<]i5W�|�d����)m��h�j�C�V��U�Ę1�����5��$�Ԫ�i��KF+˭Y��uh�,�d��;r�SZ���2UW�
$R����Gh^�]<;5E4����@�#OvĎ���v�',�/W��0&�!$I,����v����|[%��/���Oz����b�jY3��B����3:ZZ��K�?*�l�2���V&~$$;�ENe�GG��$s�ƌ�q��f?�3{��C}d!�ǟ�>o[߶�"V��R�Z�Q�msz����?��E�qKV�iv,S W�l%9xjU�Lh�)��犣rt8G����C��m[o,�N;���a_�������I�9�}?�P�R#
$Iߓ�U����~X�[ݏ��Y��D��j����bĹD�m�i����D�r�2ϟ�Ҙ���ԍ�����:�B�줡�)��pD$߂�b"~CZ[�$�욾\��DI�:)g�ۘҡX�:��� ��d>9:SMW;��g^Z^}�K�Rܴ���)�K�K��[���Z�]	M�H2��C.Į���/7"�t��-�u�֠�e�.Z���xC��p�k��ғ��X�0n�ا�����P,c��巘���ਜ��.�͊�6��^�~e쩕2��Y�|��r>(�"��8��%#�%�vi��><*�r�~��벗��*33�:"���b�?�-��l�l���p.�X���J<qi�.j�p^9�)���f��ty(���w��6֏���W��l��:���bЌ�I[�G�/��m3����E�p؄ �W�'�X���o�c̬5���<e4�|�K���H-���J*?�j̰�jSJ䷢q�1�����'ۗ����Y.�)1˚�磃L�����}�$׆L�r�����el�#�#6,�ä;�1�	_n+�H����/�Sͪ����.���������Oi�=�������y�)`0䭫����Z�*����r�K���q�ǂ�%�Lw�I���|�ҩ�KJ��3�}�^)�$cA�E�2ae��/X_�bE�����$�J���;z� l��c��������P��t�s��E��='���F�<Qq�C �tF2�r@m�H�s��J�\�$g�ޮpeTԝ���s��EʒϬm��x��FcE��АC8�!��zE�r�s
	�WY أ�[��V�4"��?z�*?[��%��+\ʤ��x���T	vlf�Sئ�O,�"�bm�eԭ�M��E��+�%b���Ϝ�Q9/W~f��X�x�!�f��«�5�T�h��<S�X1����j �欛�?�jNZ9��
���
B��^;6{@�&��qU���o\6B�f��,o�r���`�K�P
&��|�n�%K�#_���r��.�aV��;�t�&��7�>i��j.0vׅD�&[|. �+͂���E�����RpVQB�%��Q��Իu1Ң,�}QD"�����_��(�d�6�"�D���r1Y�go��'��yh2i���2�]��7�3Bh�J���zuV7�y����tDJn�R����+���擖�#������*�'_���T����>(��H��p�NN���X��ձl����<�l��\����!��[���O���m-���Z��w�F�ˍ�	E�PO����)�/���o,.��}}��%�ID�CZ�^[�Q��K�,��y�E�̄�w�R��M�̃�.6�.T�b��=s�-_&z(�Iԉ|�R��G���};���&�*�]�Ѣ!7�֘�;k�̅f���Vh�O��\�:b�yM'�lE�K��q(rK#�O3j����HE�[��KC�y�9��Sq�r�#+��MP���/�|���9Ll�Z�؇.&w����R��)�y��;^�R�Y�b`����]�_`"�O��&ǻ!ԏ��T�^Ob[��n�.���H@�pj�A�	��/'�ˣD_Ef�b�.Zk�����lY�I?83��:�6=�����wr�bvɶt(��E�Sg���X%*F��D�$��-�ҡ��l�� ��T�Y]~0��&
̣�y�h�H-�(�"��ԝZ�Q��^�����I
VJ��^U�����Si\*G`tx_z��.�}�2��o�^��=a"E�Ϭ|��d|������������3�}¸�L��)Q�����+�0�jb1�>2&�f&x�N�s�2��{���UJ����՜F":"�ͣ�Kc
�����č.,q��������E��>}X-���,�h���\�/��-�a;ZG�ʈ���Z��i/���MCG��_�ak���p�F�i.��'��Wы6
/�8��r�NWzU��,flS�E1JZ^��$~�$�qǘ��{�	��]�A)M���R��-�J�lQ�}�Z������KҀ���o��"wc� �Ԯ�.L:��|�4�D�ш/�9?[v��Ea�qV<��g�=qs�!�����,iNc�ć�Qo��L33��~��L�y��G��on��Q���au���M���b��y��=e�Vx=�?����j�2�[�~�A8��9�G�S�$�1z�Oi�n�*=�Ri�rMi88�U���7�6691��$h�r��]����Gp4��4�\Z�Kq,���R3�;�G:=��v$��쵭�[ږ���,L�s
�3.�WLk�J�<���J�~�U�Ŀ�����SůI\����z�SbD�{j'O����4���wGN���f���܇=IU&���x6$Y����!o$�'��ْo�/K���:�V�W��~=�����w�����+�Z��L�|>A�?��	��i�o���c��=^�|k������c?��%��ߙ��=�M?XHQs<Ֆ��<A
P��wU��>t���?�ݢ�s���?V|s�̩H�"����P�Y���˺��K�.�dq� �s�1Ņ��*��{����k��~Yr�#��}��b6(����[(�#\�-%A1O�i��$'5G�^�=됍�����>C܉ŷ�3�|�ڣ"�&f���{�t�f�8踫���pv��
��V5i0��j�H���* �13���Y
Xt�\,��HW���_�_��VrwG������vH29�7�9�V�C���c�mJB���=��*_����&>(�-�zel�1�؊H�%p1}�Fğ�ܸ�S�;(����*>�,Q�%3����˗b�3��=_.��R��I�E�,q����!�4���^>�jj@�!֔NxAY͑-v����'�?�88�E��*�~�l����F����"H
IH��,�J֙u(���u���9���NNV���^��ʓQ+ԆE��M��t�?��[+�c�Z��^賮ܔ�Py�X[F[�r�iiϪ��=�b��Z���E�|	��@QK�<�er{^R �pk�G�CH6 U渾Z(��X�M�"~$뛬���-��@�|* ��)�I�"���]��F�8ׇk`��G�X�(�맙`�J8a�R�v3����(�ҹ_��X�H�Dn�#��="X�����$cȽ�%�8�Ј����! �Uə�r`����ig,�?�����U�T����)u�����R��K;��,�bp3D����e�|��H���e�1��52Z���_K����g�IP��k֥��m.�q++�j��7r����4s���f���f�V$Ef�� r��|��D�9gؓ�٪��3�v'e�,�v�O�Tr��lS6q=~  � �  vxYA�±�X�M l` | �  A 0�   N�      � �        ��Üd	��@?���E�o����F	 �@�Ԓ,�s������O�H  RD 3 p�q�,��/�"� &�C7�$�����py@&  0x �D�� �gn�0�� vp�� E@ $5��A�� �f �   �{  eس4 �@ �  � (��0� �      ���200�"1h�  )�b� 	�:x @      ��(���(Θ`�� C      D p >@C39� Y'8�`�if�   n��   03�@U� |DߠW;0   �0�A02CgE#��+I QhĞF ��LS+M��C�, � 
�C��+Ub�m �� ��Jcb�Zw���I�����YhWG�Z���0 � �a�oh, � M�� ~�/k - ��7��( @0  І9��?;���h3b�8\� 2d����0�a�l4�H8���� ��%���,��C���\����Qxip)���,P4f�ρ6I��w�L���WjHӮ!m��?��
ZSs���َ���	�#��=5�8��1 ����h�/�}�\�U�U_B<J@@xi;��g�?�x�M���������\\6� �� �0ۇ/w&��,R�0�Z �bc4$��`��	z�� �	� �@V ����E1Lj��a °�D�'p�$+���� � 0�<Z.�M:DL��6�XϖG��f�t �����4t��D1rFK�Yp��#�����<&�e��t�8l�_�&�ۆ� Kd�:@�V �'�dG�"0��r�A�ER�d�o���=�d�S��&pr`�2�P	f�k� ��-`}�yi�����.��� �I43�64�8��kn N<��>�@G�X����ɕ~z!�Ebz5���,�2>D�-�F��C��q5 ކ8F	Y"$���P
'��������F�;f ��5��	�<�MA�8, ��5�o����� ƚ��#��f87���J�^xl�H�(A�"xsY��A���*����-��Mc퍼`J0�r<P��&�v�j_%p����`YM�F�:c�l5����f��#Bch*㧚��{��=+� �q<^I�H� zD�S,�8������.�o�"Ϋl�آ���0,���j�& ���^b��`˨89��0��i�+4Q�4��m�����.F TE��WD�$Q������	6j?Ȩ��i�N%i�q�qz�c�8�#`x�k}�@���@������Mj��Q���D�i��s��w���M�(��0L,�RD�{~\ �`-t����:}� �6B��ǁxDv�Venb7b|(+;�i�Ba���o�Q�<ݐ{a |0ғe��F ۍ/�DA8�s�{�n_Y�(���`z�Z�E�(N��,楓u/��9�g��`�A��������d��
�44;W��7�^����v�ɱ��n��`@E
8Wݿ�hT  �d��L@c���X0�C��
~�B͐
4��q��m����@{8xR��*@K��}d&�ʐ3UT
v� @&�A`�
�+00��P^p�Zؤ�xf�%Z�+�|7���0X�H �&pa�p�܅�A�����I���P�!��רaF��x
�|�c��  {���
h��O�c/���7���`Cv	o ���-�0�Au:�×�_�9,�n�e�X֚���n L�������E�J��lW@�a_�d� "Q� 0�x	2f��Z;�˻<�%@��s[�f�'�0,t�.�Qa4?�X#mw�b��B0��%�f.>� V �J�D1T���C��F ���GЗ�~��0�{�j ^ez�*(�xG�,�wg�`�8��dltO(��oh��V��S��=�s�D�\ n�"r�#�B�@��q�/M����f����Ì�ydIz����e]\�+�)����8ZA�-L�!ۏ�vǀb=.�р	�}8��d<g߅R-�<�����)��l"�4MlfV�O b=$yd�QE��8�2K스�� zC� $V��G$b���$�.n��c!5���<01
� L��c� ��ܨ���""�N0ɚ�<C���&
"G�'z-���� C^�(��|+J�� �; bZm.,�������h��SD3'`+�&��&�!�;`z���ױ�%�����'k��ɰ�Y���Yi^�¬�vqu�������a�̄1<{#�y�Og1���H ��0	+`����s�Ͻq�R��B�&r��k+^T^���+���
�T��hrFfZ��8��B��>@n@�mY����7VC;�"���f��?��߿3%�<W�A�@���2l2mCx�"�	�@ݺ��t.�h���ʘ��?=���M�|<�fC���FI��(^hf�U���(�&�D��u2�q7�N]��XS)��տ�A�_ �3-t\Z���%�����#�H�Gq�����;@�����_��L�0j��ndpk 8QV��@)�0�I�DYwi0-O�m��\�P'x��n|��D �e�d.�-�q�.���@ ���SO7��@���	>	 ����t��X�ǘ�)���`M���	���y$��J�5u���	P ŀ�.�˜>�Q��vn�6���� ̽[�m����m:"N�f��;����%zf�w�j�Qr\ �mw�&G"�`vp��!0^��"�8�逨�l1�T���A鹼%�_蔭 F����H���#IwċjŔ��ߏ���
 xy����q�0	 us�$b��v-��1h�z��cg9�$�v�@��:���
򲃁�ʔqO@�usHl9i��=�`ɷ��;Vd; �� ���n�Ȋ	 ���#g�$�T8�ڥ�"���Ba�LV$�6ʎ��p ! QOĔ%�7ک"Z��`~"�T ���Y �f�R �B`FY�m�Q�L`X� c	L�����"�R�4 �? �Hҭ~><�uDjD��Q�����Hbǌ6���/����/p�h�a�`ie��^ � �`Y`�@��5�
6G�Ra�@r�8��	�%�	�f��'���� L@e��y�r���n��0y�r���!(D@ c�*!�G�� '>�^p�0�\� ~t�QG^�J<
���� $Bo���!b��x���7��L2L�[��$�P;D̂�Pi�
A�� F%�HhA��U{1�~`?qI�p�B���M#@�)�B�iPV�8��-Ho�}�)�a ���!MvM�
+V���c:%y��0M4��~��"�Rk��N���"fD�Oi���pR��)e�y4��D�����0�zCgYe�#�\� �zR@�V�L���Go���*xە���}W���q����9҇#7����V�G� �i0(f�����`��|�5,�Pig/����Գw�v��w���R ��AB�)������Oq���5H@��@}� Đ�c����:�JVt
�"B��k�� %�T R�ey� �X5~�M�D0��! �| }И�.��(~��hTG-I��� ��Q�(�m0�"�t�"�lz]TE*
�[���(���DA%A���Y�]¸��"p@
`A���?���Hлa �*�ϐF����� K������  ���,N�
P�`A*���qg
��E@0I�X	�*X���]�Cj3~*�F�4�6�s։	���B  �)��I�+���i	i��i�#,R��0��6%hD7K�a.�#�x|S?u��$���2���� J�	�uY 
��	ߨ��naH���L]������	�;
��j��s�
 sj[�]��θ"Sv.���Hj�@��8��*�)vm�-�n2;@�\�h%�c"�Y�B�Q_2&0�����bO��k5�M�$e%lĂ��~ �p�V[D�O1u�a��b��H/������ʣF0�`d'fF@8�d���
qd|z�z�1�7c��fg��rz��V �{`dn���[�Y1ɷ]��&Z�&>�,���v��1BB��/���+��B"`��E�:��I�   
�/t`�H�Z�t����m�	�"���c�Jr'�
p\ȉ)�M�M	 h�팆b+u�[,Ĩ��˘�+Uh�(�`j#�� Iԓ� @���	GA[P3e+���m�������(/w�� ����мǹ	��(4�i�
�%���	Z~\yI�����ܷ��G�S�F�k �A���V���nL>��ݴ
)��&R2�Y���P�)4����!��$2@)�q�

��A�I^x��P�&OǱ�b�$� �� �Z���E�?��C.��'�l �z�.H4���;����)#�2O� q�i�x�R;̊ۆx�
�f�w�렅R��&����^F�f1�G����`���t��r
�p�X�pM��ZCL =�O�`�W0ɿǒ+u���N�F��C�4H~ѧ�*���f�b�/q�[ʬT��ɞ��������l�bAn��5�G����Rw�N�n=�Q����*��]mnVp�
�+� ���
��0�����i�Ӑ�$����&���v4���S�;gx�ٽ�����B�C�$zwoeJ(�%m�ׇ�X���1� �hn©��!]�1�M׃����8��,��������4x�4����|�,��?�(��"
ѡ�F$�,	D��`�h�P��d`�L���%H4�чF8�2�Eбh�C? k"ê�F.oD���W -^@7X��.�M�������6�(���u��*N|�F�g� &���f�X���O[I�4��@LB G�I���4�#R�nE��0�!0�5H0��@Q[��	���Fi�_�csQ���b�F#3Q�0)�r�@6� �'���D\fq�S�x�Iu]��g�1�P��#̉��J��K0Z$^#��BP�x`���	@8�L*�?x;�6�a@$�l�����#��0��	�  T�X�`ě�&B;�d��%8;	�38�Q
eI#�hQ����v!�#;\ц
�e��vO$�v<:d@6Ćm�^��`-����� �62[����ڢ�>L�����TF6:��tZ�;�l��c�C�Axf9:-(��a�U�}�B?y�*�i��}=c�=��<�9  �`�����_Y,�5��� �̷t��� Y�_�U���I{/�w8�Q�Y�Ԥ��������)�Ւ@F9+En�0
��@�\� d��]�Id;�B�#�4�f�� ⻍A�ʰ<�3+@�~z�  ۈ    B @ F�T&6ϲ���xAx���YǊ~��7E�Y阶:�?G������k�>��]�'o)p��/;E�d��'����j��5](���d����276�r�t�L
u�ѷ?9q^���S���F$��I�'}Sx>�^y�P��`wk���{C�Ȕ�d��~�ߘ�ujd:��   1��� �D               '0�@Iv��e           	�n�"��� ˀ      (���S��    Ѻ9l��!�iN�O.��b�S�"�v0���+��Yf&5��<�4��#`�&=��D����������K���^rFx�0�� ��.?^/�����+|�7ښ����d��sW���M'�i�c1�߶��؉a��̚Ѝ������i��[E�<v�KyvV�j��Ub]Q�I�B3�L�h�$
|+�Z->�T`
{���l�!>����ш�7tt'x7wQ␘4C�ah�2ŭ-�����f˽T���0+{��O>��G� �S�@����Q��Et��b�t(ɢ_���ѳ�9���v�8-�a����ݾ��Z�e�2|�]�׿U�U�΄���)�����(�)���ѿD��~H�������ku����|�-��ly
��p֫Hs�&'m��x�T^x�Eqi��T�.?Od���� R�G����;{z&ѡ����SL���A& �P����D�g���좈]�u��磇d��=� e��j�2� 7�����X�˚�+��>"��״�21y�Pt�}�`!'�|7
��p�X����4�oh��I����zNx��L�4i(hT3M�;����^c�Dv�4���H����-��HJBC� 15E����($� 3$��p�kW��KS�.�`��9�/߄���$XF	b��%�gT��sEVx����-0�?X�׬�Ҟ��Z�F��4���[�9���t�b�gz)�������� A��4I�)��(L�3^�K����bmR��������9�Ɉ�F��MqI�I{��rRqeJ 51�Nķ�	�G�1R[����X*	�����T�pD���|�i��N�޷��^�Ia5�&zK�9�QL2P�DC:}6Ԡ�ΦT���A��hP�F5 �))�
��ȳ��l��z&Q͈� z�F�r���1��f4g�(ĶrS�̛�!���gR���LIt;�R��'�f&�kt��Ƚ7>,��:���י�\�  EI� >�y+�`�)i1B,�����l�n~�nBzkdBZcS�}��ه
Ƴ���Uw&�����`�z\�y#��M��;t�NKyi��l	�1I`0�{TL����H
���R�w�����%c�U�ǺB�ʨ�&D��ߛ*攖h�;
]�|dPh�Q�7�O��뜖u�S'�������w��x-p���#u,��xv^%��=�~O�}�J�r�-��e�ƕ�U�����)	W�`c Ep�#7�@K̓��)T)g�Q�����C��Mvޔc
��)��Y����Oa
[;H��6���)���$��jF��ZA�Ly#���`)tD��r��]e[HU5�A(XC�S��
�Ȟ�3�A`z�ȊWM:"7��!�2��/���*���q��F��$�w�=E�B���9����0#�HMp:���e(֢�!����r9T�x�9�)����m�����"�I����ȍH9Ї.qT�J@N���E> Կ�b��O�^�^=�& ؾի��3vZc����0Q!�ȮiyK��,��1E�PބdGB?r&�_��)>[Ұ
�ͪ&�Ȑ�̥�]�7���t`-�YI- O����w��~tĨj�5����@  NBm��n��(ߢF�RA�EYhT�Kv��&�Ay	(�,��1p�����l���7����;ߵI��ՆcG=fc�.ke�}��y�5:�ciAC1j0r�K[M#ƌ��/� �����F��z<�/�8�U���U������P�{�yM�ɤ�Q�
!��C�{K�v�\�2�`h�w�����Ѹ���P�?J����4$�i����TYcN��-<*![B�JQ��K�I91��Go�Y�kd��ô�<b�'�2��.�9FTZ$H�*=�%�e�ϥ5���X3?�%K��7�E�{�)mj��Ƃ!�T��t�9��X�_���B�+lCX���բ)�Z=�n����1#�v� ��&>Q����l�j��d>z����^��� �H	-��C������Ft(!7ڳTim�@Ѕ�Qe���(K{H�� �˱��U�0+��~2�o�^K���:k5�2F��Q�Z*O9��(�ߟ��4�^�d��#�q9���b�����HJ���<NJ!L
D����f�J�����Q�����0"�T��B��i�<􀐟�5�]I��O��q�~p��)��Ī�v�=��ϟr�8��a\���#��;����NNL�w�Ҵ.���0��9LE�#���ӹ�A�(�M,�
"r����35����!�G�z��K-���q��j�q����C30�*2�n6<,O���{8�ƿi���N�D$h�~����?*�,�Z�e�_"(�G2UO�Z(��0'�(h���8ҟ"����Q~�m�R�PE��zT[sfw��&�b��������fa�/�QW5��mz<qǐZ�����,�_�ᅅ��)�gzw����IҬ�ɿYIP2h�)�7M�:2F���e᱔#8��;�3!B`��3e�j����g�iqΩz��^U�1�n#UZ7�g����� k��@�dRI���)���X�о|�rf�X&X\&�'����A'�9J���6�Q�����>_q�e� ���ŮI#�����=�����[Ev�V�K��w Gh���H�u7�gť�n�\Q��"R��.^E�+F��_,Ј�]M ��Z�EDPC_�Y��q�gxx,��0���f�B�sO},M�Q�[H4(��"!,f��鱢K�!" آ��w1���V,;�%#(MEO�T�͇ ��n��\��N�`qpR��ԢP��M#2ѡ�X��/�Nx٦��.��)���e�$�J�U�T�x�E��ɡ�}���(��$���?H����ϯ�]~���l2�8��5Z�,Q#��~i��.�JR��Ԥr�^賴l���sWi}���hH��M����P���r'K�B����؝�J/[qqbɔx.�C.�
��a攻c�^`\���"7`����r��E���DC*$E@X6rH]1��삉t@2,f(�kQ2�ţ�Q��]b��pf(����6%�Гj�W�Iu�PPW�#�Y68���������o[���?9㝅1F���8���5h[o*��vz�a�Ԭ��#U�ʔ^�-n�3�[�
WD��J��+"CF:3�Tbe��e*l���1vW�zլ�)�����7�;���#�NԥW�	gz��$i���s ��l���� ��b5�d���m��L]}LVe��D�R0x:h�Y����ZI�(�������Sۨ��T3r-���c\�#�AB}Pb?Hь/HN$����i�& 8|x���0!be�Ebf��A�(>h_~�^^��I�dQ!zok])�H{K��&=���+V�J�M�w)�S��
H���|T�V.Imzx��EX�q����w/���e�؊��x��*����L��[��.��)c�����D�������f�"X6AG�-��e�}�����_MD8ġ��r��Y'���~�)��E�bˣȉߩ�2�����ţ�}+�D@e|Z�h��I)�Y1�}[wٶօ��Չ��]ĳ���`<�S�����iv�)v{Q�Y7D�a���K3D�걊b1�`�D�6}��4�������3y% _�h�W���.YiUt�k�ʹ6���҈I�I���&2�:oפ�1{L�h�"H�� ��_��kg�q؈?�dmFU��[�Wtz���ە'XƦ�H��霤�<�J��bd@�q�,J�A H�(���������@t\����W�%ϛ����1�+�h4دĵ�-(��'�>\��q�蜻��/�g�,h�3g�D��3;��AA4sٮ�\|���:�ݷ�a�`��8҈����PW��y85L�|�;�C_FTr�#�X�D�G��ܘ�Q=h�}�g�Y��1���wRΉ��'IAǼ�i��ғ�r�H����lq���a𐮛�}��W��`�(�H�"��U�qd�d�8-p�fԸ���a"���(��a�vֱFߛu�K�J5�$�ۭ�5�
!(����E�(Ѿ[ŕ�1G���%������^P��(����r(m�ZH��I�sUb�G���3������8�q�����r��=�=�jo��y��e�m�t���s�b���J.���F�jz��`O����b�b�.�c�l��rT��jb�薣�s��oXT�$�Q�Z;�}�K�G����8��,q�!E�9�3?.�D4�c����LFD�<�ؒ2�΍ND>�q�L�㨋yJ�)��Gq��,����ԇ����r��%�w�O�*�Y�+Nj6�'��s#5�ȝ����ߣ�}�*ޕx��]k��Yӗ��5�Y�r���L�ڄZ�%�p��=@e�1���b����)&2�DC�N*�+�<�kC�*؟�Q�˷�1�e�o��`���X
86R���4+��(��Y�v�\��*�VwG+<�} 4$��� A`QƦ<���IDܩW�BM���("�'�IE
�J ��L�%zQ�:�]���P���ӓ�&A�D�'K�e� �������R��,O��N<�J?�/�&c��)w�a;�����2��aM�R�8���楣��s�e��z�����n�6%��<��Q�Lk�C'-�սU�.̾؏���rLIK�RY�li�ef���lع#���yE��-M*}y�dO�_U��m��a&	��؇1
x㏾�g�+���
;>
���_e;�E�X�3��<� ���ł�px��fƌ�!��UaB�d\�9b?/Z命2�(j}u�����S!>�g�Uvrg�t�_
|�OyC`��8�"D$H�^���ܔ�yf����u�ʔڠzޗ��h�&�R�n�4��{0V'�.IM��/�D�
J�ߵ9�� [D�(<�H��멹�W�(��ϭ�/O��J��$�Z1�Z�c�����j"x��d�e���=�
���>��9e�>5��.���4.�T�z9���τs�k/��I�˥�䦼O�~4�R���:�S�Ih
a|" �GB����^�
��
B�1��e~3���G�Q�)?��F�@:��A�O�������J�:�9>��̇�Z ��xh]��E� �i��mNd�Cn*�m�j(�4A�w����9����Z�B(�4�ƃ�,��ZHG��8���<Z,)<YR/�;�1��h'�����O�O%���4}��H�;��e�*$�Ȝ�?�����%���<����t}�D��u�k4ݱtR�R>�j�sp�(c�|��2��}rN�r��K��������8l�����s<[h�1򌢢�)��]����9sG,��S�V�����ZJc�=����_��wmHX���M���}=���*"�ק��:y�u�Cϙ\��/b����#���!#DB��v�4q��2]��H�/G�)�(�Q�`f��D�b��؏�u�q2^��y����<������X:D��ѱ�&�Y�"h���x�ދ��^)u-����ӻ��(g�}��8�e�����ˮ��P��D�4؎�����dJ s��9l"�t[f%���x�Z�h��[�RX�u����rEjc�5)T�u��\��
�Է�,��<��.��m/व�9`b2�� ��I�<�W؜ϒu�[�	���)�2B�O�{�Fw`5��1�Y峱��r�l�V��G��/Y��cJ�(˛���}��8G��@*׋6�������&şcE�g,�N���4�y:�2uR�"�"�\
V}6R�k�1�ǣEv�)��M�t��=��U�uRB	i쿂���Z�1�P[ε��J
T;z�T��x��D�����Bw�����(�f<�����jV�|����xZC�>��u6"�}ؚ��V�)��.)��8b�y����Px��	�EP�D��ċ&�y�֠{[�1���FB�7���b
3�!��J!t�`�ٙE���!N�28u����,�)��#{���\�MIZ%��h�i�">����I+�pH-�|����L��&kAA��1�6��X��2V������<_�����h'P��aM��]\���#�LX����f!�$z,��A�gg-4�Q6�m$��;x"8����߭_�j-��̄�	���O���C�{blB��W��N�U�:QE�kPMDk�/�T��¬9T*��!N��J��p�en�>�H�b�ɞ)4x�S�9 yf�R�Tsb��7	u��;^ Q�� 0����z��̵���z�E��ˍ��5�H"E_��[/#��<�:N}l"����[��OND?�ז��!�EΏ���=��6(�|�X�3��`�W;~��i�=�+j6�Tlo\m��:����@TQߞ�n��8�}'�}�x��}ŗ��V�vQ"�.�!3��ǅ"�Au�W*��w}ސ�:[��e�V���]h��*�N����/;��8�W�#�ޞ��ɡ����k~���(���,qK���9"&N3
��C\Y �!��C�T���}S��3�5�J?��<X�D�H��s����.-�oٶq�Q���6�i1�!6�?[��F��\I��3���FH���C�g)�T1`����"皖��#�)㠯�f=�d~wmK븰��T+CX�4�+�&�W5���;�e2U������2���<'QQER�z�,��D�a=�Cu$���F!��-(�����N�!s�W�'E�b=P%cN�&����c"��y���1p5��M����n�j�VX/k�}��u�~�M��I����%��8��I���B8]� v*��yI�a�)�ڊ"
�kmbx=���輴���+��U"����q�h$G"xb��tbl9-�0�~nb~��p~̇�YV{�fV���!0�OܳK��ʉV��w|s�b�2?����7�>Q�*(�AIAi��Z*����U�u���"��U�
���Ӻ%���曢[�-�|�L=ֽ��%uuW��Fm�y�.���!`��X��xjІ���ãB�$*u�hV�Q<����w��}I�H6Gҫo�b'�1F��S��_vY��<VP��R�Q中�5-����bd2�����O����2�z��e�!DȰR W3��唊D7��T �JG����M��uj�Zb'�{��;�ջ{���)>��/����}acUػ7.~+ǖ�K�rMu�9@���/��(����E�q(D\X��ݗN�o"���$�$r�\����Yf^�7|	H��#���\�Y���C�c�ǫe`{��ƍaɜBS`c��+��������q|�w�����
Tl��0s�<y}���\��Q���׮��^
*�f���c�f�YS.��tTx�(�d2��'�[��{S��Jc!�)QϷ����C!E!�y��.E�u_ѹ�v�MH�
H�눤̿�	���!D^[�1y<���+��!m�U**�g�b��8�ς�⫋)�g�K�������
�?e��l�/�����4ׁ��2��
6{�Pʋ�|ء�*�<e�~�x�p$�$z��^�b�5�6)R�Ft�v~)�M��8���`���>�m�qn� X�h�>I��A�h��GD��J�V1`����n*�戦��^�S�� E!�;�BO<K�>K�Rkk��2�Y[(�O���Q���Trz4d��\�$�:U��(򏖴kTR�?y#p�(�Q<���1S)�����r
�)�q7��� �a� ��p1�&���u��FT|IJK�{�Һ��K�P[��jSyB��^Z�Y�|N<���Mu�z!��QE���T�Պ$e6<$�"���S`ˑ׮]��Z��e�q"�,�:���(�`�2|ZR��r�Ccb�P�XѬa�m��9@apMҪ�e�Qm�uߚ���x����\��H:ב��B+>�0�/ER" g�E���98ݖZ]ڭ��1Oߛ؅7��� �M`�)B[�"����_{�q���/������D�X���/����.8��$�~^�}�+�9�%��cs��!�KcGEb��"k�2�ا}O�ر
.��!�"�ć�����bE�'��sSzh�T�Lz��ip�|L��9U��Ƚ<�h����&��E)D ���-o&K��/�wG���E����$T9���+o�轱}#�A`ݍ�Wmb��W�ZL��	M��RD�Z��LTp�9�@�F%s��Th����Y��'3����D�!M��EG����QmR4G�T>=�G��%�4���t�-��0�M&<�"S_VA`����quF7��<�kP�����yv�rv<qIr�E�3(*3�g�	�č��DV#�M��ģ�QE�����7����WDN�ͅ�lJP
���A�����Lyw,�V����)Q#���h�H�t]��
6�Hv~�^X��v<��I]~�悢� �W����x=y�V(�,h�z�@qEd/?��1��	c$��5�ռ���b�-��;>p)��~���L{?x���+)G�tA����)�#�GxFx�Qm�XH�{<L���e�{�ևy��k�騅/xX��+�/;Q�9x{��o���M�j�He�w2?�:���;)v׺nM����㚋? ���[�����șuf�.�&N�(��JD.�bLuk��c���y.U��X��ױ�������OP�V���O�;U�(�Ϩ3r��  � � �@0��0  X(���"�Mh��`-54�  ��   �\    �  �����   0~̞� ��U�Pۖͽ�A�  0   # �@`@ �   ` Hep*`ް� 8�	 s 
� � h@|@ ��  8 � 0 %� ���9Z J%�� H�4�,0�2� zX, 0���[������wV��+�

vx-���9F|�YdH@q�� ���h	$Tbh�ʒ@�⑄a!� j� � [(�� @ �$ � R��� $g��2;�B A@�0@ ���``@��$�0�T B���#E��&�D)4"������e�8�!�_i��   %����O@4Ղ�@F�����9�=b!��K	�?�k (�K�#�  m�� ��c��*���� ��o.� 2 @(`a� ��D� 8�u={���F�hq) # 0񀅀&�@��/x�PX0͛�i�9���   � ����$�l2��#(@r ` � �� ��` 
g�3  �#��¿��1qK� ��Ն�!)ƒ�hbȝ�d�FK�:�&�P���7`�����:�" !l���1D���A�X�D
�Q�H�?���A��PC�@=0$�79��ő�Z8���Qv�ɂ���li�r�>�Z��`@6>8I�}�^kbI�MOce;�L�Cm�^<���x����h8Ej�J�̈́���v�f��>��W�.��_"���������H/�R�j��I�E�J��!1�� ��a�y�{ж<�s�q�AT����9��]D�����0�!��x�gm��,#e y�Kv���;}5��RC���P�5�~���fw�H�����n,�Lg��1� �<f`]�31� � .����C*�d  ��3!��@G��p `v�����O��0IEmx�� zhE��T�?�ޮ�⠞v��5�� �%�� o� �P`R� �� �$8 � ��3��#�P�snxJg�JA�P}N�5�7+�h}Lr٘x͒��8� #@��z/����}�>` ����&H�<u�؀y� � �f�S�6�X�zѭ�9��K8��h�ePB��L	�v�8�� #�B �ɘ:zXVЄ���Na�?ر`�!� � +�� D��t����c�Ph�� <�x�<l��!�Hπ���	���P���c1�f���\@3�:Wa���� ������WD/#�3<*/�% �ȃ� �����ͮ=�d _7�xcR��@�@��������=���3<Q�gK0m����]H1 -,C�S�B� ` y�A��1�& �H�@�l0#8���6!&����D2����

��.��
Xh "԰�f
���i���/3���P�t�a�z�x c�d�Xca p��HQ% q@Q¶=� { �m�Q���=0D��v0��ѽ�1��1-�� Y(���@�6��^)/!V�_unhq��&�0�SQӅ&+t����Q�v��� h�$�CP�Z{�c3�����(�ǹ� (��ZmT_�/G�%!�bJ�uxFؗ }�����qSx�Oj�B�E�F1��c6vM�e�`�3����8V Ԅ��WM�r�� LZL���(W�3?��� u�c0���%��0�D�a�ŉ%@��B(�a��<�E�[
�,1��q� D�.�H�	�0�^ǀ1p�l�	5�b�@^�������!�tc��<�@Z;��:�� a q���4���6?#a�47��e�l����]�\i0 ��� �0a��� j
Ј�.½ ����^��\p��<�Q C�g.�y�=.�.j�Dβ�t��(	�ĐX��j�J�q��I���=�d2�G�I�"� �S �1S��������@��' �T�b�\U���*�iZJ�cǒ��@��ޞD����0��,� \�\`��  l� @��"�d �` E�����f��_�=2���b0 D^��� �PJ�#���%\��2�t���"�h2�!�b�#��i*�^�p��@kJ�aP����{�@���6��}���,���ߍC�	�)`� ������Pd/r{�!��s<[�A�?@B��CZ�����i'����J�
a �^���I,��؈$Xd)�"1�VC�`$}:�$�\��"�fp�@�b)e(4#���B�P�k�����w�_"g��$�hS3� ��q��� C5�y�1�0�V�,���ݢ( ��cVQ�4ɂ��7,�B��-+BkHz���e��Y@V� W��,62�\���6U:~D0m@gWh�UNs.o��@�ÊEH,�ľ�l؃����0�]��=I⚂���H�����DT@q�8��X�:�Xx>Y�Q@y�\
3�Np�oE��C�Q�JWo�� \��V����+� �j���p�~-�p ����B
���\u��8�A�z��]������2hZ�A� �h�@���� p�R�  �@ ��� ���2����(����/��cN1�L�kR�5�9��8M�Ov�|)��{�kֈ�@�Q������ր5��,�a�#BX=@��u��F��Q�X�� �� `H��J!� V C � �@��B��`��"C0l�IoV"���T~��`�� co�A�a�������	5��� ;� ���9� 
؂� 9 S>⬀'��V�B����>^1Z�Ζ ii{� ܻ|�,�li� ��

�܈څ|G�����(m���zcޖ��6�)�<���,>�A)8?� �b�}�``��HT�j:G
O��-�ƙB��Q��Y��@ f�X�/G�h�@� �s�A�I�@{/�k��bfD\��i���!���\.���2��$Ig����( &� �  �B�(1V A���_	�l:�0��(�0��W�sO�)�C�� PX����/ ᙀ\2�X? 4WwcC��І#�m�� � u������
��`w�����5 ^ 3�t!zYZm\��#fB	x m  x��`}� ��` r� ��p`��٣~/���_��9gb�6�D��g" B!����^P�)�@�LFP�D�����J�0lf�sA����`|3# +���1!�� ���ς����{5(�b���Dg��i�V� h�pp��fՁ��c�uH��@���Ƕ��C1�u��er��:�@~e�:�� ,�o���6^᰻�!P�E@��Q��&' =�`\�u��,V��^'J��Ś�/�!�)@=����h��K�{j5[�ɇ�`���Q��B�prSLh�k` =�!2��� ��� l k��b���vD^�:�0���� �1�|�BO4>�˥F
Tk��I�`�c1:� �0L ����~?�ꭩ���`���� ��&�&��8C   � 1�ϐ�v��T Ɛ00�� 4�@Z��� ¡��@�s>1g? 1Pb�E�H��H� �,�� X��   !�H     @�!���@�	~�z�bP���g�Cf��(�-E,�a!ߣR^P��-������"��<�{���d�PH�_0ܛc�ߪڦЄ-qp�\ix߬��(�3��A&�M�{x;$KU�pK#����;�q�L����~
�Tl_�ͯ[_�[=O��-nF�`��9-j*�Fɜ�d��D�f�]���Al�,l  "!D2 �`0                BR22d`          0  @       �>�Fr   BH��F����30@8��Fj"��g�=9D��!�
)��N�$��N��\v�ES��A#I��âl|��K4��)U��ׇWI}8�Iʓ����dю3WN#��^wm������ECD� �L��Ԁ! ��"H�`��j��ʇ��9'�؝��hC	�RfQ6_`;2�"[H�)�a�����E���9���A�_]f}\b���X2���+p'��/0�X�'��n��#�����ה��(�s@<�Z��\P �     u2�0 3	��I*Z�3*�	E�e�Y��t��_pNdl��x�F&�te�F�	*����4S�4���HKQ�{IY'1y)�d��2>�k�\Z��sI��$T"�|�3�Լ��}� TiGyE{�6�p�3�E��(��J�&��       ��T	c0� 9���ď��ƍG���,X �Dp�ɹ-���E��\�u{-5��V��l�{�$|�x����/�I�)4�*	a]B�`�'�Ǆ�S߃G�ķ2Oڠ#�[��Bq��G�	$����J��!��|�IL�ű�9:��3걇Xʟ�&�xt�B4�iD0 ��z4��r8W�.}���:KG��l)�F`ٽ}�?Υs�g�c'n���Րs�h]�̸�$}�RB{�Q�)�'R����<�y�B��3���͈|�5[^N�38�H���j�T�Ș @    2#��|Er����!�gY�'.��ܢ���4���&D���J�v�R����(-�Ѹ��wPK�E��}���,Q~�� ��M�����[A�l]�
'@JJ:�I��w���U	�17+����_�Jt�y���u�S����3ʐ��F� 1��8 (�e�0����@�s�Ӻ�}%���TဓD��F�2�fjI�u���bѠ�a����u��5����L"��.L�����W�t�<��Z�e�(�C@FN����5��I�� Ⱦ@�@�Y�`��餷�2d%���|�A(��V1#*�y�,KX%���b��m��eK�� b   ! 0�  h J��1	�he2���KpE1E偘$�T ��U'%6ф��+�\ ԟs��L�K�O�8n��^����|B�O�њk� �=1c��R�R�J��.bM�X���r���ZB��+ �G�5@�lM�l��C�(,ct5YH��;v q5�8wt c{E��1��            �   3�"@  N���Be��$�ϴ��$#"���l�ek|�}Ģ�tN?+�ኽU �2fhD�B�����&'��ϛ�B��R3�C~���*M�Uf���@��{ɜa��2c�W㢶����D�+�!çs�	�Þ���_��e�V&�@O�"�`c��
  �!� �
D` ����n�
A �(��{.=�Fo ���fL!�@��l��x�a��*d����r��Y�=�,�Hz�$~�L%u�[�u����	���u�����ܔ���σ� N��p���+����d(fD�ħ�R>�����2�������� A��M �   H|�\�2�����wN�a��|xhL X?���梐0@p\H��*���|�'3%�;��� F&\}�/}���:=2��x��]�2�K�i����&����t�I]��ȩr��v'�]�(�L�L'j� ��   #"�\�� �y���J�Ne=�d4�؝mڠ����o7���A��ARI$K��!`�mh�=�4q,=�rn��:$n�0%eS�$��Gna�>_d>�>�F�F�5�z:�a�/�De1c8�D���a��[%3��H�F�Q٪Z(h�#	:5������QQ�y`s�8��,���h�4N�B�m�sQ�d����4uJ	�i��'������ef	��ۑ&5?��4P�`���5��&��E�)ww��c�366D�v�2I6v� ��Ņ��k0H�j&����=I����Yr�q(�h4p��MD�,$b�
�qV��UX(��A�aa��ν�u�+�r�t0�@No���s��A���'�a�p���,+V���(�	;[�8<�a"D���eD��J���a����d�m��0�鑔h��h�Bdۢ�$��X��A�|�G�ѹZ#�$h���.('��t�qt,+D�{I�"	4�56#���
�Xo�x�4z	��N�`�1j�XXh���0�D���R�K��N>_�F�[=nT��P�1|$QRo�M���Y���(������*4�iV�� ���W��3�6NP�J�)�
xP+R���R������C �'��s���P�T��x5/;�TQ�M���Z��(�p5�3�P�G�D1H�� T'-%�I�_Q�J�Gys����OI���G��t�3U�RWRJ����ƛM4<$'��$�ĉ���O����R�]uTe`j(�1+�!�2��6=����̣��K�"���I|��A�վ�%.��P_B ��I�8�+��5�u@#s��g�c]Mcc{4�Ѣ��U;������L:=��M�&	
؜qF�MIF��(��Ȧƌ[=9��QCƃ�uZ[�$�V��zD�"�E�`(�u*W�����7d[�~�����>�!c��ok�!~�+d�	���_Vy�6[ƚ��D̂.<+���W�Dq
#�a�N��%�b��ҝ���	"}�9�d�[�pHש�-:����P.cR�zz8�3ϝ]!�$e�5O������mJ����[W�ę<�|)Ջ[���q�k��#/WʯF�����/X��mx�$��>�Y
�����9mY�R���M�| S����D�R׽�{W\���E����{n�U�V�M�����'5�Lq��[�X���%��
-a�E�.u����J���u�<[G{�X�|{I�X�Z�M%����!M��l_��1���}�L�!�e�lL>��d�^aa<s�k-�f�_ݚ��ՀY4�E��vrb�I.�#}S=����P�Z{�A@4����?f)�
*U��D�@#R�dk@'%N*�]��.�?��S����}�P��j+��Y�m��c�X���������:0�8鸚��T����x��nrx�DB+��:����.%��6H�;nIV�WF �m2�9g6�ɮbD���-�|�Z�)�.��E���#̖���6I�p~8�,�ֆ6(��*ł9q2���J6'Dc!������/ؘ�m��@O�Fc�!f4Er$Y���5��m\�#�!0�R���d�E�����"���ď�����b� �Q�����&�f%�Z=)G��Ȕ{��-!1��㥍Y�O���e�j5�G�R<Q��X���[6�����'(���EQ�xw�2��J�,��%���D����Ͼ��Q��E,����I��:T乯�g]j
����P��ɽ�#*�ʴQ��km�hBeI/�PԚ���(��(�6:B��I�=���9@��� l����0gA
��Uڀt@e $�cd����8`sM�X�� ��˧��ި�Y{����H��v:�ɉ��ӳ5Ԓ�ŋ%-����ߏض�|�9৚�>��!��\E�+���y��D���Vs�dG�xZR�Y�DR�V�8㚜;�)�����ꅌZf�W�<I�0�!�$E�+���a"`�P
$��\�k���d��*�v�y�(����p����f�'I���\*��v�cE��LI�9>��D��������AC"�/������������H�����-Ҡ�/&h���8���CFC����',圚B����b�4q��,��X���$�`�۷�mrߓ��-h����BDPm�αa�x���V)10}����@A�"�/_���3��u�!��Y�"����^���G73!���k[?��e��>��S������,�>hă2�!c���d^G�/�wD"|Q�(��->��bD8�m�l��~��҄�S�\9�W������;�K�q`��`���0^��$�̱nQ�'�����:#��,�<x��ìK��ܱ%�����B�|!��K�r[�E��5�2jد��L����G���w�8��f�/E����dy��h>�:4�"�!8��rl�� B�Q�D�Ȗ)�D��A�����#�E��B1Č�L�o�Y���g��$f3���@!�Y}����VD�(�ت7�։Ӭ�g_{K|d/˘����o�4b�G�q1G�&~L��l�^�&#̼YP�Mq�b��@aH�(�h���攎X�x�'��x9�*�D��b�iz1Dc�t��)�9���H�D8���a �C	��. ����Ǜ�z�����)�yԚcDBG(^��s<&6%v�Xǎ(��x,��i�/�"I�Ĉb�L��'�b������^[C����_�̏`'$�dVǩI6+P6�al'B XK0ZK��U��I�v���l�O��� ��έ�Q���ڇHG���A�"� L�@��AP:',XKvz�
%�
��+�ݨ�H1b���f����V 3	�J,ܦ��9bS���P"o�L�R-�-$��gt�����æ�p$Aaĸ�-�a:#��^ce.�v��Yj���Ә��.����rHM���ɩ��1<g��~,~�E��gy���L��?�C � ���/ p@�h�r��'E�4X5k�ŏ���#nE���/7�)˖ bk@Z?�DλE6X�N�V��@�;�SZ�A�#��[���rv�*RH �%d�z�甂��ĉ	�K�EY=�v�b;��>5�W��ݷ��Q:5ʹ�3,������ł��b��`��1�� z5�@
� �}#){E�����}g�L��1ge��W�܎����I��"� ���A��}ȫ��	Q���ϛދ$�罋�dtX��m�3�R��Hͻ����1�J�XIV �ztD���#�GG�Y�*��z]�{Ѧ�%U�9��]��upX���9
BB�#2*��gڵ,O��l��g��!�UR;X�E}�0�#�ae�G��C;B&�.'�,Yn"~��z��:(5Ȭ2�y�_Ɔ�`�6����ˡ�K�x6���(���7�|� �r �/!�`~X��'��.ihK\���D�Ͱ��|΃9C��90I����rK��<C��u.@9��%U���!	\8�W�PpɬQ� ���*���j(�˥)7QZ�����7�C`��dH,cè�oQPt&/���M��Dɪ&[���R-o����m��Ȯ�I��2Mo�wѧ�ɰ&=�e�ߙUύ�	�]��Y��m;���hK���<f�k��ZnY̆6Z-8���嚍w0!���A�)m-	��� H�6d��,����&�-/�*n��!�&��M��暲U!��3
�*��K�ncl�-��e�%oݩ�6�KdnRj���i�ֱ=<&m�]�嗨es�#��$3��G���H;#�zL^O$b�5N��V�f��É�fO��R*���2�d�O H�0�h�D��[�T���1i2G1)��E�r<º��u( 谖�8�������D�<y'u��ex��h�R�_��o�b��������9
t��at*g-`)�{8�GH���?�|�A���T]) 	��IEft���G���F�xO����x_3�)�o�;p+S��q
�?X�r�E���P؝��t��
�i�q�'P%�} ���H�t���R<�`/q�	� o�I!n�l?��P���C��{���[�S@&>��lBWb
$>	�r^A�j�6�' "�A�*%�`������܁Y�	����9}ʥ*~�{�� ;�%����~y�������P��v"�� ����.�Pq�3�J@��xiW ��l9b�\�bqq?�QJB�$���W�$�=
�IhM �-��#�VgU�@^����=�)5`�����&n��@��C@�X���OA?}�f��nj�2/ՠ��N�aG[��O�JJx.��3����~�|rW��ºJ*Ą�.��G�-2)�&WUV-�I>���mB�Q�D���K��H��K��Le��'O��6c��<�œZ$0d��v5�Z2"��)�X�%��s��!��S�_!�z�'C< ,�m����$\sD=��]	�p��,�J��d�������#�Q��Ef�xp9�9�º�i�69�$XD	`8,m^��O��P1O02n������[���+;)�Qye;�h��1�<���3��=#/g�KTث����c	U�0����.�
`cg퐮'�B>��c�p���-��5'صF�C �xBz����K'j!Lbj	����N�b>է��u�JXRb�Z?�x��Ym��\g����%~�ʈ�L��_pZ�LL��f�T��QBYh��Fl2�S	~C���|�$��")7W�ɺ�5���v��f���*��+��I96��U��(�h0�P"�
���a�GȐ��e!	>�h$s�O��>d3B�+��)0P~�gKOB��D萉e�K��J�B�<yȜ�X\Y?:�����*n���Æ��|o�W�3l;- 7��Q��+�JZR�i�-d�)�*�D!jSց�0��RH�l)Du ,]��:�@D�����L�r[�-ힳ_�|����,�_�.����C��4�?B����-�]#��P����ѡ`�4�P������y -�u0���y�*fR���+vZ�k�~H2�C~�ɋ�J>Xk*�BOg£���?PPE3���oy:!�Elo,�������]a���r~�=l����I2�����qc�������t$d&���Qh�#G1XSE��sE��\�0�՟v�������6�� �`���k~�`����VL <L��mR�}�|�<kkV��.Y�W�+��i�6�q�czc��V�#���ā�N���l9�E���Y�HOb��G���2���HC�3���2�ط��[�Ͷ�Ds�3�CtH�J�3
�ؤtd�t��K����?>�R|X��1�F���"�m����r��o,���<$���-�茰�\��Q����2��t,��[���H`�y^��� �D���@�.�a9J�³gu�r5��8#�M��7��y7��1�{qU�=a��t9����OK
�����Ԁ��:�KXt:�&l)J�ko!ct��	�ƀLI&M
�Y4���� ։aL��r
qP�Ƞ	^E�a�L��iK�m�,�@gWk3�`�@��ͦL?�=��RCX��8��%;��>xJE�jQ+
ɋ�� ����VdH"@N|
F�r�ҙ��*����&�r �B�:�RV���ce���e|�-��@�m�3�vW|�jI0�1IP�4Z_-� �(#~,r;h�&�)�|Pz�GSk\�Ƣ:)e3�A�Mie��j���͝�Y�!���%S�R���9��/D$%�0��j#Cz#�"�+Au6�
D���TET-�nʺ/9Ae&�P���h]Z}i``�5	hB��� 	F���m��B�:5+��Uj��j�v����͘��l�vzK��A� � �V�Lt�0V��H��V/��?�oJ�ō1ys7�y�� ��t%z�  �Сr�b���s���0("�G.-,�)��MH����93ӡ��!����Sdy�P��MI��k���+�����O�Z1���A�����Ska~v#�,�^�6��')��[����r����:PJtx׿�$|���2����\������&��牄.���D>W�Z%Ѡ�4aB#��X����o��1����>h��	q�Ŗ_���^��Q����f�G\�?��ˊ�����	��8Ӟ��2r<r�w�����{a�d�W,�r�2~,L�Ƴ�L��ĸ��NE������*��<<�X�����,lM���,.N6_��b�)�L&�������7h������|7%�Ą�V��UՄ�{o�p�X�V޻Hp\Dt�X �T�;L�����Zkn�
Ek��Gs<"�Lށ�?�8w?��A�u]�W�#��Eb	e2V �C�:������M��O�A�C�/�qBXt%P�;����4'��S��[����J�t7m#`�C|Ģ�@X����i�/�&�#��o������g/�R6o�.�ִ���J���h$E]�R>�H��O�g�W!� <���yZH��kB��ˬ
�V�S1a�g�Ыb�r�8�s˓5!�>�K�4��������c�-JE^�N��!����#��0���w��z���t'~O6��X��;��&D ��e���0��? �,A��@��1�!P�`u�"�$�HF���m�f���m�� �Y��Ka��mB�k��2��7`/ztǴJq4�ٱ;[Z��6_d�����{O�v�X!����S�f��ݏ���+���[g��:�4>��������˭�w'�����!o��&B	��p�1r�>�4o�w��%[L�V���;��DN�n{�5��n���)�zaԥ
����&�3��E���c��~��\��l�nOz��p��U�ǩ4����ޣ7����b��v�Li����*i�JE{��"@hH�#SlH�U
�ܘ���FTU*ޟo���Hn��KКF�lɜ�n�DDh_�'+X:R&~�hK���&����L$AC� ��{���E~Kρ�s�~�=xҾ��$�`��n���z��P�9��l�L�В�vm`&w'Z�
�h�	P�.�)��'������"������p���}cٴTt��W�Bba>9*�yԑ]NJ�G����צ�ZG»�<���eE� �9& �"0��BC�nfG�HK�9����]� ��uix@^��/h~��D�eB&�jAq0X!:�D��N�	N��)��=t��帾H���b����
/�!���U5����?"z�6i���������r��̮�օ��$�;��L1/)'Z4�30�	�@�@Q��
���	%�i|fPQ����!�Ǉ �Dp��C{.5(��C4L�����!	'x�B=���T���>.3�7�9�.�Ĭ�cx����6=�����|�޵������a9�U��'0�|�XʣT��=�ZӉ�\���,^h�� .����lT�ss��{�ͺ;-0<�=��`�_��2����l��GĘkb�;0��rs��'�<~�LJ��^���-�_�W�m�O��/n@�qbK��+�I=�qy&����@%$or����£@`'����j� BL�D��!��k��mw��9��.W[l��Q!��;�yf��t$土��+M��^�[޼���UKt%�֘Pf�+mp������ �	��Z2��5��@+�dT��N�B�F� J	� � a,�T'z��vVcd��C����C	+�&qb�g;��lXų�x�'�)ڧI�v�CO
���4!��R���((�hG��w�GB�q�`�F��]t���([M��OO���@2/!��/�K�0�����a^Cd$��Hp��0� C A"��2   $�lF��r������Y�ڿ6˻� v�܂My�8��   ��q��	�7�� �^� ��� �� /�6  H@ �6 `� �4  %�h`��1�  � 3  ��� @ ���@"�Ť8 bX�(~(ۑ�#�  f           �               �	ځ�������9��a "Up� `+a4��&�%'�	��~�lX�����њe@qe�y8����药f���m\��,�1��)TjY	��;�bO�}y1�b��a�F�'[�&b��k��kݑ-+4I�D�0�Q6u���)�M� pL n�*� �>Q�r�Pk`I�@�:�U�toZIH	� �4ʂ��� 
=m�rs�V���U�:�B`�nQ�G�ЪuH1Dc\���"��� ]㒫�h� �m��Z����}X��d�M�D�(+�5fq���$Ԍ"l                                                                      `uh.$��  a      ` O ,-,�!�c�o	��h��(`F <��G*o?pe�h�m�7m�����8!eB��[��JPa̮ ȧ�a�&,�HnxA�F  ��ܱ���b@���	*��&��� Y ���熓R�b��	�k�G���@=k,�T~V0�b@�����h ?�����F����� ��Phu@�O�:���6�)�V1Bl�0 �e*�QӘbD (� c�Mh��
�e�[a��щB1$ ��a�w�$��M��D��I` K���AJ���40M���&������CP���ԍ2O�D��������g�(����5��I�8�,`f� 7����"�8��$ߝ��/=K$���G�� �����                                                                       �        �               0� @�          �`  z@.����PCF_I��    �����A�09��@]x@h�8u,�Fwy��&! 4�[�~�l����<�1&��� �    � �\c�bM"0     @0�0k�f��tl�Q� , �� c,`��P�����rQYZ s���9�0m5.�d: b�;`��T��       �$&h��                               �  ~ f���@@�?�L/q��#-�zG@�����\.rw6ֲJ�g<�5pr�2R{S��_��ז��Ӣ+4��\�1���SK2\�>�4�UV80ӂ�ۦh��0�=)@ a�!�����Z1�`|����$ф& 3U�*���Y�̄$>nQb�9S��eD��JG��V	�qk��z�QY8�����Q������U�jQ��o%ً��qD�Kmփ(�PBn�BE��_�t21jJ�3��i��:5J.v�-M�6����!��R�5$�Ȋ�#[(*����*i��cI
��~�#�I��q�eU�                                                                @�        <���0` @     ` 1�@`��xsv` `=�`��'�R�b�� <�	�̠�@=���b3�� J�2��Rv�i?G�F��1ida-�����h�K%�ic�ǔ���2�<�0���X�/����	$������% /~2��Eq�Rp(�z6����&�ł1�֏	���zB���[u꣎�$��Jz�P�x�F�XT�!U ��޴�(��J��8�\��T>�Q���S�Qo�I
&�^0=tT� +[�*�����T|`cR���M���7�t��`�O�,��D���J��ܰx=u�.��J�2�Ա�ODC$�y��/ہ֐����L����nχys�T''�@�AE�J���8	 o�Se~�!G��#(��1~e�`1�N�R.}HGI�� ��Ƞ��,j���j�^q�@ϋ�M1�7�㻻�GK Ɓ��1���wxD!�$ޱP�Ih�g���4�@w�#s���=�?R1�vI�:Ԝ�@���D+J����4��my�Z	AzQ����6��ί�ړ���c�κ�x�08l�2�F�:$�@�l6
"�԰� �Sp:�>)�c=�T ���39(�JȷTGOh %��jz�-�T_9�5���Rⴠ�a�{H�iU]��q�a��AF�Ah�����~�i2 �ّ��1I^X>4\�����c���=�;��H       (� �  �                                                 /������i�ī0               7.&� a  o-�7���             ���LZ
gͽaꍊ���      � �   0�{�P���G����Ȉ  � X        ��lU���&�3�6a�π         ` � (kY�l�b7���
��Ej xp q�� � �@��߯@1�`�r��C fL��3��Nf���m��ӜG�=0�C����������G��_��$�UB/p�Xs\ƞ�V|��y��ҝi<5k���(��7�ľ�1A��Z+$�V��)�<UL�Z&,���Pдg�0h,l�y��d;h$CM��ƅ�tH�и�|R�] ���cX!�D:" ��w!A�3��3u��!�3㗵�c:�?*�@B�@VU��0	ф+�	�YNZqz!~0`�o2ԿF�#9L
��/M��l�;]1��)���:)a����M1(�S�<�����l�)���������f�ơr�ح�0:%K�F1� �%&QZ@f�U�>�F�@��@�t�3��6OP�u���w�  ���=+@ڦ�^����e,�!q�0�68��m(-;BF�u &.,�T�j��N0:V��G�3:��2 9{ cAO bl  ��Q :V�k4�                                         �          &                                    m��fϫ�V����X�hIM�������@#�D�K�6M(����Po��w&�j� �U��l�~��3�V67�?�D��=R���Rhl
�FŴ�x6Y\���bW��d�T'Ģ��?�ʳ����a�c� ���l�`��L�"&���U��ٹV2 nV1 /���`��8�I$PJ4Y�XQ)F�*��'[j	�@&�9�*�9��	�6 �T�;������8mPH���X ��!�>� �աB�\�	�` ��� mN�М������SBt��5F
;e�?�Yw�9�&O���w�B�{�Y,S��BsVf��|��̋����JM��
�����hQ�}z`����-�!	
:�<6���:����ş�kP�x��(�S�"�4��H"����#LnD�8��8���3�;���v� N���O�E.��[�5����P�ݸ���� �^(8�����l{�C������d.�>!>V�`n�8�E�]�܃]"� X6RW<�F��m�.^+:zG[aL'uJ�i6�RlMJ%��ļ
u`D�@                                                                                          �>)(O����G
U�b�D֡j�7Բ�$���j"�����X�Lz�T�j��H��[ˁ�C;�*v���\kB����]���R�S�V�ʚx���}+*bM쳪��� ٥F�m��#�����Q:�\ b�A�>��h=3,�`°HO����oPp�l��j%z��F?@��qa8�Ű �i,�	#Q�	AA�"H|ɷ������Iʙ��G@��Q$�Lk�zJD�X#����l� Ә�
�pu4/ܮ��"$RH��3؃^8�c�@�%Y�'S�@Q�@IRn�ywM�
�����n<2�VZ �鱤!�G1� 	�x)Q��$�4�$�����<�����c*��l]�Z�����ÀXg̊1A��1��±���i��_��?䂴MG(l,MӶ!-1`�cH1M
����,(�}�� #}mDL� maH�0z���\jP�j�n( ���Ғe��8��1���˅oc[�z'V���k�uK���=GF��GF��6M�F!6.�4���G���(�F@���                                           �      ��                     � N� @   �  �eq4�u����Y���A��2$�u��(N6<y�\5�
ޞ�����,��x^��Fb-gB�T�}ˣ�J��B�=!�$a��:PĈ=�\�QȪ�t"�Ě�f6��_3f=]�m�qda�A22B�LVG"dPǰb��ΰD��iC�W�T�:Rt�ӯ�16h@�, A# ��g�e�*Ǜl�<*&�JP$Ѕ�b3������R�#ZNt���+�vx��^a�a.�6�����AT�a[f�vo�#.�%��A&�����mw�:G�� 7h ���� $` i[հ`��cNT    0`1��0T�!��h ��@@m& F�b �` F@h 4 �B  �   ` f�� �  0L � $	@2 0                              L��fc9���y�0�� !h�!�-����
�0o!�x�4����`	�m��#�����L�#P#��7���� ����\hZ@��D6FJl��ⲋ��0��%�$067ir������,Cg���DpK<oĝ'6�g�
� ��f X�Hǋxԣ��r&z��:�*J�n��4c�g��8�2'�A���Y�1�� �2�l��2��Qj��c��8���<�<��������Ba�,�p�br���0	�� p<M��6��T Y� #d -y @�   )�8 ; ( h 6���[��juHז����[!��p��}�Ve�Ų����c"��mp����I�D?,��O�3������r<�������dr��r�'B�v(\�.eV��ݦ�i�AB�2�ڲw�ʚ��_AO�q�y���l\�ת�U�696��$KFBSt�n�<���:<��O�F�*�)�4��,e<��?s�s��   *��.��J               �YH6ۛ��h��          ㌂����q�Bun        D7�#R�n�9kf   ƒBs��&*�Z&A��
�a���rC�@*b�h��J �W������P�©w����؞�<��j	ű�gr��4BAe��e%#&�r{�1�b�lqG�WI���8�����b�O��M���IWhR�O��n�إ�t��բ�t��l՛��i�t�>�7ws��i�$�7������B)ĔD�sN���(	�1�L��Mj�
��Td�!�Ll%h�"
��B��a�Ȝ�4���q����i��x��[L���2�������	��Q1��kE��|�~�B
xD�=XD��-;�ńQS,��X�eI9h��a��=lWYȪ��G�h�j<��	�}+�1L񷠓j�I�ZB�b�8��u�z_��@,��)�h�����H��J5.�Fn<�Hs���e��gT� a��2BO�$阈=Vj��7g(K��(�Oٱ"h��Yfq��U��+�ϭ�c[��H��	A8�c �Q�eM _,^��h�E�I�����tV�)�F�'�Q�w��+��KTO���FxJp�(�8��p6F�4n9����QIg��'����g	I���o#�I/RL�v�#� 4������V�(F��c �YG� �8����VA��JE<�9\��ȡN������b���a�$��SbG�o���\��6Gх��T��w�28��ChK�3��.%�A;`	���m�]�,�_�2.�5L,F�H�A~1�LͷH��)`���X�qsb���r��G���fH=pt�Ğv���pT�AYF�G���?��5���R9�B��&M-�f+'��+�5��R=32˽���yx�s1�! �V ٦U�g6��.����p����H�� ��\�qF
���dtY�=�Ud�����J��c�+
	���P�K4$���`e��dZ_���� �Ҋ�d~b�!�"�Ÿ\n$h��8�5�y��#AhK�]$Eu�DM�;aK��jqF�$�X�4~�N���H�]*/�ZT�*щ@��9e����[R�TG�_�
���$��/t��F�	F�EL���k��<��8��Dw� �s�d!�<�Mj0,b*O��*���vF���bai,c��a!)��.��.�,�$�JB�~�DH�B� aIF��o�>�� ���ѦG��VO˪���p8%oN�%��=L�z�����D����������Kr.�t��B�Ր+b˽V��JN�D�(t �\g#CS��#5V�9���5=�a����	�PIr���8P)I�}�VO�'�t@�"us
(Y*�ę5���jWL�$J��G޸���&v_P����m^S�P�n�(:m:�G���M�t�r<h��W+E�H'��/˞�ȗ�W9������+��ਧ�O[��%����G��L�Nr�f��b�"l�@��X�=��5'��AF65�sT��mK��a�-���C�&▁;�Ї2Z@�:0d��$Ȭqҁ ��G:� !���hiD��Q
;Y#(�$Z�b�tECsLL��p���B�\[4�~Q�{����u���ap/`L{�c�%�LѼ��Z�XF⣚�v��=����!��t�O�%R>�����Q�mH�f焳M^�߅%�zZU�9�{�@8�ve@9����� ���z��
�Һ�D��f�L���U���>��٢-���L��t��.G�C_�$�<�i��)>�7)���h��C0��ܕ���@d9���N O�I�1
�����?t�˰gZ�����rF��:��0��C>d��=�6�E�3Y}l��E��:��������I�3�'�����/���ɹ���8������փ�,J�������U~([�%w���L�MfJ��6�0_Ɣ�������|�5+�$ ���   +N�۴lI��0�^(���=�1�5nf0�ס�a:���o|k?���$d�S��Ni���HI�ӏ�G���3�Ù�� �L͈�ES����R�>$Hܛي�]�{������Z�m'ʯ�|v�e�W�k����6�j��t�.����$L(��a%��|�x�~*��'�Î�+�8��k5�O�Y4Q	���t�Tp�(��4�cT�A/�j���9�C�&��HS�t���	�z2���1�6Q�'�m�wrHˌd��>6��qu�H�'<*�Rƒ0����j�i:�`���TO	������_��Ѿ�!���^T�k��J#�x����l��	ef���i�X<4M�	��w7��T�g�����*�v�/����v{��c��:N{���	�5aA0ȑI�@�D�ޝ�,"2#��K����\ �U�4ƍ�^n)���E ]�(R�O n/��WG_X��e)]#_��b�j�&T�b�$�\QcI��<B�ɝ�,Z�$�@����t��Hb�"S��L��|���
%�E�馺D������M�VIu�~9wI\�5ܕ��6jM�\y�Z*��݌C�A�Rnv/N�y&�-)��Y�-�{KW5J�E~����h����Ņ,Kڂn 0��Fc��F&o���	�|ߍ�M��i�z�v��N@�(%��J�+[�q�r;l�92�	5?)B鍿#��+�\���7��D���(KV���K��o-�Ľ������{)I=ߩ�������7B��%�Or�_/{W�.1$in�ؑ�bve*��$��`ę��[�^V��j�$>�G����Z������#�I+��'��K���"��'��eѢy��m-��5�-�#Qz��\�+��x�w-7��]9>�(њ�fj;�C^�H�Q^�F�.��"�'11����j��.C��ض��P<�A�Xʟj(��bs�(��$��)�ut"y$B� }�{��kt�{�P?��v�8�Be����0uj�C�hҝ$"��-'i����Yr���N��$4G�N����G�������iJ"�H�����Y�kg�+D�7uA�)B��7�Hܜ�Iނ�bТ6Ⱥ�f��p�y�F��nC�����&	0��D"	CH� ��a!w� " �w��i���$ׇ!#��Q^����%x^j8��bN�K@+X����$���HyR.��CǅAK�LBr����b JP��I�=yJc�3��������m��(Ch̨���N��/T9�2��C1�8��s��۹��煦׵�y�Yem���Ń枋=["�w�j��2����,�D$���7����q�F�JǏ�(�N��2;��)*�Qǂ�#�q�b]��sL�~E��X<ӿ�9lW��6�"uWL�VStqD��F�D�N���Ҋ���3-�	���P�r�dEmc��R/)�P�
*R����c3/���LJ^%���5�ԳmYڋ%9�9�8�(q�Z!z-�8���/�]rH%��P�y�>�V&Y���0���Ĉ�6GHiM�����ȳxƆv�����o�"�{��B��B �s:�/���P���8��=�ܝ���r�1(��>I&��!����	ܮKp�qh�}f]҈����O��o������Xi��L��9�
<�bSA�����X!��FE��_<^�5���JƢ�E9��'[LJ�����NB���WǊx����J5�Ɵ7�|u��%�����]f��ܬnc�O6��V�T���.j�^+O(?ȏ+��O^�RJ��H'	��b�7BU2DK�8��l������]e ��EB1d m9�*�P�x�ҿ��Cə�o�A$>���N��<�)bF�ag��Z&��M��eY�Z��/��nh٢��i%��Q�lW�+�Ss1�G>ML\P>=�4Ư-{ z�=n�xP�xID),���8�S�4Cv/E9o��#���|�H���i#�y<�N��>��jC� �����ʍ.Q�G8LH���k��jj,C�y�d����#Vh�d��խG���9�hR�!;����>����i����p@&,E�|��(li{��đzȵ:h��A�p~�n�J��O�0����:0r�S������Ɍy��C����m�N�[��6��ߌ���������|�I�c��"5c��-՟�)|�:}�g͵�lN�ox��ɐXR��+���J�\��l$m���8置Dh,��YB�Ey�|E���)_:�I�]c���FB0�m�ԅ�4�ڊ��>9�ҡ��8�1ƈ�>E �7Zն�H����|8��r|��ǖ2]����Cχ.���ߕ�Z��K�]ߖU���q���H����P��߳�<��?ɉ�1F�8�*�_��������S�9�i#��ж�r }}b5�����|Y^-$��_6;��Du��,y_��2Ҁ>��E;s���I�e��$�o�&���Q!�CWa"_Q�q��s5���A�ܮQ%2� �f%��V��LSQ�����4Y��,B�h_��"������#D�&<y*n���z@4(�E��
9V�=�"-����',�eA0��~m�҇ן��X��7z���.�'�.VX�c�փ$��I`�j�M4dN؞�;J���AjόɄ82
n��|�S���J)lT�>�= �ٚ��QZ	��,�3ѡ�[����jѻlj?;*�,}�|� ���g+�g!�|kyzdc�9�2Y;T<�����)ѣ�G�(,��G�篯����_��dC�i�"3��e�����%�:2�E�WK�GՉ�u� Eyk�(�Dc ��u�\��?u��08�Q�o�k1��S��`r�M�8?�����2<$Bg�j��<\׆"�-XioΘ���56��Eڸ@'R��P���! �rZ8��r�e��m���q7层k:���@ %���B,�-{s��v��#E�eEC�ň� �#-J1c9hݙ,Y�,I�h$�<+��S�6�5��A�9�&c���-�-��L����Pz"��#G4b�\j�dx8����H��u~U"�ɍ.��&cM
\��nq	9��'R��6cm9�G.P���i&{Qy��^b���w9�����u���F,xZC9�H��!�K�����I�۱{Yl�-gP�#[�T�$Vc����5L�*� ��J����O,l��;�������4���3iē-�(����>����H��kU2?����R�S�_�1�G��\\�f� \���K~��D�e|B�J!N�|��o�-0I�?�e���Jmecp��wz�&2f�)YϠӐ/!1�^�WA4�;[{.�c������h��w���uY�}�ؕ0]̅���×{�q#�k��cz�!3�Ǣ�{l������Z�N��c-J},���\��#m�ł���lK���~�2��Ae���E�X���b/&^2��t��;0�3�'��#�ӖX(?�t��&>E�׬�bl����.�râ2WkCrȋ%��Q�2�F�,-)�"<BW��[�،D����{��Y�y�������Or��Yo��<6��fZ�+��F�����8���bx��W�/P��E���BJ�Ȉ����r-�}2|��N|��:���8���ǝAsÈ�k�$��B�.�4y2��]���Ŕ0�g��T3�F/(:�eEQ�YF�|=�H�%QG/ӑ�¢#�x?_ 5m,k+(�1"c��-��X��r�Se�A������Qyd�Ei1%���!>�tc�LO�w�rd��' JiW��-��M��8N�[�%i�8���.�Ge���^��G�#�n�~Y5�bT�m�-��|Ӛ�iBbX���M�g<������fU��F�e�7�V�$��c��RZ�{��a�8����*"��U7J�1d�Yg��Q%V��E��~J��ɪ/-�(�O���&^""x1D=�8�n��{��Qg۩��$���q��KlhtED�D�4Q짵�c!G�G�i"�X��Ϩ����.FfM�;9::r�ɉӉ1�Ң��z�o{}�����.Ò��ZV�3�TS"�K�4�g���E���d�҈��~(ڽ��>�Z�¬�"͊+�Kdys2�m$�ִ��C\�)٩�	Ƙ�/�ƈ���}�9$�!=_�V�'(�6?
9K� M˙j�>_6k�\�u-~O��p��C5�3��l���m�>i�
�a�U�|Lq��$�)n�Yѻ#��r%���F#q&��\��ʿԊ���(�[�3��#6X1zj����GlQ���c�|�2j��iTX�2��"��u,�t�Lm>�H�˩�횲I��i-!pYr�)��%�zҶt��c|�	L:��,z�e�z�)�����=E�ܹ��;�譄�MW�`����u��G�H��W� D�Owgօ�Q�yX�H�zN�'
���U��O����Jb{�vI�ꔚL��s*w�R<J������)�Q��P_y���E����72(2;��\�0�I��#��赪�x������n���Q�"���&�֧�����	T�L����B���P��N����@�+G�5��)�w�t��ݩ�0�E�`v�����\��"(���'|Yn��D9�e���3���111�!J�B{]u���mRLrx�G}�T����|FQ��tȈ�����LvX�6�Ŋ<C��ܧ�G��ɢ}�&��1�V�I%BdO��Z-9F�J~�Q浧��\�5��&A��>�i2��w+j4�ى�Gz�r�\C#!9�l=��b�ˣn�5#�(ٖ�|l?[ϛQ�dw�bEӮ.�.1�H�不I��FpqI��ܤ�W̭��R\�K&f'��H��6�wA���ՠI�!��q��U�����6	MOu##��:����FWA5!�����ƃ*˭C�2W@��X OaI4�$�����x���C���2}������]�gҌ��Y�QG��r�ʊ)Qy9ѹ��+���'Y��
	��	=��=��H ��Ы�#[@�ٖ��X�?��4��k��2a�u�t�ğѯ�x5�a �Ig�[�x�m�ȁG#�~����`L�Tm�@��l�R+䑮)����q��U��TM�yUq�"�X��3{Ԗ�,f�f&��>6Z;�K-S�*{�j&"D9%_Qv�)�T�>�.���c�	��Lf-he�r�(	��&B��v���;��F~MV���G�r�TQժOX{'
[uQ2�SM�;����g�i+��9
!����KF�*{�'g�d����Nu��p�G=�(��o�	�]G�l���X��Zb_�F�,4�-I�g�Ti�5{<qwS&*r��H������f<����iu����H������X�6D�b�/�i���v;Iy�d#U�o"�r1��*�G��6�&	�m��Nr;C����}Q�ld�09#$�*�����^H���YFH����Y��5f1@�dh�7�ޛ�ށr,JjHMe��s��gX��yLH?�^Kk���$M���:�}E��9N֞=��<�t����KK(�"�\R�C��f,�2N̥�j�-�#��{����y�E�s�,�;�P��UQ���gI�t��y��6'�l�/t2�h)�)����%�RܔW2[H�x/���-���NO��%�/��E���[�����6"��eQ��>">�a@0�f^������R��JT�^��b�u f8�J����$ΠA�"Q�)m��;#�d�ͩ�ATkt'C�P�������L�<^�X�A	c�h��3����!o�6E�yk]�H����JI�i���/d D/��ң��-J|����؄x����.�<Ԗ=������H�R"�V,x&OG��k�k����$R<D4<\�HU`����!�9��x�������~/�1��n�"�bG5+��h�љ.\L��R��f��5�.���64Q㝲/���ر4Yv
/*=�,��h�r��V-�[e= ��׀~���w�9�@MqN0�$�rCG��z�J��C0v�����U�QG���v�F5�e��h�<��NM�"G1��ͣ�7�f��r`�Ed�X��Ǌ�Wnc�2(�G���aD�&�q,.��q�E����m32���|��bb�A��kk,mAo��9vy���b�7-�荗�iޤ��ѝ);e�.ڪ2)��)E�"?�;r#'��Ԁ-��D��pS�Fgm���x8L��g����t��E���_f�(Y�eE�Mƞ?������h��K��dE�PX�@:Y�%�0}�Br������8��"�5�Oyb�����G
ڸєB�KS��'�<��6�
��\�<%#� ��[#�h��LYR��e��*�g�B"�B4o�j�0�����B��3`�)�]���9E;/X�)uO�D��CAX�Q0Y�XMh���u9��o
DE3s(�-�F$]~�4��}��u�G�-�=�->o�G6*1c7�.J���"��<hA}e��H�ֶ�P'".[֖}�_��1���@P�߬ i����
��v?�X�eFV��~�Z�lʮѨ5K=+?!��Za�.֢�f4R�˾�T�wDɊ)�ҳ��פ�'�T)�A}(�H��X���rQK;bc!ʺ?�=��eD�����v�8�
GRظO��(@E�AbG2'Qo�����aNo�l����*z�{1G{~���}$B��q�D�E��	&=���2V�5s�{��Z6���^�o�Dy�{'�%}���~|�N�(�B�u��4c�?�Gh���#إ���!��9����g�}�i�E���@Q�#���2���ov0l_��;�ϦR,��1M
%>W9K�/%!6�b%����]�#Ĵ�����J�I�y*�%vc_@��"%"س�e�e9*|Lcnɮ��!N�Tѱ��-�ʤ�۱��dd0[R�畍J�rL<�����j$��圕��4U�Z<=����>ozR��4k,�
���؟�.�kf|�7ZL�Ru�4&��z�Ԥ�ȴ�a�Be�~�b(���6���F�pCt�"��zxѕ��-��Mm<X,���7�G!�����r���1ŕ)�b+��Rjްf�6����@�(� ,�`$Q�yVe,�&�P���y[.����L��Y8=ڈ�jLH�P��#�oS{u<�F���@	�K.Ve�)	�A�\�j���k$�A>1z>ֹD����ߐ�ٚr��e�Nd��F��쫔袉���R���'�3+N�x��\�$�g�ޚ�-WB��F�N��lq�G�3 U��k��L�Z��)�E�>[�h�JX���T�B�|�"`�e�nkE>Q_�X�G��|�GDF���@�{E��0ﲎ�y��2����J`�}Ԙ��sc�J<�l� �fJ�]h����c%��A���d܅W�r�^�G��H9����HQ�H�P��ѢzRш�˪$�(��,��pϾx�~jZ�VDž�/*��yH����[�����?���3'+Qy���)��Jf.���b�Q%�6ya}���C>�Yc^`�9@��QuS3�����&�C�b7�~3�qǢ���!e�(3W׫�RE�kz\)�n��Yq����y0Bc`��<�!�j�u�8��H ��:��b�u8ֲ���q;�!1:�ٜ�Υp�!7y����1�+�c��a�:����Q��/|ɚ��{�4�&xp� d�m��L�I�D�PN���V��$�nP`N"��a�%��F��,��14��m�Q��0A��|��D޹�O>?�dDܳ^Q��Cj6�Pf�}��΋Y�]d�Ӽ�<�$=�*H�`�A�c|Y�����g�c1vw�p�����拉����Q.�R�3��vo9f(�o�=�����1��L�[QQ��������໙`�e�m s8��dχ���M���=)�����m��Md?�p@0���!#�˙��Dq^;�I����ٴz��"M�  ,�Kl	�C��܀O�+R�nP�ob�Pb�����k�7��4��蜥�<�R��W3u��q9~ăY5��WC͇���������_-�$TȀM�=�I�\���`�
8$� ^
 n �$BR���G��8*1���Cj8��/�L�*<��@aa#u��ɍ�"Oؐt!An*��C?�k�Ih0o1PH�� a�� D
�bW�e,���Dm�b�lN���y��qQ�ih5��PC0*w ?���41m��
����A}V��$�#�`261� b �@1�4 ��D���;. V�"`������i��V�M�*I6�AD��  �  $�  �4	   �@� �� ������z�f���A���[��L ���R����7̹R��DB�4 ������q@nT��ō�.	�� N���K � U��K¥��['�9�- 4�x�Q �������*Q35��{	�6i4�D�
�Y᎛1�ў��( ~�O�];%���T��]��;�#<i	�M؞X� �	# ����6S<�����M`� �N}Q���f�@�r@#�Ja��8h��п:��W�Y*v���tX:G�]r��j�K�G�|�����8�:��R�3��h5ݭ��e��M\��(�ji�E��˴�M��(��U����Tj�5]bw�'^Q�KaV
�`%:X���ʢaZԏ�Y׎@ ��q6*t~]{څ��.�S+�Q��#F·v�E�\8�� M�'�fTD���`����؀�օ��V�Uu��:�ʛ�1�A�v�)�d���lU$�*H��e�#eH� Ng�w�"�U�Mm��h�,�2!qn�H�YB��s`��tf�e�΂���$XHi��ȽxB6�H�S�;l	��ȃH&&c�M�zmU�9�n�V�&�&&�� ����C;�HP/�@%�Aӕ����$�C����	�k @k��!��(@�p�lv��n��Ҁt��(��r��^8˚`�A0d�kU�Z��a @�P ���m¡�YP�-#�8�0*�!�ǁ���M��kyFN��dLm�{�������"�����E �#�B�}��� �  ���  iAT`�M ��b!6�0v��b�A��t���Y⇩!(�B�m�L`�P �� r�p�F  z�� �V���lͶ b�P�n!o��JXW ��ş�"����
 ��Z�2 	�:gB�%��`b &�2����f	���T�o�;�n<�9�lA|<y@Cuav�\ԢD`K4E(63�� kh��D,���A� ���`�g�p   �ȝn�҄D��u��4�LI �02�`���[S!�茁�&��wX ����z�Ȟ�jRX,�`� ����f� �-ؠ���h� �Ā0��G!�Y�� ?@$<x�
�.�c`=�m$,�U��RE���KWF�(�~��O�������q��dY�'����.�� �(Zf'�y�6җ�u�#A��pUؑ�m 6o�h	T`��f�*�Pf<���uA�qfBX�<%m���H�у'Ԧ�X�b��+W� -���f�]����O��F
QfA.L؍�"*���t��)S�+�%Fv���'�5�����jz�h�@d�S��Dae4���y4�۽2�B`�L&�hl$��c�VnȪ�՚�H�E=�&�+����F�{���~ 2PPw�	 ��Q�0m�fī��4��&�!\u��� u��~�����&�`�������$� �U88`t��$5s����	�UT�ECGi%I�6j���&�@�Ө��4'RH���p�  i �i�Q ���0@Q� -����ШbU6�+C�-�5jHM	� ��ۀ���>4�i|�\�)�x�lH6K \�p:X7S�h8C��� ��BP�;\-H4�o�"d��E2����'LP�QGCⱩ�%���0��rLz,�w
��A�H��uҤ�9,�@�Ň�w�6��6!�%$�8Ԗ��/�)��A )q�
a��4�.ۙ� '�{�t�8H|'�����@! a	l�=q)ɘ�>��a�}O���%�R���_b�6hz��I	���P,����	�Q��dq|�2ׁ����Q��'�k��ʞѹƴ`-��7XF��qʨDx6B�J����A(n��x!B`��J|H& �B��m�t�i���%�X<���=-!��N1���DW�؏>��G�C��c>TZ��b�윺8]����.i��тS�Mh� �UUzA�A�@b H ri6�C�:� e�QM�����X��|%Jjܼz��i���H6Iإ�LX���A10 ��n	 b`�3�p�[��eC 64 DI� �!��O���
�V�д3q���� �z�A�1�s�VK*  ��:�L`TY���+�N��ĈHԌТ�  3�i0�j�hv[t��'iJ�rᤂc<c �I�*HM��$��ǘ4@3 `��0!(���MQ~B�l� �$`69�PJ������|ʌ5���"�P�H��8ѝ�����Y�PҨeED�@Ƙ�- #� � 4 88�P�R�4�^����r@��@����5]�A�	8�
 �M6 �  Ю� T  L
���  GQ@-U�  � E�`Q`�` `�@��i:�
q�� b��#-��+�P0��%��1@j�0aM��%Lf�3d�q�!я�0ڎ�� !F��ʆv3�V{�w���!�*�0��� 1�0�D���n��w)����SbC�8(������JGXj�� a�ؖi���ʍ��ڢ4�D&t�M$ O �b���� xi A��CO���VJ�N�;��o
��l"&bAph
@hl@`���KV���:�3�Lg<|�u9���$�ɥș�$�$X<W4c�r�-AS7T `Ό�b��
��2H��q�X�+f�6d��Vt�>����L�!�p�� �$���# �9Z�C�?�8��1��{L5J�~1�U��J��18�e�6q�X�C�����&$&=(��2����Z���]� ����8v�C��P�hB�D�am
�\>�mX&������8.%jTܕ�N�+^��[x����$�U�Q'"��b"
!�0���S4��eS���ԧECU|J�'�I�p��h�J�b\�i(�7�KҔ�ަc����#��Vr!&NmP�WO7��Lq 0ѰDM�!uR^�{����ڪ��n���.�ӈة&�Kn���PSƀ� ��Մ��a�0�.s���
���*n�j@J�t*���TL�T|@ #� �
�5@�I�}�W4�U� ���2  �D�\@  �0�	���hAgX�э63���i/b2ᆨ�m�0���$��� ��{�H��2��p�n��J���^�T����Z�I���$���"9�Hn	@<�D�l\n�Id�ck�"������H���F��'�5�;�!�|�qÞբ!��J�GTI��WS��c'�h�C[P2�>��DІ������.��5�ܨ�xoRÛ��V���N�`$���Ѷ6=����cB���M�B�j�B
/['\e�P&җ�}EAΥcq�RJ�5��@
Ԫ�\�6���I�w�������%Rw��3eN��zZ�ʉr� *A5�"����<�{��h�w�*��d���x���U�J��q1^�r7�=9E�j�AWB�i�јJFX��"[�ӈ��:wsg�[+!64�E��Aa��B�nW��t&�G�+h`J��
������&���l�QD�B� N�����(&6��X'��?�k_� ,����W�D(>��l!�L��(���HmE&���^X�CB#CD�1ۚn0���x�'"mae���J�M҈������lu	�C
Cv,0Z�!���"i
��Bit�#/Rb�h��Y2R���h0���!u��s�$���n1y�w��>���U��(#r�Yc#D�P"q!�c"Qz���J �N	1"s�����$�Ǝ�ub'���F�R�K+��A��9�Z(1H<,���cr���$OA��M�Ei��J�	��g��	A�O�(�`�m�E�UV�h\)=<�0��D��ԻI̤^@����ʑ�*����0����m&Xi{j�hDê%N�S��:��VH�e��fi�bJ �п�J��Ƥw�e�s��(�ҍf�d�~?��q�)�⸛�"���h��B�w�*1b��j�͘�ā`��2T��S�2�$$brVxsD0x?�K͎+Um]"��S���J�>qD��O14ေfѣ�t�L��Ĩn&T\�4�4!�F���n7:$/�CF�t\v�
��&����:n�@�s�,�t$�0
����mdn80n�*`�.�Ĺ�|�4�nJ�2��R��.�������#J�i�����p1�CJȭ�bZ{ؼA�*��}��z�L#b�C�4�΁��fu����fqL�g	���c���!�$� ���n�M����g�
܄�J�±�u	�T�L�D�� F�S1�F3�'��G{ybɊls���P��W�P��� Ц�5�њ�PYVv� œ�<�����֗ʹ\�a�Q@����ֺ�p�`��J�H�j�lA:���U�K�f(�R���Oh��b�[pR��U1���XفX8�ڹ���H�wlg(���������P���&NX@���+�`xc��&�p����l�2�KT� �O��1|' cp\
�jX1�u��	F���d�n��T18������n�j�r���ٝ������g�seX���>&�N+��}%QsR�B`/�<>�AB�Lf %1ʾ=���a��P8Ȳ����@�Z��E�lF`�(K��U��[�xZ���Ft⠌}+�"䕀�E���XB0���EI�X2�*`w�&�[ � T3� =�ĝ%�
 `$�k��� ��btQ��ϥn��&u����&�8�~#�+� R���i����'$(�X̟�öQʼ�� ���V�r؞�4�T��5n���D�5�ٖ5�T��ـ�h�Rw-JȨA8�E���oqJU��4F�(���ȧk ��`Џq�-�u�X^���Qej� �Fm���H� ~6 늎�_��)v=��W'놘b΁�ƞl�G� {%c��c%R4�f�L9M�4�4�V6ڰBƪr"E)��|M.>��nx�F��I�wF]u N�ρ��`ѐ� ؛8h���ZՄ�h��12�`�7��=��b\ 5!X���F��DS��'�JH�W�^�K�!����k@b+_�[Y�`�VH�X�`a�ܥ�ݺ��ڵ��9�L�>�$�-��h^����d�0
����I�u2A���>�F��%��L��S� q.��#�"3`Q��a S��K���n$�#T�h`A)
�pj���4@%@��НA�D���.��@h=uɌ2\�5H����0���sb>�c}]hA�y�!Ȅĉ*R��и�I%�"D5"�9�0���Cʱ�^@r�$� bT5faÈ�!���YɆG30 Q�:EFRE��τd�j~� !�Y#����2��&��F�E��'0�h��80�T�c+�����]:��_Aa�*��i��@b�gO�#
��T�C��sC �� j�aIGz���5"kH�ɔ���lGs,&T�wD#2TŨ���gGv��ᚡ"�����,I���\�P��ʋ5`�E*�����6 CD)B�@!�D�_T��L����ж�r�����
":�¸5�����NdHm cMH
�a�sB�&��
��7S@h�����R�@F��^�� -�X
lM�y
fL�%�`J3��m1�6�ph p`
��HS#QZ*���D�a�U���"�IEɢ�jJ��08֋�h	"��hdFn��!���;�aA4�j 
F0�( ;O͂0b��;�#gI{Y��g��y;PjF!!�@B_C�(ǁ;�T�-�d�DH-Mڪ����> � �`�� UB"   �T��A��0F70뽺�   "" ��U��SK��RTS�T^�����9�Be��l��Gm��S!��p�`�  LM& m�	�Ԧ������X��Q��Q!4�FR@��̀h�0GJl a�x8Ǩ)Rp-}�6����j�C���@-�	J���D!��Ƙ��# ��mD�	��f,Z�<��HB�8���F�x3�� &lL��Tl0'C@  �������~mE�uLB(�1Ņh��ڣ&����TJ���1D�IQi��>"��!(֎J�{�[@�!���4M([Y�B��(J�)��`>�BH"+���J=;�9�PQ�4�iQ��=�R�U�M)�~�bL��Z��tЁ���D�<M��բ2B�9�0D��	�iD�k�/H��\3��P�G��"M�K3q��@�J�NHT��4�J�^�S-u`
Q�K�HL� 4�	r5(v�/k��A;��ʨ$'�:��i[��lj�ӌ�C���qf�l�'BҀ�E �mZ�2HC_*�sQF�#���z@�%ڈ����
�)�	ʢ_�e/AZH��@��k�����(A&�S�X &l�P��<���BN�d��(�r��Du��́�B������ Tw��X�U��9X1@w��kz��,kYńZ
CU��Rm���6&;�Ŏ�(� ���d ;�C=���GH�T�[(rVhm �Iь�� �4�J�j�B��L�� �Pס]{��HET�1���
�L��,J��	0�5%P�pbni!6��8�Te	�ğ�Dj^Q���-g�����gbS!�vFTGp$T��+bM;U\�L)�s�i\�`*8��TZP�j�4��.��*���;
��mj�4#�.lKF��	1��Q�>�������4#�i$��D4�e��#�g�6
��JZ��h�J4��	b(W��!"�!��H!	����D4A]"�؉�"^D?mC�MF$h�T�Ԩ9TJ�uBA����� �b�pO��$�Fl� #�tȘcv�ب9���CJJF��$��D��D �m�Y	�� �p0ƃ���Q���Ƅ��D����m�8F�X4 f    1��` �����h !�l@'(�B ��  `�I�����a�/-�t+�:�F�  t� �v&��  S 6
�0  6   � 	x$    L ��.�Pw H ���}�� �    � 	�ɀ۝  k�Ȱ�N%�̮�- �rp��@
�tў'�
��k�i����,�!Èof������1�z6)ucxu�BeI��_��<_����ۖO�?�(��0&3s���B����b���Ǘ)���8�W����-�3h���d0OR)v (�+�H�$B@� -`0 l X6�`!��s4��_Q=�cW�� $��BHE FT�dL�7հ(0J@ �  � @� FsY��Ɖ�   ���B�� 1�|�
��    6� `  �  "�@(�L`�BR�G P  yY�����ma4�8	��sF_�n��~��XVO
p�)�+-����l*<�
������\q��Ow��'�;ص�`��z}!�&`�KZԒϤ�w�4E^����q��� ���&p�oF �B��%�d�(
 U6?��Z� 
���   ��  =H:c��80�!1���rZ��,�	3VB ��p*#�>�D��B�0)`b0��e�#�1������0߹��R�!�F�<@ h�"��d � A"!`	!�<����K~����,y
5@  �1�'h(F¥�S���S�cH���r�� �`c��!gP����kc@`1�4�	��f7#19�,�G�sIP�@�̏F�m�d#��B�( Z� !6���Lv)�#�`m�M�L`� �"�!��!�L���"xr8�,�6߁<C�
4�0!�@e�M���S��5]�
�� �0	g L 0 s�c���,U� D/A�0�MV�`���A�� � @@ B��_��@��@��  D� #�F��@d� a����< h 3�  � � O`!�Y�9��A� �  ��iB
@���nyN#��, �v ��#��ߴn�����&��`T\S��H	�����)�'� z � = �1S� ( �݁	�P�8&@�� ���>�� <� �= L0�X 0 �   1�� 0  � � %�Rf��'[=F�I�M~9%��s��O)�{=fG[�F�47;�wn�L�a;u��+�,�v�,�7U��!a�\�D�3���5��C�#ND���vN����.�d�;��Bd}��e�\�S���hz{Țgް�(Z�W|�$޲r��(�Xgw�؉���5��B�Y�1�8y�H�\}Cgy�ի�֝�@   2?��_y�GQ�I4��               ���YɰM��%             �n�e�y���1L        ��F�W��S�XG�    +�J�l�.6���
*(I��J������>ր̿��Ex�.YƖ�`��A9�˘��BpA�@���H�{#Qh����Bd}tM4��-^�ۚt�z4�{r>��3�((��ҕ<�Ϩ�F�Z�kF<�I{H5�nLө<�J�~����b�D�[�$h����[A%KF[n��~.KG?��jk�F��*���!R<��;X���r�AA�ű�%'��3�"�R_�i�	 _N�4�ѢE��=����[�bx��zR!KQ����UV����0;�5h�ܛZ�l"��,p1���V�5��x�􄙾0�CH�L��î?�1�Q�&eYЪ�FTt��M;8>XpQ����fqT�uHv�4�rR�J�⚻Q��֢_*Cˀ\�GhK��ܷ����Pˢ�%[(���N*Bq���|��@�4.�!n�mi��2˟��%'2O!�Dlxv"kV6�a�1=�6U-�a�؟�J<%#�8���QD�5��Ph�JU�p�	O�Zz��L���6�$w����c����	�� �)J$4
�-p8b��Wm Ť��@K�R��E!LH�Y�r%0w�Dl�S:l���!��*�
�i�!�!�2(���&S�@(�����LLH(�rV�l/{��V�:R�F����F�ǔD!Ry�♼G�+KSe��	�����eYqI"6 ����Zc��E��¢�M�C� ����,C�V㿄�4I�߀���
�rcL��)+o������@T�լ��)�	��*V7)���4̠1�z BN`r�fk��%s���NVtT�:����
6�=hr���:Pd���ɕ!&&9@�L�{���f  L�nC�\a� 6
R���@��\�qZF�B�X�IRb����w ��!7�QP�憸b��#sS���bª$a�����o�*�����]v�o�G1	k��w�2l:paUɂ�d�w(�����5����Q����.$���;bc̨�(��N�M�NS���G��vY)�,]&q��x6S�� Z#�T=x��?���G��b�$PǸR~<Ȋ�� �.���'N]�v�!�*�%>GJ��q)_п=x0�Ȅ�I�q��	��;�6��C��3��G.W2�uT��JB|9a���C�\H�H�Dٞ���w.aĔ�Bq��c�/+o$A�P��@w��$���`.19kn5� �e��3�.}_p�ۜHI�OB����YÕ&A�L{��<��R55:'���"�J�gc��n��t!��õ!�͞%n����?1�o��������$ ��E��'���s)g
3>Lo�8�V��4��x��i�\�d��2��La���d��'�6=?z�8	��du?M�	�By���]RA���,|(]��r�I`f�X<�����|dq�j�Z/(G!���RC��Ŕ�G���'R�TY����8��SC��CK��U�&3��0�0[�!��!}��`�G�B��T�dr��i�(p}��`�<o$Bݭ�,QK�����q�P��+*m�(���kįd���<�;��9F��ڠ�;Z�Z5�I_.�֠~2��M$���,�x<	��X6όP��&$(#_b�ԐR#8�bH�S,���U��/�(.#��S�#��t}.�'�,�ޤ�M�������r���Ed`�Z꧈�K	3K>�v�����=u
��@j�$ύ�u��V�Y�v��7Y�k�z�D3����#�-<��R�"2H2� �����\֒Vg�W�?c�j�7�
	�W�!�cG��et��)�k9K�J�iP�U$8q�P4�X�!��xQ�Of�6��5��3y�Qmy�p,��H���G��J���2DpOn��4��Bnz�GdcXQ|p�
�.�RlR(�����'�Xx�ѯ�Z�ʤ[�-@  3NxXh���>��'{�~T���E
/QGEt}��3aGH��� �>4�td�:M�`h��D�dˈ$xE(�6Xp��a�0��GJQ�E�A�G�w<��'F��xEEQ���>��c�8��`��D�-55�-�B�Ѣ���\��k�M����a�T$�*�g��3E���d؇Uė�e��l�K�f��IZ�<��?&��.&ݰ�c����v�@mO�\t+6�Z� [-&�2�����l��>�%Y�[�y(N�a�&��ɀ��+�5X�����o�Z�]�fe� .ŀ����)���Q�*ρR$P5��:p�9g(+�	7l ��ƛ�ʢ��z~N ]����h$p<$�cL|�Bn�BMb
8�A�d�B�ԯ�-N�C!m��)>�6��Js����@���5� ����׸�$d�mf����.��$�7�Da��Au�D�<`C�Ckpp��:�:���z�ڶ��%,��]�$�b��
AQ�K>y@���`<���`�x�H$�CĐH^@�����ć1BR����y����H!����}kZԔLZH����u�)d8��Sl�i��+�=S���Ij���f��8�͆��I�7����K�U�j�U"ծT]4�@���9�|���t���K �⃂/�D A�r���"�z�I�&{�4�:T5�D���i��r&�
\[�l��8JdM�
�v�	?L���J�4��2*L3Ȕ&�!�����$65'jfO�O�ʉM��~D�GF�~Ҷ�J���H��f'�+�U���Q�u�5����)�⽭4EG��|�b�<�V`�������8tɒ��NC�&��T��I�~P��&pH����,�5��U�^8�����n&���y+1�}��WI��7�vU��?2���*UӚ�/8�i6�oS��Z^,�C_ؤ��gU���du��b�.��E\DY��I�V.�����;Y3�MSM	�����%�Y�ݜA��S�X����t�n��^�'�s҄� m�
��C�b��)_I!k��W^)E�ҫ���b;���
L٣g8��t����q�<ｶ��\�X�:�� T���͔C����*�Ro��u})]���c]q�e��kk�̬��U��-�J:�g��q��`;ּ��y��x�0�%�$u����S��\5�<��	�QKP�׉gTj_���?�k�J���K���hZB�G_��q�������M����aTntz}:�����F���;��sǖT�#�X�ݺ�?͝Z_��qJ�P��:�H����ԝ�֘
b��V�~]J������(�r��'5є�TGޫR���,��G�b�����;�g~D��wY��1T���D�$��ƚ��X���E��ܻα���7ޱ�{���5��d��Bd69D�]���Ҋ��Tj�]b|~F��[j�є���ׇ���k�9Q�i�+�Ik�' fJ���Q�[-/��Z�(��G������`�15�C1��2�4ڐ��H�Q�T�aB�
-.�%�y�reNQ��3�HŃ�^q�ґ�D�7.�7������%U�[9ip�ի��䏏�S�'H����%���5�,����KgU�D�.r��@���J�-ı����]gm)���v��z<_W��r{�-�</�Z��K�Ğ%b�ї��1E��+���'�,�AX�*�^$P`�IP�� �*�Q�O� $�@�]�b#)��9(,m���P�_Z����U�-�=���T�o7�JV�R]~L�n��r��U�-�X�8�삙@�q���FM����Ct��{_�i���E�7���G����'O.,�MI��ՖlQ�;'��$���4ƌ�mX�<�r��eV�Q%�s �=a,Ȅ�SXH����q�8���"�/jĥ�k����g6iמwuM�w�j2��,�6Dcf����'�Җ^4ֹ�R<��~l{�}�G>��82?��r��y ��]xH��Wt��_�Z="�x���'�|D=�ԑ#��+8�O�����X�d=�p�V�I\���Y���?� pԾ7'�[�$��+y~y�Qî����|��EKYq���+�.�2�-�k��M�*�)	��(���ED��/�t���X�͈�q�ɄHPt�._S_(��k
�t�ԾQ����7�a�p����r�u*Z���#)����3E⳴s�jE9��aw�M���nG�Z(�(+<]�ؙ�bZ5Ғ��X��S���+��H��i��X��ɔQ�ӵr��gv������s^�2��𐎻���GNK��u'�$h��������Z�y�r��{d�b�1N�qm�}�Po�WOTW�T�R��V���}�Vͱ����������Z.ǈJ��`�R@��ѻ�cB�KyP��O#8�y�.
$��ۻ��[���G��r�����~Q�_WFW��$/����0P��/�%�af~�b!�<[��d���>�o���l}���d��i��{�9x���L�u�^���Qg���q׈~�l����v�~Lj�X�]�/{��^	��v�&?Eb�k�k_@�.D�||9�!�r[E'���Uf�./�4��KV���C���y�t�
d�H�M���S��!�(�-f���D��lPT�6���h�L3��bpM6�{y����3|o�J�$j_֚7DB!͊Wv�%b>I��^Y���8
m����)��x�FQĎX�]�1Ƒ�J/C����G��8����-�"p��3'X�lV�=���B�{2�q����<�~:Y�결����#[=KSb)1�c�Ҹ*�D�G���S�Ύ"_����J2�H|�F�{���q�6)�W�U�R�z���S���N#�$��\�����kc��1�È��"��ibf���mR�cv�֌�r����s�?eceAE��{��C��л��9:/�By4��<�Z.���m�X�pV�|��k���fg��B�NA��R؊(�5�L�w��WFNE��h&�W�޽L�.���ń�{u,'�}
i�Q|o2�4NV8�z����3(���GRo�E�c�C�Z��T0�Y�m���/���C�ږ�����a��w�����ѻVۗ�S�E,"�͵�սQ?&_V�$�q����
�\ZC�6���ëdP3劓tf[���a�BYb#"��GJ���ӚK���ZQ���)5��{��(aߠ�T@�U�Đ�W���6��j
e�l�3B�:#b"Yw�,?Ԏ<e|Յ�����]�D����Ru.��O�_���$Z_��y� ӧ�VgU�,���/�=�,w�&C�J��+^X�_5K��H֤�3?�U,I>jۍi�$a�1�Q$G�A�0<H�n5�/�A*�R]IIJP�����%�	I��Q�O��W��,H�"�9��B
4{#Y%#%$�n}�E�2-��P!�Q'z���l�v�=�/۱�Y�|XnO�Sc���/ݲu{�ƇQyD2#)�:��\�:���a]q�otE�������"&R�EoP��t��E	�?��#Id*��i�C���V��UK��̵eq�vҪf�*���t_Qbp��T/�.JbJ痕�T[^x��R�DM��B��z|D��C����:!�ڰ��2��	QaMj�j������x,^>�+ImB]���z'��C665-k��B���W�pZNDUTIʗZ��'��_Z�u!��?�E�� 捉]Y�B����;��x�r�:|e��G�H�zΠD~�l�N��SJ6����U�dn�"��Qo:�1���֌��n���	e!��6(�&�y!�87Fe�-Hd�̣a&�v	?�Z��Ʃ�K]��
�U�Sq)M�
H�%�郮*=��I���'.��E��)+���پ�c��K�>��|����w�`�9���6"(Q}��1Cqe�c�bk�F�![t�/JH�7ْ�x;(�ɝ3Ȳ�+��u�b����D� ��p.��f�&�G.IR&���_Z���&G4�J�0�#(�C���� �O�9�j|t�x�w���2�m�q4��	��.h�RWN���.��i�uE��߯Ԕ�s�ׯIsչ�\L��h�#�su�@����jsW{��k2Z��H��e�w��R�,I�֗���-�r��T��&�9�,Q��I����o�̬�|6���4��4�U2��ɏ�E�{�d���Bg%��6.^XA��@��?_B��!�#���"�-��Ѳ���U�sJ�ɑ8�x՗�.[ۙr_�͕Q�-u��a�Z����\o��68��*�Z�ل�E
�X��(�����ڱ��"�8z�!X���q!���"�M�y��N�B��s��#�RB"F���U{�L��uK�OOʜ!�K�9|ַO��E8�.�>l����'�+�T[��R�]`��W]0RGٖ�eJ��
���p��4����g�I��f�Ow�9̲�A�ivΨI���mc(�R��D��ѧ���[C�M�jC
���,-�r�꒦�*�%&�?��װX�)"���g�4UuE���ұ1>����H����+�"6Y�lf�T�5�F9�D�� _ʿU�'P�sA��~�ɠĥ�-e<y��1��)/�Hҁ���&߿����~h����T�Y��k���S��qV)��G�94����"r��b�s늪7��Ebk+f]����9I䖷c�*��Jo���׉Ѥ�䔙 �$7���1qg�Q�SE~q��D�7)e�:[�������OuyEiȑ�����,y�Ih�@�=��H[9����P3�����w˸
���ם������ѥ�yɜα�沱m���b������
,${J���9L���YǙc�(�E�����Ԫ��*Y��L\���{=��cs����ζζ0�l�*�%���z�uj��)PQ�սV��慺T����L{��z�%E�+�����=*�!��\�f�������5\���O5���D�WbS��n�|��l�
�yM�ڙY����z��5Kr:'��p��S��.��킡d�����Qx�q���"�O������5�X�UUe��nE�7v����(��S=���%_r�d�^����9-ɏg*��HH��R���r]}1�0@q��*:��M~��[]լhR	�;�׉�i32�ǣ�J��7�m�<�\��rLaE�D_��e�v���qn�D$:��h̜���C0F�G���a�i'۵|��q��*�9��[:�g�Ga�Y���2�.�Q��}YPBcG�uf@gK	�=�'��k�X3�!}��O�~��S"�E��nD(�0�1E�A�����q��)-�-u&�TXE�2a���Qy�V7��8ئ�G"�����!w�a�Ib�s.��
<~����V1e,"��GF�Db�4r�߂��Xl�ŵZT�5Mk�YX��?��[����a��	a	
�Ro����PVTDU�	L�rX�4��E�΋68'6�"n��NA��	}��q9�p�uX��A�N�/�\�P$q�*���]H��ע�0db`�l�'ێ+&��E��̹e��� O����޸ �3dh�C�P�\�T���W��E��K(�LP������1��N�]8��T�c�U�(�@&�^���=J�B�`�4�����D�Hoy$�C�AO<�tx�Y�L��$e$(]?�����C�.������
�����0��IդʤG̳^&/ƪMT��<·7�sI��$�#OImu��9�y,���+���_p^�� cĒl�"w�Y]+e��XTO�Q�c�+-�ƍ����B��ڋs ����X �'c�a~2�q��dy*4�)A#l�oW��G��ఓyiL@�����K�����2���J��ܹY�byOh��ٲ�/r����^�j�� ��Q� K�%��u.��I��<�ϐ@�5�#b�T��0 ��F*6�h����Y���F[��b�A�F4d"q�rE粤s�V��f��1Mv��S��0�i��k��K����O%�3H�퐦2��`�|�舃ޔ�b�ұKLev�E�m�a �bb"�ʰ������I�-#-���d���A�q� #�Ɖ:������<�tf駕�f��A"1$�Js�6G	jK9V��I�N�y�D���1F�ɗ4teLQ��H�(��8�O�A�v�bhǁ�)ǱO�7�)}j6��ڧ�&�ڊ���g�> 8a1$�b6-���5�j4Z���{cD�hŕ���h�	&��#0M;"IbM��9jx�W�6	|�(��~k��K`(�y?��F$<BS���*dT��ƴ׵��ђl�E�H�l���&���d �$Q�-3�A�*��u<]H�b�o&p��.+z(�1��
�p��#�ݹP�2�=�X�3��hxFedE"V%�׭#���w���{Q�N^�8Cd~��.&.�OK)XX�`��Y��bonP��蝶u؋E���)�F}��?���T��빉�Vn�*����gdh���@  &Y|quD���;Xδ
�dV�O�
�w�miC���&4�(�I�+���6!�Q�ק�8��|��$Lؤ��d�O��e��LdZ8�9��Ibb�Q�(��H�P@L�F��������h-Q#���)	�Z/���#fn�<��9���pR��d\x�.j0"~�����7�3��Y��e3��7S�`�kJ.�)�.Z���d���FP�Q�j�H�eԅ�K$�!H���R�Xu�ʲw�#oO�I�;���n*5�B��x1FC�Q"k��a�C��!%m��y�$���&� �T`@�������Z/�� ��QėaU�]�l�O"w��
2�oɒ\ύG��!�,��;�j���Q�NR�J�L��;��Z)fQG������:�,Q�:�x`���܅����g<Q�A�l0��(#-&%崏��8�;$N_�wMYU轌�$`���I�e��ݍ�<�6A�,�Y=��U?������|�"~!�����[��7`������r���8H����(\1�f,D(��/1p�D��S���� qb���
$^�t��9�4Mɖy���y�5d��ʻ�NfI�AB1�1�"k��+�VD=������ 14�����bG����H\�l�D�yk6[\�hᬆC d)����sj�1XMAU����J6Y�w^.�2�1�N��"�����E5��b�K��K�c�c4J� 0м ��L$���v���ŌH�����)�g���ߑN�<�,�_�w��X�S�� ߭x�$�Ə��"JJ��I
�)Άl+�y��qeS8�H�F~_59q>	"��<^�A�$��=�B��q<�WA1��b&*�΀�2�7��@�.�.P
%��!��5���&Tw�XΉ��oN��`˄���@1���]�pAx��>c7�_6\�_X�V\��B�r�wGx���c�O&:��V�l�a�;�?�壡�,��U�c��q�.H�����-ӣ�BD�H����n�>?�˓�R�����L���� 0��V�Y�$1ocG^Q9���
ۧ�/�Zi�(<h�D1!�X Z��}�B_$MR�V�_v�TP)e��M��c!`QԲ��E*�����q#� �L����X� '^����Y{B�l��A �v�a���!w���)mY��s����ϣ�\Q���ZtH�=��`���A�J����:2�  4r�3 �&TZ��a���5}\�Z�Ԯ�����S`	��Z����9L�a���?S����Zq:�&"U�APn�\00����q�+E�HԨ�fG��������C�gz��� �m�0#����6�е�Zv�QW� ~��1�H*%�B@�R���VcI� R"�)!3� ��T! b���*��S=a��>�0�<P������ZN��u��,f0Ͼ��㙂L�����D9Xkw���Hu�֩ �@ݬ��Erf|�/�|J61�D)��5���W�!��ͪ��["� 1S1����m6�6�аt}�k�##9bu�$-�U�7T�V`�b� :��@�Q���$ � yOw�/I0���A���,��ө2��棎��+��`v1-�xJ���	���L�,?b����4��C�i�% 7ޞ�$5�uj"��X�Kؙe �
�P,�a����ǳ%G���k���z/G�`�6��a�Q7�Fd�����oK�G�q�(CB�T�@` H �&  $�� �(��bPP`�Mܪ�`  ��	A�J��h Q08 H��xq�ˀ ��4��U��0$h4�=!�|�8d��ЂfU N
��!(T g��p�@O�(	�4�%SPD3�Zd�?�L�i%B�1�)`n"�IRXq�7c�(��f �Kؠ� H� Tw`P�hk��H�ܭ8�S�0vx��'ݻ��`P G��D0
��j%r���{�V:F�ƑE�3u�y�UE���ؚ�^��0��(%b@8D z'�pb�4 ��Q6�`�������Z�Pd�� ��iV����J����V��	�����2!��A�hʖg	M� ��lLpr�7ˊB��(UUE ż���\�� $j�L��t�]��@0uuc�D8��JPP�u$PP�; �� �Z pI F֧��(p1��|ҁ��	t�����d��8��2p��7�kha0�i��c@���<��J��;T���zd~�X�T<)�� � �����DT� �3K��W���J�_��}�jju3�n�SXg�(�q�2��QZx5HHv�D�pU��"��{�T�x 2Ɓr<�KH�&�.��6�r�k� Tf��9��e�ZQ���j`�̾#+�	J/��^�/�hi��l5uu	���t�H�0`�5�I�wgZש�T��_?@����g"/�	J։&WF�g��E���"����ǲtH�����D؆7�i�h�pd��l�Xi��o��kEhh�؁6	�Ö�&2� C6Z!�86 C�	�:�����y�#�w�1֭�Ū`��@.��7�\n�QT
�`�h�@�&�K&np�2�!�2��������Ên����B���DQ �B7`g�B �_�y�����x�x�@Cd�tl����.;��A(X��}���=��� 6��0� ��Rh8�լV�b���L�&�B�=x��!��3�O'�4� Jc�*	̛Rc#�
�q�H����$�lG�q+-I�w��$�S"�Qt	���#�l�u��3������L�9����
=!c�-��n��� r��Ղ��%��^�����%e�U�f��ro`7��o�������] �ե��l�� �C�����vA)� �����`��Ŵg� Xc#�a��*-�����i�A�@A� ��,3�3��@�#��߳-��o2��ҟ�ɂn ��S�(;�������%�!!S�.4nǙ>B�޷E'�Hd�f�!	im�]����#���6G@��;�)DQ,cY1tLGT�ջ�H�ac�
�!�SJј�9;��JB�vA!����Q��Pg��I���G";��"�e�Q����gpA��a�Q�!ԈM* ���0�Y�T�C`����"?�X`^3� @0�Ș脚x��(�q
��X�'�3B<$ 6!CN!�_�x"Te6�� F�0a��'<�g� �p��90A愢���t`6� L I&0�]��!�C20O��hJ� �$&��؀I�<���( �`B�C@0�u��Ĉ�s�	� tc�!
��9h�P ňH�"H�t�`� ���V�� �r��4�rzF~D�x�?6�n�l�!�D�B�.������Hgr@َ�P�� ,��ò���|		� eD,�1  �j")��2�4��Sa��y;?����+�Ogcb@�ϸM
� N�)@σ��n]Wea��C�b���@�(�H���tǄ,c�W8���(�Rc��t	�$1�_c	�ǻ���8��{�͝�\����ȡ�,�0�NG�"7�.�pR��B ��/�f ��40�K ��(`B� GY��!��0���l�0�@j�L��p{�ΨR�qzUܒ3���F�K�uly��^(����Nc]P^Y �ǆR�j�� ��)��bÄ{h��?�mi�.�
��'�q!D^�2 ��11K�� ��GU�c��v�pr�l�I�&��J8��G3%%���\�j���t��|`i��ޒlɀ����*����(���,��9]!�6M$i�L�Ԋ""���r�ŎZ��+���Հ��6��D�PP�4�0~�f$�����Ɯc0tчQ��6A������C@��:V����2 ��PSQ���#�ajNN�sK�0.q�������9$q�.�� &�T��8<�6*�"��r���!'c��p��m[��dh �'��Zbm��H)� Æ
	N� i0�R��Rn�CTh���Q����]��L��XzJ�|�^%RT�7����Xq ]�F��L��2�i(!�&�o�TJC:�˂M�0������7�*��`!��D!��ˈv�@�$�j���1!9VU��nH* <z�&�
4ƳM�}���P�D̆ʀ�ۧW�P(rR�%K���T���	�U]Z������0�4���&b� <���7���s�.S��,M	���� Ki�@ P`  �`�:� q�V�`2j�@���T�@
�.��D�c3hT�N!�����b� `�`Ye�$1�UW�0�`� 0  @�  �  `  &0  3c
  'A� �   ��4L�þ�> �h��h6<�<�	D��H��H��' u�a0�΄hH?ɓ̦`#=���Z9��E=�"x
�� S��q�d��	�d�T����q��j��,�&)�wb����BO��A�k2ʗB�렏�(�ڠ ����� L��.���� P͍m�l2�. Jjm�/A�z��e�T�s25�p����6�WJ����Tl$�w��@�M�<��giʈ���#��V�}"��������v�H����P��` � ��`� @ 7�Ȩ�M_�`	82�M��$�C������m��Wh��D��N��J���HAB��D�c;2��*�!�Ldے$�ҭ���E����#l�ǰ~S�E�Vm�Io�&@b�ѳ>G*(*P*l�X��X�\ɫ) �bBSs�b�/�Ry4i�%�����HH�� ).�;bC˝`��A�� n�E���	°L�wQ)�5��j� �G1lb+H/�(�� H�T028%��Q�T�$n�W�ӍP<�	'V����� �xx Ɛ��F�\�RN���!����1�8&�(���/��g�LĨo4� 乵�A��Xd�"!4�0eP�H0Q��@/LD�"�h ��t�&Zsm��4�J�B �|s0��Π���&5<XL�cش�_խBi�G.'!� v8��%�%�zUL(*x.5�#pݦ����,�R'؋��hM�d$0B z	��T%�I�Q��1���8ʧZa��1���د�;B�aU()�(~vk�8�"�`�O.�Ш�$ V��۠Y+��M���ߢhi�%��I���~�Y5��Yv]*�*���<�(! `b�� Z3Cc�b '4���@p��`< �$�2�Xab�
���&�`0�|2�]�u�):!��bi�@4!��F+v@'�H`i����&�� ����RBuy������1V :�4�"�6�m$aˑ&���0Ð�z�M*�����6t�^��ΰ�"�Q�;���9i;�.����6��O�PF��2�av��������Bxo!�J�,�1���1�\� V7<xߨ�WY�����FJ^�6R6�&����ba��P��`e��t{�&�2���Dq<,9n��&		*�4�V�c�;�a���1����Ƃ����/����"E=;A��L1��f�����(:�	�^;1��/]Pmg���C�D�@y|�`j�6�Y8	�Y,T�`I��4�2`����ĳ���R@�x�-~��VYݔpb�����B�i��@�P��pMA��7�C�$j���>��� � 3�#!$��T4�m `�f��h	� 0L�$����"BTh�,�����FA�	j-Zz���L��  �,�l��rð,U�(A8D@�8�����{ߋ�
M
�tV~�d�	  #R5B�#��+c|J%����L�Q8��H�t�+���14}����kZ����EQ�X�_OX��FVؘ��@F�����
���0�i�#d��Pf��D��&�03��v�����$�� )f>ޔ{ck�8,�Q�#��ő��VB(��,���� ��6�. 8�IT�E�%SH��=�2`ȃ�)Ѐ)�bA��E���X�Gv2>A�@�}�iMR�$�+Lġ
RK�  �U�EG��<��Tm7{��|& v��h�B|�l�Λ�n�3p��| ��4A���a�o'�dlbV@�"���.�KHi-���$7R�@"�|�M�޳ ��Ek��wѽaS� �,�F�+&��IbEpc�㨝��?��0	F=p!¹end���� h�q,ChQ�D���
�dF��-�:RG�b6ۂ!��L ڍ*o��j�Hx����"_n�� ��KWK�$5X�P�њ 
��_CU�~FrM 08�@����B`���Ě4BR4� �q��M4��
�)
�ܴP�E*t��K����5�P`�1~���^E���#��t?<jS=l_�B��U�m�p�y���+�Πܡd�.ܔ��	T@���Y��ea����̅ih�s�  �lx�Lah�f̓!A��@����+� >��c�,ɒh�o2^B`��	 �s��A�.F#f�N?���1f���x�i���t��Օ�es
$��` �ϵx��Q�6m�����+���($1(ʈp6�IБGAGti�1��C>���L��!�˔˒�����`H"6G̘��&�sZL�!��Ƌ��Ҁ����lA������V��f!�1����Y�E�
JCۜH��X_ظh}�f���Rl�� ��|#>�V� z9��6��(z�/��4���KF�B)r�����/�ͫC$n���LQ5x��冲�t ~/M�`!yMM� V����(*z�OY�y	��p�l%ۏ& j�4)g�F-Jla,6.��e�S�:��0�q�M�m��
r,�H����p��Gx���0g!'`�Z�xWj 	����\�M��tb�T�<��� �ґ�f���A�V�)�`��Hf�@aY�( R�m��Lbn�%����W-�Ҏ����2��S�ҧ���jB�j��aZ�d� fЍC�M4��<i�I�"0��*z��&�S�D�b�@��}4���mh&6��}�&��E�	&$�@L~ı��e�`^ �V����T-LcfCHH鄢f��NPY�#��P��u���#�H��Y;S��/T�j�`�=��� v*AQX��^�y��3w�&$Sf0Z�F�C�$�]�ڠ��J <VBUQ��p�i>	$B�]�a�_#*�fJv� ���r �Y>ဈR�[��c�
�/o7�~rY�M�vv�
!���;H<)�` ��@2�LQ"������Br�.|#P��R�bK
��UU���#8�ś`��~xS��F?rK�"ՃuP�����rl�$[4�~!�����@�ب������t�����)�\������WN�Cb]�T
�W���}�Ã�h}��T��I���Q,��p� 	D⏤!B��\��A�65n�04%@�ThA�� M �<���C�X����EO�A0�����=ŀF�&�+V��h$�*!� � ��{Z &  ����(�`�0@v,�@jN� ��I۟����^���[na��Q��3�-X�I�%b"�H[�g��U�-��JÌң;c�
�"�.Ӷ��S8�dLД%B���#�U�A&4$^� l��F5FdM�;�n5�D� �WD(��	��2�u��zɍ�B�
�� D �&�6��V��1�1Y$R:XsQ��~��� ��J�; �7VG��g�t�%ͳ��$�J�P1᪫ ��v�@ȫ��9�:�*�qR��!�r���+�I)�6R���J�#�"S�����������lQ�t�mF0U��*��I1�h���Q�����/�M:J�$��  �$� �  `  hI� ��@ L ! � aUN �B� ���`�"*�({�� �u�Z&��� 7  6�  L�    D�           ~ �o��#�	����!ѿ�P(��NGu�+����J 0v4    6 	��  ��        �H*����*UL����2"l�   ���(����x4��y4"�S	�Ƿ6�{b ��0  �eC`@x�.Q�y?����R1�K�ÿ�~��>��zM��l)y��;#��s�I�❋�"�ӳ7�G��Q^A&T.���I1_�h��H(�x�V��@��CHl[��� P  �0  b� �� �gP11 Hd�dM�($� ̿SP`�P��&�
�I�)C�� � B� �` ��&��m!� � @H  �Р�hbi?2uq�E<eRv D�`��*�+HD)�&�����ii (   ��t[@�0l @0 l`��6 6
Ѐh 40A6 	A@ ` �  `�$�c�h0�`1E�����v`@X*��ۆt2Qs��,Z<��	gY��[��b�Lx4$����� R�
N3�ˎC��t��d�� �]�OEz��`����Y@Ʋ��靛Q�2L5���L#� b�c(T*����&B7Țe�(0
� u�1 @� b��9 q  ��4$��3��\�z�1 �����ON���
�M}J�@jK��J�+lB$H����t�+�@٘� c`�e`��s�
�W10;�� �p	u�㭞���C �1�� a M�%݀eL{  @�(
���"�ǇǨ >X�F��B&+Xr � `
?!= \!��� � Qe~�B��x��� ��� d��^W+b�Y'$�$D�`IWz�ߔ�@l�f      �=
�����l�����G�4�� ��: `"�Vb!.�`c�}����}@f� RP���!s���@3��E�۰!� 
�1��0�x�7ty��Y�������[@�A�و!0�g"�b-��5���	�3��4��L�I;��0`��v6g������_�Ӝ�碱֌W3c�`f���������4+�C� �0 b�% �0,� � �A9�~d1b`���l'�a͠*T�0;���<�#`<`���0`9��D0A����;D-^���`F��0` � b <
 	 �B`�0 L" �d
�8�\y� i��Pb>��0 c/���4�S�0��x13@��0f#   I�0�@f��y �s	Ƭ��l��  @"�1!��1�x�Ah + ���bho� �A�c.�;�`<�v�, ��(� H=��`n؎��7�a�HQ�rH<���?U�H���SC@W��3e w&Ȱ��9����!�F"�  8Xa(	_���,F"�B	̎(�>@Ęw q�$o]���l�0.��!Cci���hL�!�]B��T���,���,�2��@��E��z�E#D(q�[��'U�^0���2�+���B&��� f	�l�M��Z���J�A��6�.�`�,/#-`V�0
�G�y�L�� �gJ��S��2�9ify���Hp"���)v����$q���V`�l7~u��<^��=!�!�ւ��,a�B�	x�oAD�b�ʂ�@�C�B��="��@�-�f�� �
�1����00)������#ej�   9�H �  !  I�l58l��L�i�kٯÎ�o��"�C���5���(���_VKkt��΃2�˼ۍ�!���<�g�Ȟ9	"�1f���-�R^�֧�B�lT����=HrgѸh�b�БCh�3ʆ?�[Rp�	�)���&������P,�"���v�����Y��i^�����\*:7>�(��u|�F����M۷'  :6�L�O^~�:�              %7�h'�~T�           6�;����t@       ��ؖQ�X�$H�   0���c����A��9T��T����^����Vb�2�B&��9�C���1� :W�lխ��!PZ��5���٨�8�
k�k��o�ul"P�4p�7C�	��06�&yS_k�|Q��oz
rM ���9Q;��5#��][�3�n(�lN���䁐��o������@��R�f-CP���b᭺�~�B��ǥ܊���B��59��yn�-���7M�6�����h��kG�d�N��Uc�MZ�/��.7��vJWVE���5F2��h5YvO����J$�r�*s���0��F�^��;Z)���e
:�tL$�Խ��l2V4땡G���G�)�M�%]3���rCfO����"C��G����J 
���:	�E��<�q�i��0�K������iu)���O���sU�~8�~ۿR4��n���$�J3���.�G����8�����Z&��0�i�$��ݜ�撎�41��W�~�W��pL)Gjx5�1P"�;Ȉ��������Ɨ�����٦$B?Ŗ���䖨:��E�����7�ئ:���J�c$$�3�Sv��'|�ҍ%��P93GF&XN$�h �eL��!�u]����I���J��zh&�CF ��k�2L�j����J�ɭ �����*��@����E��S���.y���0;�=�@ ��}�0���Ue�((N�= ����:�!:<^��5��!���Za��1�����Xa4�y��ur"��D�C&IrttIԡ*q�I ��dF3Z#j����Fݶ�	���ᚱX���ŝ�r��"9��Y��೅P��X)��A�ڽ 9A��_��	4��X(r�(X�Ƣ�z�k�.����{�Y=�Zi�S�y���U�#�7 �_+0�#���cq�DS~�<�M@�~�ʩYȢ���u�B���y9��<x����^z���t�E,m��&c%QU%��T��nl�A�>%�G�Z���Q�n1$g�@L?#�I8���ǩ�䱍�x1/O�6�SZ�v���s��W9>�g��Y��}�@8۪�B�*����iY�C�fY�1�T&ʎ[$i�yG�Sߚb���~���D)a�B�L7dd�,h�,`/*f�Ҧ��Z���4b��ԝ�"�(��m�ӊ��c��%����wi�)\OP17ǐ��
Y�yq�^݁.\l�  �i^.AIѨ����.�*�m��������̋1����^�ˉ���2�5�-h;
P  ��=p	(��rG<��9(�ঠ̐���%g�� f�,3�oƑQ��H�	 $��I�1a4E3�l+t�q��XL�5b-VV��鰮�aT"
h4���ZI&c���^���>	��p�� ����/[q,Q���� ��:A\��b���Du�p`��q�s�q7[����c"�C���L ry՗PvV�8��!4y#�&�vK�T���	����y �HeS9P4pжᰦK��]�x�P	D�H�+�i�%�u*�Kk�@°f�"%>6��\�ܚ [���� �����q�H8D0�	*mj8Vh?��;�O�`b�F�,�I�M�X�z����@�ͤź�'
��`���Ǆ�_{h�)B��mcXq~��-<��iI�cPu(���l���v`�0�  )�����q�I�0)���)J�2,�q�S/�6o��gH���S*)_)��)��9LPDS @5�lPf���f�H׉z�b�aӸ3�J%�<�v;DD� g�K�NX�N%�S�A�uD�j��4��-�9OB�)���C�8T�ig�W����{4՚<,dFPX�f�'Ѐ�	D�Z�3�%���,�b).��Xb;������d-Ȁ��%��*_x8   ;NdP��&�Q����(Mc��N֦�y�Jb�L�u��!D!ȡТb	��oF���q"l�X�>>Z:
6�x�~��Xg$QF�yh��H�(I�b&F���6� ���
�B��(�@���]�O���#�&e�ɄĲ������/�.�~���(�α� ~�eR$V@d �R�0h�ll�M7��u�b�,��+VU�t�YW�;��.�,6����zy��+k���$6��b��Jw	ۅ�'��Ϊ��6[I�G��i���lm͐���Y:��p�M ��}YU~
	��pʸF�L]Z�X�:n����
r-�o���[{����䓗�3��,$�FؒP��H~$�|�f�_C�l�Å��/ÖT���e�<&@�~��NI z(�� �a%�x�=l����,�u��ÔRTę\H�[eCz��7}��Mr�IM|8��~�;���lh��& ���@('� D���\���I����f�I��jY���;�܁� �ʖ
�J�֚�t�W�o���-a�VԎ��0�֭
��X�����V�_�[BOZ�J�?������� $߿Y��~,�ב�� ((8�U#�Y�"�x1%y��	�V�2K=H�w�����ky>��m�F������3��uu�`c�Ʃ��uڶ/�@�����Z�����zh��&�:�[`�2w9�L��-[��ޠ�uSQ&��Ո�����dȽ��h����8�'V�$�MQz�i�����>Lq%߯ipQ�2&M]�W��{�4�L�}��d����!N�ֈTr�!1��
y��vL���CL��
�p�qb��+0���ѱ�񐰹��b�"�ޗ8��X���B��	Wp�A���] d=qC������E�A��I�xByG���.J��B��.��Q%W�~^���e�
&��%b�D���_]�9�;�#����)c�LJ�.&��KQ*Y��.;�� U۪c��,�Mk@r�?���YMm���&$q�D~��#m�%\{鴇�Rն$�EO��l�8�8�q�
)���E(��K3�`ˇHM�d(�l'`�n�E!+�F8� �-_הp 	��E{L����8�k�ğ��{���fmm�GO6(|M��r��v��j/)�<\���j�+�}辟dU�=�ķ��X�q����`�L_d��ϫ���R������� �ę| |D�Ɗ�$9��>
)��'`q%}/���V4"|�D{u=�����VtX���������V�.��Kh$K�6U<���7l׉��G��IJd]�e!f6�P*���q�+28��-Ā0K�kX���W�?�����)%��"�s7��bF"yM�[VRF<���T�狕��y�NĈR�,��2�Aஆ�|�b!�c)޽���8��%�p�V�x�\|g�&�2��]�s�J���CM�x��u� ���<m����[�k[Q���q.L��I�.m�r.n��np0�)���:E�00�_���E�<�s���o�^B{���q{��}����o��j�eo��~ƈ��3����z O�v~���P���*6�q�B|*č��k����Qo�:�A�PQ!���2���a#5�[���bE&'<��΍bś&4wa�~��ZtE��N��!1��Y{��#�B������(����.���I���vž�?���?�H�?-�n�1-8��8��G<;Y&�C���&�r�ȶmY�:J>��|�ʑ��-��X�:�"�+R�W�����EXE���p�Q��E���#��Co�r/%�D��
��SA"��h�)}`�_�^�^+,�-�e��}Qc�zp=�B�$�9+�;9�m)\�Fٗ��d�_r��tբq���q��ؘ�G���m�Ws��%��,sx+����m̎7N�4��@|�"Ȝ���_X��Ǐv,$3�����BlX������OvDV�i5����"�h
p�������8�2�ϐ|/�g͍P���Uc�1��kVKH��z3�W(�*�1�ڨR����vQ˷c:8xA��~����cW��D��x��袍H�@�z��į�6�)*��j#B>�?����9%D��F�����^���.d�$�H6>)��]OY,���ΩL�1oG�!��e���`�BJr�������g�Cb��2դl�1ȧ�UA����Oi�?e�(}��EH�DTbFUf�"�4��,;Ea`���^�s"�e"�1t[# H+�8:�qF�.�s��yD�
ݖ�� ��AE43��"�-�XM�6���y|K`�4��1<���1�2%O��IKHv�\h�*>�����bE�`�G؆��'�=��<�����h���E4�[��ڇrA* )S�QvA�O���	��O�졫��A��K�;���/���~;%wm&�2�G�Z8�R��E�2ȸ��~�#����EٺR��N����a�)�qth8֬�L�Ǥz��ĉ&F�e������&�;�Z�|��K�%����<:I��#Xu Vi(�;H�X �d"�8�b1�1{V>k�얏v�/�}X�x����j�E�#�|n�_�2�\$е��y��"���!wRqSI�cF�1n�4<h��a ��DDt���M��:5�ǔ��<����f<��~��H�?����4E�e�Yfw�Ys*�t߲Qd�A��/�V�
�b�o�<3$��Y��`|���>'g�-��O&�P��]KZ{,ӕ��Il�8�'��� XA| T�A$��˚��L�'g���V���"���E��X>�x߳OY'�´>�zT����B����c���6.�*R2�P����(���y_��]�R(�u�l��>���Z2*��I}c�gw���)�#�r�>h�6,r�Y�r�%�6u��6(��h��z��%'.I�{�1����!�P^l���7H�,S~>cQ��X��S��㔎b����
Y��*վGũ`;���B[x�K�����5Ř�b�lQ�,C�Ժt���Ր���!����r�Z:8�m�F$^��Q�v�"�am5 �^Y�����ھ@�F\���O�l��lJ�(.�?!j�凩kA�k�$Q���Ņ���K�E��G4-2o�"�_��>�+@I\�a��@�غ��A��r�%�g*R%E�
=<._�(��)�0�	�bbth�[�A�y�=t �s.t.<Y������bݕ�c&K�X�3��}X@"	�~�M ���x���.�\�?�XP݌�cE��b��ƅ=��3Z���;=ëϷd�����.m�}&��ĭ�j�س���nF�#n�4�B~239ag9�d�#,�B)<LF�*�@��� ��X�v�}�$B,��q�#b2ts�2Jx�@���(��[0]��g���4o7%����)/b�ɼ���nDF�T���?�d�Zh�vHZ�<y-q��iYH�8�b߇.�G'(��$x�b����&�w~b��qgﰒ��3�]��l|���ő�]"�P���]����b3.F�ݙ�iY�OJ'���2!�?�����=�r��<L��"���9�� }/�h��ҏ���]�l��7�:�D\��n/ܡr(��?��G���V2�:.����֊͠���#%�S��t�e�fn$��$Ka"�G���X�2�]?ү�7#S����1A2Ek�օN���x2��L��F���j�9}w �������E�m.I��Ĝ��Z��Fؕ���i=���|'��g��b.����3L�PUR}��@B��L�*㍡�T�@^;'��~�Wˣ@F������(�� /��>�8���x��𣘊���W�
��-i�Aء�W,�W%��'��h\H��QhU��䳕������<^4����/Q1G�!Q��z�jR�6��Z���%M����u-�h4}x��")�����l�"h��vrǈ�)z�ƻ�W�yhR��C"l#�H�E����)7V"�^J,��rȕ9Zt2U���]��� ���S:F%$�4|�)(�+M��8��dV�hT�� $��n��o�u��E��I�^���3[���hfK���[�C���@���z5�?� 2�"hRa	oV�P���P������7Y웗�v`*�����q l�q3���wm?h��8I'XV��:���!,�,���b������D��}?)S�e<u���/���0F�8�F~�عֹN�����4w�&��=�sQ��k��+nJ���ma�lq�Z�bȷ!\��0����²�/&�}LI�TJ�zǫ��b���J�!#���f�;�J�AB�g�B3l��l��E3>��A:�>ޔ=Ѝ"ȿS�M=�P��L9��z��`�T�jްjH�0����g�[��ϔC���I[�)���q3�e.�$+!�1�>RrdQ�<�c4`�X��_�TZ�X���b��\H˅-�_p*�%�����<�q�~a
E���)���8̣�.5�����]�����4}������!2�#1h�x8eA2���z�Π\X�do�@�����w�eΤ"Ju�[4m~� .��76�A��@>��̀+�����$	{PVP���|Y�h��a��Y��?�fAD�N�x,�X�M��iC�"$�Ŋsx:����G����@H�11�q�(�����WX��2�'�����c9��࣎-6@�
����ұqՑ墋$?�q>}.?DzL�H�;u�uاk�]m�"��\�.&24�BA�� 1��~�1�DB�)(Y���[6���&u�[�2��!I�7�n�%w9�8w�,�̪�8��A�x@�\X]� 6'�qUP�����+�d�4H��C�/�68� (9q���GL9�]�^GA5�E6��дp��嚡��?'ۉ����c*?�b��7�����@C�He�n��L�!DR_�(�++�w�@;$��P�	�\^Y9!N��Bb:"�y�����x�>�d��6�#,ϑ���%�"lU|I�V�.�Ή9�sB"���qK_�:��2Y[�|�ز�Hĥ����Gɱkd��odP@L:9�8��]�� �bz�<��b�^����Do-��IV��	���̣
ʹ�!�NP���A쾑!���sԽ�pX��<'��S'�� ��a'�&��+�JO�\��,�y�
E��"�	��%Z���R�w��!P�Ո���B���fM�#�(����W�bI�B��$]�!py��pa��D�E<����O��Xd�`d����H	���a����X�FObÚ��c�`��7�[H��j �4�-DE�#��mݒ6�E���y�ysC�|R�G�ƈ��`5?2z�~r+�F���I�Q�o�m�+�:�d�G^���P��[b}�=<.~(g�_�����.(�-'��Łcd��y�o���,�3{P`Nࡌ^Gc�E��hq��mKm;��_����?ə�N�� ��Hf��[1W�&�x���Yn�ʸ�)B�QD�CQ� �f�"`�����K^"�c������ѫ�e��T�iLCf�d�Hi"�B�?��#-�11\���T@��C�Û�����\��z�n���I�u�U���i�"�ĩ"�1Z���D5ʎ�2U��͜be�b��8Ńf0�h��n�w��Ef�qdِ�L!�(�D}NI#iM�9��g��S8��*���!��( >�g-p���D`r�kc�������H���(9�
"�S"�,V��q������z�H�?�J�$g�t��iIEu�`ݏ$�����q�&~��_����a�~�Pbi����2l�Pb�о�Z<"> Y\��m���$	�H��9֢�,��FT�Dݙfs}5ϗ�����?����)NGw�$"��h_��Y���'�D7�L�6TU���o���;z�vv�?��)��#g?9K��1(�Q�~#ݔ��EҺ�$F!�(��3 ���4Q�z��%���'���ʽ��;Qt��B��EFtࠏvY=P��G��C#��3��L�1Bi�j3f���ĠA�K�w.�Rn1�jX�y������l��H�E�)yA4�\C#���X@�Qu�����!b�!��-x�5�Z=�W��37gF�b�vz�g�wP�4':�>�l;
(шE4�4Z�/g��fg��&��˪��M����?f�6����Jw�`pS��$z=�����!)h�]Z"|�F�fl�Z9�O��Ya\����c���7yT�4��o�$��K'd���"C,��F���c(8���穾��z��<�J�Ĉ��^(��,�q3,�w~��?n�|��[Z`�LM�ꇘ�!m��E*�1̤&� Q�0���C����h�%�=�!�@�->�͍�ݟ۩t{$�ALu3>�"���B��c����ܤ�Ah�����=��F�[j�}������C{OՑw�>u�E���73ȥ�wqcvز�M��N���c��sf`�f%m�~���mmg����h/E�;^R�dUT�{���Y���`�/z1�GW�=��N4U��H���äȚ�����(���ƍ	��m�T0�1�tx����Tq�!g!0Bѕ��FL����<.�6BD������h��j�;u��M�x��8��ce��!d<��b�k ����"Ů��	��A� �1#h��4CD(�Q���.ŗJ�`���F$X���<��^BbZ)�� !7"^6w�k�؎6��]n�4Pc"�{"�삻? �
aC�N�Qdh<����`RQ͖��*F�CD.ñ�F8E�*؂��,�0��:�Kh&y-��+���-|��y�k��9y?KJY���Bf.��ۭ&dGR��5䄃�HF)1�aߢ�pWG��A숺.��Ņ܊�����K��6lZ����HX���*A�/ǂA�;��O=H.�Ң�T\��Ɂ��I\P_��x�lٓ�h_<W�-����[�[�6�ż/��)Ma�b�q��*�m{�,������Z�R���%?�X����yULIc��i�,��GxMO���ƌ{9M^�wVt{���Ś\��2�t]�F3.]��ꛋ���'�����P�H4�kԌ�Py�T�b�c�����E�W?����S�{-�k2c����ym��X���*��:.k���V@��x�-��ZL�F�Ժ��W�r�ض�M,m��`�^/�����~YHM��>~��r�72�H-.򸛝��E���oB�ÐO���{3�g"$}�#[vb���^F#�?mԣ�jT,�g+j^k�2��gv*�!Ć�=��?9'ཱུ9��{wuIf�֭�ޤr��Q���K�VQ�O�Xx�̆����/��'�l2d'��JE������V}�qup�nt�}���H��J�����Qe�v����F���F ����L�b����斤 � ��t�[��yS�s^;c�V.u'�ђ��<�LX�G�!���0@�1".=���(3�m\���<xn�ْsږEϲ��K��X��x�Y��(���6c9bN��Ų��4�a&���<�����¿�&֗�V�kA!��U+Ґ{�&_�"3^&�,�4�(�Y�Sw_u�1�� �fMc�:�=�F����(��z����p�ȏ���īsS��_ �E��Fȴb�G=&Qs�JN4	ؤ��T0���47����U�  <�A�� �ei�`�m����&��e
y��0H���%�P)|\Xq@y�"� ��z�_7dCl��g�n "����'���: �X����@��-� _1�JMZ�A`1 �t�
�Q�1.� ^�::��l}�V@`���⼆PE[�3l6Q�Rp�v�]s�p�(��HS�a������	�9` ��3��N�v5�d���l�q [h`<   &"��I�}�	��!D[�hS��L�7s8�lL���qd$T8�"�`E[�PBq` `E��J 0  �h Q�!Y�� � ��L�D`<�����E�"� $@ B`A�V���	�i���jM�1g>�9d>YdAvc>(�x ހ 	��R�&l`�A  i�1� �A�o���T�Cw�-�"�L.&p0@�OHP �` &�~��TB�@���T{t�x��@���@hwʄ��H� 6�5�WPy��*iH
�u ��Þ�bd�mXp!���G���z���ε���/]8Xd��O(�UL�ՀMy�XA�x���r����H�=��e��rFI B��#EI��*I@6@��۠g$2:<�@��8� `���'�����g`v��,��"X2�D @�	+��x��ʈ�$� /� ��.�hHA��� x	�
w����1&�&@�)��f�<`X� N� �0 	�$v�`V=�F�pZ�@�!J} 	l�Y�Y���Q�ɑ�&pB�����'��E�"���v�i�*5scrE6��s _�cIj1�^��e�4Y�ӃX�r^L�`ՃR���"p6*�/� �;1�B�C�Ӎ�w^F" � ��� #��A	/��m.g-�nE]�s^�D�w�'ǌNFe<F�H�:�g�ͧ��j�!�Q�X�O��<#��2X@[I�y�Js[{�H,�,]Q� 7�� �G�o�"�h���&��#+ }�0{0� �u�'�h�цI
�	f�jl��^Y
��+���  (@(�DG;�	~2W��R2� ء¼�5O`�@c�ql�^щ�}q����d�ѐ�G|�@`���Z��ϡ��5ŀ�`��]�N�D0X���F4 �%��=1*� �N0A�����0M�9����6��~����PH��IT� -
����  � /o� )�@ :��X<���M�-�EhA���� Qbb��� [����FKO3�_��!�$���k���6����^@X �@����:x!�3
�2LG���� 0 !��>���#sn�唂�1����Li���K9;L�<Yü�ļ�@Hݚ�� �r�:�%�?9��&,+&�����TL���$i$����\��g~�̵k��� Jq  	�  � �;�` V�`60i� �� }���� * i H ��� =L  l  �   L`   � �(&
� � � 
�     U@  l@  ��I�E�\00�8��{��  D ����x����@K\� T*���0Uj�9���q�k������ � P 3/����,��  �0 �!�h <�Bǘ ��N,����0�����`��ƍ_����&Uc�B3�D��1I|q3 b� 6RM�>q�<��y&h��0� @� �@  ��8b�R�@��� 8� @t�=!0.`�X��f$���"E�);( ��yAh�M�5W�x�!�Lԝ�i.��cz�M ]"�^��N ��d 0 !� ������4�q�=�� a	�Q�3يY��6���/��%��l�(	���:��	�! �@��U�N2m�! �g-�D2n�6/p�YL�����"4���M��%��C�)�c?X���Y�%-����g�xL�������|1$���5V8`ťӊe|�F@"�Rp�KT�1�
��¢PvۇQ��[�L(G$�!k (�ܜ��i!i� �ؑF��LX%���x
�z�$&�V��H�L�fBq�!�'��h�o�����Ff��]��j0���U�I�}ժ��̏��+el�����T��!0
�9ځu�RD�;
���5�ECĆ���*i�4�D��cb#���� S�Xؙ#�EI��3�sM  l h �&4��0|/Q�&X�րV��dD��̓~E@S�cj�l��D����%�c1����$!��H� �"�N�V�����+G\��2N��&�4�ؠ"o�w� @�0 �   �A� �f�}`����J��60��@��n���h���licHpݚ�8�A6  &�
A�*b` �r����'�"�ߍjz4�Rnu�����6�c��&��8�I�`$��<X����
�!��lDb1����!B�Zj�>�E�వ����H (  =|����@�c  X  _�  -  � \r� @  q6���� ?<�� ����� �<�` ,`��C6� �����  �`8� � �  N��.gE8ۀ� R@  \  O�������H��c�ĳ>M�բ1�8a@0|���Ee_9����d�g��"��{�A����X�?�w� ɕ��Rl % �1� P�pt����8�B�9 ��@�5��ݍ��9���d@ߓ��?6�����hȮV��r$�H~?!�'�7G��_ɩJ����W�N�?EJ��!��� .ё�����Rb��tJ0�#�dܡ�P&p��FIJj�J<8G=i=�	��1��z�g���', YB��2�2��0I*��3�.It��J2ƊG�4��DpM#6�M�pʩ"���%�F�'٧ٻH�[uYz�(D��g�\� 
��$ͳV�6�h^��R5-�6Г	���юH�UUkw��&e7�ͦ�kF���� |@v5�z0L^� �7�m����������)�� ^���0���D��i�#&�mO��-���1����Y�P�;�$���DIw�}K�2����y�\�L)��8�L/ �6'��Lbu�� (e۷�t-���Η����X��%l�¡�V��~��ƊG���(TI�@$�b ��@
�{�4��[�c�فkuW�p�����"dۢ絶Q�VV7���0賍��% �)�=ޑ x�� Vb��,$6+���T���Q��u��-llr����Њ���P��
- "��0gq&�
�1��`�R��l �V�~����v6���l�D�g zQ�����A�%X#�I6�!�@ �Ԩ�0r��>)�9#�����6>IǇf�q�7�Xv�(3B&��V�A��B:�e4�fm�#��ˣq��  �b�0 ��Q��2����։y�D0��q�d�z�_�ѫ�d�Α�\�P	;%d�2��\i|$�Q.��^�9Ib!��D�������j�d��(�kMq��{���ޮ1�1e_M$7="E�a_A�����Hm�J�r��CJ
X«5@�A&������M�������6�:�I0�.�ap�(��U�(�@b 'mt@��� P�6 D��#� �d����V2��b)��9թ�`���m�
09.�%��=�Y�j�W҂V6!X$8	�u�+(>�%3�4>�f�OJ`U�P�cm&0D�cBQ��!V��0a9@@AHc�Ó:��bM����IX��݁1 w�,m t�m���I��J�$�9�Zh�SB�"���[
�
a�~B��S�zC=y �j�6l��+pRa��1�ŮU�d#rҭ����5uʨ�['`�^w�#WOɄ��Lꡯ0u�Hp����d��ҝ��׺"3�S�С�~3�P�7A�V�	TQ4�6�#�҇q�e��]����Q ��$�܂61��I��*�УHt�$ 	�Q���.b�m%Q5�@?�6�A���P#t09�Vg,��0L�"�Q���&��!�XFbh�n�l/�("�2Z�4�	-O�H� x��1d���~�
E�2�  wg"�C^�h i �A����RGMJ �V����v��@�b����lbY�� �����X]�D��Cg�(�
��DR�
�W��!bi00 j��1���H ��N�+��QPKf`�1~��a���Й<�Q�m�B����!�� ��I��il"��M��	�bi^
�!����e.�#vZC�'E5��M%
L�Cl�����tf2�j$�ip@6� *Ɛ{�7���(/|�7���O  �ү���b<)1�`�m6��V -�:13��I�Ё  QX%��I�+�!�Ȇ.A��q�R�eI�P`Ia�@A��$�X� D�@�0|X  ( � ���(`��i�p�C^��/�I�:x�M���$GA)?j:� ��B@� B6���:���%0� ��C�He�!�i�RPBc�2�t\�(�ċDC��D ����"� ���Q��Ĩ,-���PӉ �y�
xb��Q��	����( �jm�M  �I   0   "�  ��1�[,YR�'UhƝi#bcMi���\�pe(�;Z�76�`7*1�`�  �X0��	B
�6@�R����	�i��  !  @�� x��j�`"+�61;��1�� �̎b*l�n A��o!�� 6 �T��L$l$�YT���A �f����+�����TZ�LXx"s�#t<#,$�; t	����C��2�@�%�d��D�Iܱ<�p�VB]6�[ềW����^R&
�N�e��j���]��2���ϕ(H�  `   O�Z)�B��>�sD
R<ȇ��   �9�  L8퀛&�������Ԥc���b��^�`@P� ���f`�f�<��t5f C2(S�v'�2���ubR�[ �h�b@M >4F`ҏ�Q�mUt\����O��@�q��ˌa� 5# �������	 3u6��nP���`�0=ۀa�a�XcH:��j`I  C$�'^ ���0� &�1*mc���8!I���s��M���0���ѫ.<��1Lʕ]�j�2�C����UI�if60�@���lp\P��K� ̖�����'<���~	�`�@B ����eR"��R�`�;n#xA :y�I���l� h�!�>hx.�U���`����&U�F �Z���� �� ��y�~��'V�mh=1���\��
�ZB��pƊ�U����2:x�  �A��Q���$	HF9�^}�y��x,�ť���� hlC��PG�G F1L �A>�'��c����F
s�$�@��1cV��y
@ Ʈ�%� h�����5pU���� ��$<������h�b���bb!��U M S�!w ��#Q���sm`�-�$��Z���=�����y��6@hY21��!�����e�tL$!�I t�k�[3	���A��e�E�UY��9g���s �F.�E�x�Q���eƟ�� �&W�7>h� �xn`�- @� �L)La�|4��aiO�@Ue���� p�!0�_C頋T����f�EX#�)h��x!
莆�#��'�Dv2>	�?D�}
0�Ale�����U\��C 1 ���x�FH���Wf��4Ɖ�5�F"Ԙ�#�"0��!g�"G��x� 0P���
8� �r� R��� S0� ��=. �ch�!�C .���/$��#�7!57� 0�p�!�":1�<[�ӹ�zwA�⬾��X���b���y� Ƙ�ZS���0�{zB�a�Q�6)�!�� AH�l0� �0���0#P 1 �2�#73�I���������n ��n�b+ViP�S3BA�\+�� �� 2#z�!nX�����n� [u�&���#� hZh�F��m���X��@>��I����<g8aB��7F7yRtx�E��EA臁�r��c��ȃo�QߐӐv���1X��ַ8�^�Y[�n�$Xc@b 
9�B�\��6�X r���̪���q�`f���� ��U����#&6B@FLh�- @��5X �c�l��4c1 ��3�ʵ
&T�Ѵ P��BV� L�C��ڨ0qA��c@�d h��KU����M?��Q���?���j,��ll@:$U��F�L c�[_����E c�� h #�0�1��
  � 5D� �v�n� 		wljd`11 �@&1 �
��4P���F�ʘZU*�   �� @2.  h :�	10`�@Z�8�����j~�1��V6�6w	TC`MB1�
G*��&��   Aވ  @V 2 �`"0D�J"�+b���@%���9h�=�(��|�̏�r$L�b�=j~,G�XA&s�owH���y�O�a7{���n�����thI�I[��.�J����{F�^`	�.�Db��֫g}v�[K�&}��q�9�$ h�}It��+�?iV�VyÎ�����~ܻ�P�ٳђ�Z���.�G��'�  B                       B%U "            6�HI `      8A�A!#i�EQ=o;@   'a�tco�N��&8�#iS1aU��,�x�}GaQ6��}��]H̺�Y���0~&�XF"�I���1�6Q'M����}���BG�Ѣ��������>�>���3����0�����o"D�Pi�y��c���P��`H�1b��C�T��jB8�`�M����x��Ϯ;'��T;�nң���F�����M|R8�N��M1�x��__�.�����7���W�ww;Qn�14F9�g��7RMgi� 4h�5x�\ ��C��kn#���+�����©�$  �=�
��  �{�Bk[iD��P��D���� ���O��#�-�=�C����9|�6�u���b�%9W]Y�W�+r�DR�Bk�Oö�ݾ��/Q�RE��P���1� �*��C�@��35H�,� [�f�c�����4�Á�]      $0��&�hAC#����{��/���a�����S�Q���a�o�ؔUH��Z�#�*E���{��y����7<�-���E~dD���DR��^&�6��T��;���H���[$��ؚj�����i p���      �38�3�	UE�.6���j�Z�[���;���P�iv�J��%�?8d8��Gp"i�osB�C2a�Js��1�29��vhύU��' 	��Q�J:�3#.�H�{�P��Dcpɲ�%KC⠅y:p���@���L��̞z�6����aP  �P��h ��m�>Ru��`��(+7#�a����R�����%v�9�I�8���
�>)g���J�NH;��Prqas
�'gФxWn���@���i������h��M�"q�1k��00���d����` E����DB�n4J�I�� �S�*+ac+��^��C�ّp�("�%���K���6t(�?J�11A�t�)" G�%�k�y����J"�
��1���I��H5ʊT��{�$��
aT�jٰjHlلswD�
��+�z|
ϊ+ԤghX��m��ZL��ZH��Md���L;W���w�16i
��O���������)4u�A��)�2�"��1�"�3Bٕ��dgӫ.�q2��1]��P���j��#Ԁ��t�k1X�#X\-�����5�6rĬ������5����[1��a�38z*˙h5��A�z꧘��3�]��,c�ce�<��ڢ�Q�ʸ�=z��i]�nG�N:l]	%
���<N�C�X�01H%����a�uA��OZR\b��KF��+��r��!J��ROu!!�*�4�Х=,�xĪĮ���q��w2����y��*���Z�l�t��9_�儂ɩ�pZ#�@��}͈�ZՄ�E�������)�x��'f�3�'}>2�)�B���d@;��,�LRӐ ���C�|�ˁ͈��UVu �2�t��K�I^d�ܭʌ$�B	���vԄ �Ňx��iXzW�2��C�W-D�3! O���p1�rx!� ��0���! �y1.�b�"Y��&1�9 !nFB3�"��O#  CG"���H�fMQG�EA-SP\ �D7�u��	��ǫ�4B�Pi�)`���2B�4������0�+C8�\ �(C�A�6���a��Һ/k���}�z��� �  �T�̊��/�1�]$h����B���GH� QBH��N!�
>"�e�u
��0�mol����2Ge5��P�'�)�TiQ�Ɋ�.��u/~~��$H�4����.3�&+D���I*6�έƊ'y{
tl'��cF���Q����F�D��>����F����2�a��U�8o+#(�}B�FAp�z�%d��dB�)�%��.@�a+�����(��8n���j!B(��P)��H8 V2��ȋ�b
y��(�U	�߱!�"o$f�;}�&��Ѣh�Ō,<6���즒��"Z(��m���U�0���G��Y=,tm�h�ce�X'��C(��t$h�|+��B���*3+F���8q|�@r���h�ym��4M�"�h�mE
������2%X#����H�zn�^����=�Դ�4m*�^mY�<nֲ�+YaX�Ș�<8�e�锁|,"�ߥWi�L�z,4u)d?����"P��{pU���)�|Q��h�n���Ԣ�C���YB	9�=�a"&�D pC`(8�Q�E�@1�YX!Ȁc�n*=xJ�΅���&A�q�k���Ĉ*Je��f�C/!<+]���(ҵr�&��E| 7ЀBZ�ޮ*��$[��]u�<��i�`���HB(�����r��凉t$z�ҫ;c��ӲU�Y$EG�`�_�!�lx��SX�xhx�2�I��������'��q�t+$��vH2���_ݒY�J�J˲�0@�f����$��w�3�n��o�C��NE.���t�tX4C�G�%Z�v/Y�:��3�E#�lDB`�~�H!�xBd��E����9�j�vZN}j�e�^n��5,QKf��/de}��,�ڽ+4�$�l���,�����R�q��s����u�������2�5i��r�Nĵb��v��G���<���G���U@���h�[l��[R����8�8��J�Sp�G���D*_�D��+�Q�x<��`{�)Rcw�#JUG��.iuDiݎ��J˶��MIىn�z�F����R�������"Qł���F(�!GD=���&363��Ӵ;���PO� q�/Ǿv�A�M7�{��E�|�V��Y�c��h����2"�]�� �4]����1�F�lXzZ�y�Zϲ�h�je��6u�,�.�)��G$�
�j&��Y���k�kآJ1����V���f��8�/,]�!�le3�)��,q�;5����,i�J��#>��ET�~�!b�抇��q��j�ͮ]����B ��"B,B������-�SG;����d�2��n�}/�ñcD$�6�߲:�m��(ł!#+�qbzU��P��#_ل_�ŪV��m�Z-YY�u��@�V���;�����{�t}�N�ϒ���-|���;�̡�^{/F+���]קe��H��9[Pk/�.m�X��lǛ	�+��}�*��h%f�I�(Z�2�2X
+(��B�+*U�J1P&�y�pkfz�q99:����r�[=�-���� �8�R$r�(MZ9��z�'�,�w�*^|rT6A'B� -ΰ���P<e�01�\��O�	o}��6�5>�F �����M�m�T.jG��K�]�eǺט�"Mi,f�S������w�B��b�2N	 ��GNr���!����
�>�(O��&�u��}U��͓��1g6h�yO�'Fͧ�/4�g��h��D�ٱe��t�?z��̤�O����5��-ޡ��EzLX=A^�Fߞ������
�/֭�4��E�9��ln��y�HphI6CR�v���A���"P�5Ɩ��׺��*�A%���ҳ��B�e��5ʺ�V�O;6GQ?�ߨyL�|����qW���NF9�R�I4��lZ��+5�7�m�_.o#?�^`����K�:}��g�:/�ou�͞M*B�v?ʋ59��jTZl�ǉ�r��qw9��uu�Lqo��G��7D�ʋ�JI�Gp_��t��'�У폣tR�3�}�n٢��=젻�5N	���\Y��JD�B����6�vT|�����e�ic����\�KB7�j�qNx�6"W�2]-���[��{͕16�*T�� ���l�+И>Q3�wf�(fb�5Bz-�*=�X^4C��K�c;�̓�(���x��`���/`���Z���v�^R�~�t3��� �X�vA��AJ��uD3��ѳ�6�X:�>ޯ��t37f���p�1mܒ>���|�Fw�^"��~/2
z����)xm��uD�J
��ȉ�Mh�q֪HQ]j��o�K���.Ij��H	S@ʜڌ+�3gY��;��P���A�.�J@O]ղ5.c-��|Bycd�T������&KE���d밥�Y�G�r:��<���x��.��BJ�N�2�a�*(�yq��v���=w�i���-�}s��t�^*2S�AfA�^�!=g�k��`��vr�YA��M37���B�얷jcb�]M��������@�?�'%*�m��\yN�g���x��z��C�$��o����Y⯗p�*�x������n�]k�'���e\��nG��m_r�L��J��~�C��r��{݆�4����.[��%'�Ǳh�3\���E'� ń��ʃX�Sc�U��}8#J�GVb��M�4N��-*��{5g��X�L�Nƥ��!p4,bm7	!�刂2N�]��?c�eh�[��z�H��hR],H��)E� �Y��G4���"�ķ�Y9ST�l��*d��$�o�B����b9bF8��+���(࠾]����mG�i�S��
��Slz<��:TQwgr'ϻl���|#��z^?G��?e����\�1�oQ%�IQ�&�i�P8VD�Cr'$؍�S�di��n�1 �k22�h&�u�*	�1ձl�db���>�{�e�U\�"�tK(�jƘ��$E�Nb����W���.�ȰA���D�V���{��b�ng�����|a`�P�]�l�BK{ZZr)�i~lN9̹<����Ϳ>���!旲d�x!���8���x6�� �&[�Z�$M����š���>*�qe��[	e-c��3����i$�	�B^U�>�(��������uHSd!A<�Ɂ�P>ZdM�)����
����������ui���.?=ّஊ���	���<�hI��i���h�h�N�����ӏ���nQĉ��,�S�����6]�[�<�x v�mP �D�JWN�J��| �2eRX����I)��J�ǲ�d���Y�|Y�ѽ�%��q��*I���V&OG{�K{�����y�F�[U�~��+����[�Ŷ��k��?�5eeq�ŊϤ���3�x�AD�D�I��X��a�3Pߩ�� ��)L�E��#O&�y���ǽ����x]!9,lvQ�FX�g�߇�4�CυA%߽+��FRiZ&����٣ӓ�P�����Ѵ��6���]GG�5d�����J���V��ˉ���ڶ�Z�$�M�r}�eh��%AePD�m��uRM�m�"R���y��B�5"*؂�	F@\�"��݃�<���0_ܜ�GE�O�?�p�1��=TX?KG�_G�x��N���1RR���a��O�A�S����4��l���@��K+ ����0IR�_��lM��R4om���66m��H�<��K�G�H\�bi�DJn
(LK��zȲ�aף�j�]YR<�\���n��:��'w����b{���n�f!w��D&~��y�AD��]�6��X�m���Ԡ�y��ʣ�<jy���VI.Bd�
�'�+��,V�E��n^Ac��ҝ��L�Ĭ�h�������*-�k�����}q?�W���/��(�失pk�r�����?�[o���DL�e��m2S\U��c�3z}�$e)������[LV3Y��|����é��C��.�/bc����Z��<Gä�o�Q "�/R�.FV¯��Um�;�:Ď>Q��� ��� ;R@�s.�;�h�б�u��A2��E��E2y|\�vDVz4�o�zԋy�$y��|U��~.�/�O�*��(;;$��c�(�g|ʣ�_�ib�{����|6�T�쉭1��D"��y��E�#(>��˛]B�]<2�ϔ��@�֢+��M���Ϸ& ��ݢ ��($�(�8
U"��=� ��H�HBu&�3���Gg/��5��wx�-14Y<��J��_�As]�K�zz��������S˪�(�44.�ϼ�������hY@!�A%�&�#��D�$ʢ��%2� D,�Cn
�Le�g?-��э���Y�{�~Ԃw��}���2��/�Q���Ǐ���+˧ Ѣ�Xi�ag��>U���yl�*o��\q4_�TB����[o2�9�C�H�-L��ȸ�U�y�ݚ"��/s���]y��������<}�eI�W��(��6wqOr�,��8ҝ�`��ߒ�VtW�%�J�p!��Fz�8﹕�|�z�2qB�w]V�D��:؂ۚ��FV!Ce8��$�0Ĳ�� E��r���w��aiҵs�DӜ��l�1�nQ�*{�[���d9�qN��4���7��S��J�R�����X��5���ȏΫ��=�L�Ț>�l�xe"md>9>m�ȯ��\�
OCv��wE~l����p�2.��OK���4�$l��h�K5e���u���Ap�E����"���3y,#f��?��3I]�籧6�݉M݇ւ�P\�\՘R$�W(� ��$
~u��'�%�*\c嗊--b�&�p�.�e�����5��t�U��)���'�z��:��h��}�.L�~�oZ���݋Ⱦ��Eh.b�v2Ó,�q:���D�e�r�2�,���W$hw�N����#�|ֹc#!"�|��󪕺�4b�6<N����s\�%��lk�$�.	���Y(	"M�(���R��嶘;H�����0���XX�`����S���Ipc��+;-�G��;T?G�4���&�h��ǜ��QE��]�мo��B��$�_�F���-��R�'�����3��g%�������G.F�|6x�������@��Y��+�H\�.'Wxr���q�D�QD����J�͏:��y�{���eU�"��EOɲ���B3��]zt�YD��Cٌ6M$l񖂧��D(�݋!pQŔV��qs.ZsGd��9r����ڻ�I<1q��UDc�Z����r˽������e[�x�E�Bd��Q�͓�9'>�C���t�1<��t&�JϾ(�XX�{<,�ם��� H��"&�� �%͗R�G�D
H�L���I#c(�%'$�bPWȉD�b ɉ�&�b9�O�ZEh^���-��V2�Z����q�L�ұ�Ev&8�5���DTY

/~{){��e`��A�A�Dm�P��es�[�%��Z��e/�5���N��u�����F�A�+�=�)�k�~S}̦'k���e�JR�Q.F508P��Z����.�9F�jo���iX�'K�q����\�Rl�������A�Y��rd�dS ���e�|8��/�ٴ_�Ջ��ɓ�͙��=��J<�vE�b�H�y�M�������teN����:6�LQ�*�/�����l��F$��mY;d�'E�Js�bF�!tMM��k�VG�AF&:��ǘ�LʫZ$m;�6�@���>��[��D�?�w��9?2���.���"���WF�4�⇖��/��TyQ!UZ�T%ѨTd�A��Q�ф�2��[!
ڎ*Ֆ��묓A&���W[�Y�(�ʰ�c�*�4�l>�x��Ρ،u����V�=Na�6��l9H1��"L�1m�L��_�p�$A�d�ltn�-���#�/��b��(H$,�G=��f�n��%G���1"��X�.w�Zx��U3���X��vK3��݊�\̩!e��ǃ�dd���Y�Ə�lz�]���vd��-��gi��=��������W}��;��c����҅�7m���� �����F��:�|ۖ��L�ӗ`������;����Sy�G����چ�K��>[�ʩo'R(�4�Ik�ױ~��K$'}��%���`�{�y]�!��*���$[qFb>���N�[�b��{�r����2��E���60�{c]�L�\쁢v�^혵qXF����8���z"~��+��?�f�#ω�����lD�}�����`�ؓt�G�h��T��	x������BAb��(��Xs������F$Q�$и�~�N��\A��ީ�s)�٪���=�E���*�NY�>l���&]�\�*(}>vAKR� Ӹ�����_�_A���7Ź�9KF����U��>��C�Ա��_���֕>si�m�ĳ�&`�H�H�&`����?T4��co�t	d3�-P:)�h�=
C5@@t"��}YT�TR�d=�f�f�t`�
�3�������- C? �'�hd3��A*�C0SVP@�  D]P*��2�pAD�d�4u�h�	�C�0�G�6$���݃��7Z����c/VƳh����h�������S�zF.Aj��8�T�c��F:c �p��8�G���	��y�B)�2!����Pǩ0$X��/�+s���J�֡����a�(�#�(�bht��T���1�����b]�A:�3�H{4���"	b!�����5ɘnA 4t#�� 3���g�  �`$d��!��/�I�P�= '���0 4����Ǳ�x�@Y,nJ!�`@R�g����@�� l��.�?��_�t�Il4��x�"i��� R�yzc�W�" q�$04��d|ġ� ��b=���-�E�\H��� �Q���a���r�z�i�&�#�C�u	bU��8�X��>D"���dǀ��ڀ/pJ�s׭�:`�j���� T�N����EV��,9� f~x?�
ڀu2)y����Q
�CL{���q؇!��Ak`��� �2�<�@cH�)�HgV�-��M0e� ��@t0�&��=�Ȁbl/cK,�1:o�~�Ǎ��a�q��0ߌ���@a|9�cA� ��>`��>Jl�>�f��p�cl�5P,���NC$6�A�A���d@���(�a���{�O�ǵt�2�/iǴ/��!��i�pw�� �#�

���4���M�(5!�g��s;Y��u��ǋ��%I��`: ��@��U�,0����Z���Qg ����f efF}�8��wLxxe��8V(c"�f	b̚1QJ��b�[ �Ɓ~=cXE\��                             2 �
�C62D��*�r�X-	�6<@m�A���mᴈ#� � 3��l��v�	�X�����@.�1���0 2
 b�m�;����6L��L\���<�`��� G ���a��zlO6b��	�#���2�|�Vgf�B��d)܆��y�F�[���Sg(K�Yv	��kg�_\�D���i�(��D�K�� �R�3�BP���32����>_0v��38U���������LH����eC��#��0�@X�h�	��hB& �@9�O<��� F�q�xl ,*h��Z�X%ؒc�fL�g�׃)���D��Ws�.g�yi��0a\����
��Ym�ch��oNX����:dp�H90��1��"j�hJ/�� v�
x�R�  FPǀ�	C#������ρ6�K� S�|y  8���+$����b��� �X)���ـ��Od��4dÓ�!82�1�<ؚ 0� B ��1�t��X�����0u:��                       Q   0 ,��V��+(l
�@���m	���B30����G��x��<�0�a� ��X<ِ���dy���5	+�� 7P݀�`%����N��N-G�1@y�/�⌞ �A��I 6B�\�pN�M3 /c`f�f8w �L�0��`3�؝�~ܠ���1IaL&��b�8�1�sF]$��3g���4��9H0�BaEF-��'K�Ʒ�q� �O�5�,J=z^`x0Ӱ��k2���)� :^,
���?�`u"A:�%�`�"��^����� ?�K`	�4B\Y�e��רΘ�	
h�T���Lcı	|5�j'ô����Ny����yxB&�  pDx~ǩ�`1�� �vC)1��>X����(��S�����@(a�a�����e+a���Jy�,����,�a6n0Xf��i���X`��1S$�Bd {�o6O�ى�K�����=�Z�";("i���H-�+0�@b#�c�τ<���^����(� H׃���C�$�p����[6�V�2@�7!�6�p1�4:�X+'��	�� �!��!��CI��
pA�cQ\2�W��G�2DH�$���҃�L}ډ����DdK�Q<��Q�6�A�s �bi&5�F��X�B��v{ !��F�:X�!�P���<ad�X�a@�Ɂ������4��Ӧ8��F- =��]A	�!�A  �     p 8`�  @`>Ђ�#­��!�T uE���ù�2���X�R�7МL� f�Y�3`c �3�!�#0,��C���jPCl2 i�U���0d�3b�2C��1@7� �Bs]$x)'�t/
S6`�a�@T�@b�f<-��RG?��D�nPƘ0��F`d�yB:F�*=2�3[�B�4LV��Z$ L"7&Z!na!x����[	xغ�B��Z�3�`c�<G �� e	"�$�$����,k8�C�`<i�`�N� �:���$���(V� ns�b��7��V�(�	��rE��,B���V��&�*h���Y��`{�2e�r��h���F� �`r;�c���|�~������3F��B$@E#�AL�=����}O �>�Ǡ7׀@F�>e1��/P��Y���)�� : x�D!:y�4�F%a�`J�@ �P���ݼ�P$��m���:��0U% (�2�@" �0`"pȜ��A�]H��B�p��� |# �c�@p ����˃�o��� d�1@z5���  I�� �   � .�XH<�Il$�����~a�t�X�<�ܾ�\D[t�knˢXA�E'?m~^%6�S�-f����[�+�g4���Jɛ}y!Fѹf��.�U�7b]��F�E�OG�?6��p��З����::�
չO��2Fgr�-�۟���~���~j�2v���,���V���V�*7�  J!`�J@�              H�'ڱp"�          f��^�p1P�       LN���	Q@   +��Cv��^U�M-�s��_b[��F^K �&D�-y2�*�<�%��E�o�@��*/�v�X�]ـbh�U�mP��1!���s3����&�vfn����0I�4L���iI�'TY�D���V�Գ���K$�I疎#���A��|
Z5��\I�1d��1sB�E�娇����Cڵ��i1���!��9�Bz���⛺)I���Ԡ�i�����*�0�4[��6�Yj73LBy�ϠE��N3�8�3�g��V{����.�.���Id �J	u�̈��3&�T���e�|~}����\9y�wc�����G� P�@�B`񡡱cכ-��0���Ң��K��(�����л� "��#�����A@S"(�qufDO��㥯�C��CM���i���!qa���V{&zy�h�~���.5?��	ݩG�3�XF�$O�|�H�1�׋��o��/-�S�#��� 2�Q�w�&WIr�'$\c�h�3�`���1�J����(r��ȳ�[}�Әzn���ݞ�dբ
A�FX�P�n,2-�"�^�竪�����,�b` ~@W.F�l�P�I�WƱC��WI��*昑M��G�,xI! �`bI'�Â6r �����P�2ʥ�DM�&��pR����8c���	B��U�I�*0�W�'�p����$�Ǻ9O��c{��94�u�01�,(S��ɨ��)�((�ͫE�,o�2;�~��%,�uX�4����#�v���Xbq�K�!HB�U��V0�s�C��|p���L��	��r �C2�d��%g���ɐ�u��(���g�U�Sa��0�a�ȫ�9J�@:c.�BʠXur���)�)����ҁ�"�fF�� !�D�#@�1� A����ǅ�;ZAzvt�G��,R�7+��[f��N��de��_Ưj�Iu�L0��C�=q9aC�X^��b5��){D
:fZb�7�O�W�e[�1+-�AI1ȃ���[l�c�jS�ˬ\�%(P�	0T.��w��)y�s�p ay��D���� i��:�"*� <^qӘ� ���DO
�m0V�Ju�Y�PK�������8W��T߻Y�5�
����:u�Vg�m��RF�P��d������B'2�d�A�c�����ؠ��!{��(�����#���Do!���!����Q?*k�����uR~�ZWcF�e-���i�r�Í���4�r��I��%��奧]��4��h���N��T�y�$_y P�%�n�s�D��)]bJ,�)]ɔt�r&�h���WR!D�5݁)R9nA9���lGtKB
/Rv�hY��v��9�ړ��U��G�� �`�� ���!���1Ar�	� cВVc"�9�S�3�p�� �) �b��  KNGq6d�-�,��gVËh��țF��$i;�RQ�GKv��;��z6􌼆��H��%��:�ϲ��f���������'2���F��w��s���Q6��C��y��z2�G"�$��4H�t�,����ua�V�V[u�Y_�(�Z�VD�1Y!���ʘ�j�c#�z�*H*_b�PT�b�hAQ���8����I^]�!���Ly�kE*֠p�k���;"*��.�������d[&Z<t�B��VD���I�l���H��}4�֜C1o%�k
ǕZ��/rc{
�H�,!�)&咉|��̲���ϛ�K����|F>�Q��ܕ�G��{ֱJI�Ԏ�������x���_.Uk��Z}�^J�\^֍�N2^��ۯ�yz0,K�y-K�?�5�z4pL	S]��wE+JOCr*?C��8���֍$��s٢�R�f_њֱQG� �a��	~�:9`U�̶����8Цq��_�*X�v����3m�4�w����TZ��͌H4�Ī�!�B��̈}���'�'�C-��-b@L����q^�uc[2�S�Nk�??eP{:����fgu�	���J��E˭�|���/����R�╒�	�`�W��a�P3B�O1�H�eG��	������d�����/�*�U��6��e"���NxJY�G�%8�[�7��S�;�Q���Nh�/� 76������K_(�yz7s.�x�؎ⵜ�ķ�c����.@�s44}d�[�Z5�C��3�^7D��]J6��Wz,�(�=�����t�\m�����{���r�<[>� ��f��k�v�t��޸û~A�H�LR&�,�*��u����jT�� ��IOh�ѩ�,lle��4D��.��#MP��J;Ĉ��AA$"�^l�YV3q�q��\h��FJk)���l[ą�\��!�벢�����n-�h��������K���?��b1"���f��ŋoy���0	Xl��ԅ���?����`��)&ւ���^i�9�a��/2�fy�Ӷ�0�yyaR�ċ;�GN�(5S��ՙ�pJ�i"(^� }C*[@
d{�H�u�IP!$�H�H��N�+ ��)1�&��Y��8�+�k�&�NM愯P�o?���.�j�MGy9➲���&|�^i�>ٿ5"������Y��Q�؍�}+?��[�ǽIHD;Jc�GڢS�<��H��'���E<L�Ή�m��2ϼ��.��Ij���$�Mo#���,�����w���Z�ڜ�ZB�*�Hs���(^�����I��(nY.f�,���~�h��e �dDp3�+�$&��+�,��q/�J��8*:_E���2;i�"�D���[h+�`� `�I_����)�<�I�kO�� 1�>}�$SČ���>��غ^�ˮ]YG�}|�#������!Jr|>E�l.lYّ˞�2��بe'-��N���:�n��NE1��#E���7;��L�m��F�$?z,L�z^���L��.G#�;�?����Jh�i �֓O[rh�h�C�fz�t��bY��ЩT�z�/���[��'F,�T�S��\K�';G/P��͙�v9*YMЌ���g�rx�� �$w=�{v��u ���LU��\���>JU�7��]gG����'�M���ݹ=��b��M�'~
���#o9A1�,,�c���Ε���uN�}Q+Oc�ذ@?�$m"��Mgm��C�=e���b/�TXf�Jp�Z��A���=e�]Y�ԣY[B�'�b�n(��@�5�-
NM4��X&��8k#�B�D��2J)'>�j0.}�/����5�K�G�Q�sjQm���l�ζ	#�(�v7rV��ڜ�C�mr�#7�c&�E�h���%ϔl�X�g�c�U�o[_�ԨL�h >��w���\�����}�(Y����>̤ƣ佉kX�_-�)Y"b$�7��T�}�v��_�GkJ/R̛�h7�?!�.�
N�Q�4�]Yy�s��8���N�������S��i����GĄ�����-���4��}��H/o���S��������
N���Jì�;D���G<�dW�hyyBԈ�Ҵ0uO�䃤9T�1fSwbܴX����ݘ�f�)Ӗ�5�č�D�$,y~�t�����N�I�R?�-'�!���X�r��K�ATlx{���ՒHs0 }��a��0��P��	���x<HX\��!���\��,���㏸��X�-��!'jJ6ڔL�}��G:�Qo,����[ ����dd�H�J�+������-p�����
$O�b���6,e���X��ST�P�&#��:D�|��q�kW��ɟL���c(���4�:疭�H0��2_Cb5�\��s#=ʂo&�E(6lSD)�DO�#u�lnmH�hS�Y��I�V.���1y1#6�H|��c��,A7�:���=�(��9�tEqk��纨��۶�����>�ys��_\`��ҧ'�6h���h��e�}���#��������r�|��!��@Qm�Y��'�.�٘����[ǂO��x�KGXٹ�J<.ٗG�nJl�+@��.�/�J�O�1ǝS��W=ɽ`��5 ��������r΃tq�C���E��ٵ��d[S�}h-��<,Ɖ$�A��%���b����9�ǐ���]��|y�G~�Ϭky�z1nI��޿�U����<hcf�2��$�&A$0�b�)���.�
$�J �EJ��a��C��d�A혓ZV���yb�lql�~[Էb7G�Hb󔢜�pSY���>	���`@��Ύ�<塱I[��vQ#F�����Q�\M�\�DT�pW�1�u"+�#B�ٚ\���F炋�����[(}�F������=�}��Fε?nص��y��<e�L�F&�a�|�ߏH��|-�v���Q�]6���S���90�pT����_���y��Q��#�y!��3��R��Eb��"��rri����ٵ��A�(@Xʛ�=:�
��E�X<-�����91jR"r����j
7Q��b�B�)؆�P#����Q���� �.��/6��lwyV� ��v�J1)���Z?�
+�(A�U�`��,a	F�".n�_�J��QJ"��6�9o���;�r�A`l������D\��Bjc-9���`e�~؝�OA���K�Zx���Ȋ}��z�ۈ�'e�P3v�(=R��z`�8��2��d9�No", Q�!���7����LQg��Z~O��i���2�P��["�_��{����^k?�̷*;���EY�3�oݓT�zl��7z�d�դ�D75�}�����hM��m[��Ҷ�nZ9�u���v),[n=�X��r�?�2�G�<��w�G�iu��A�~�L�QE(����_��b�]e�:�S����Cu��}�\63#y�V�X��E�-���u���2#�[��
<q���"�#��R3�Uc�b���q�E�����_L]�ƍ-������Gq�'�p4Z�r�2�!���?���:(ٗCF�b�}��5�nqM?�"��1u/�9?�)�܉s�pyv��15Mb��Ί)�4V�A3�ԧ�?v��j����T���_@�,/�oR�����%����$�5�
=�\h����m踑���h\�eW�kt	�2U{w�*	I�a�Y#�!��}���m�Tc��r׵��/��Z��r�Zҥ)|y!l�	���_���띃۴��AG���8H�(��.TJ�3�WR��+�+���1&3�d�����V�ĩ�>n*'m����-+�<}�tO��z����>\� ~�l��٘���*��A��l��G����<�\�o�7��ag/vo�s�{��!G�gX>��)� ����䢙O�����?�d���͍͉�*��U_�Z��<���N�[���)�"�ߌ��J����"u���}�ص���-%I��7j]L�=}�~��AjI�(7����i���*�!��r����ԧt_�V���5oAY��e�+��qGs�t���j��scU|�S�8��e�¸qcY�\��7��������3�]������ފ����W�򛙻<�g3DY�cx{Y��\��Z-?v�:�Ӭ� kYX�2�KcY$��'�{�|P�j�&�t>p�H�J����L ܊�J�ގ�8�V�+���EtYe��8�T�Is�2-�9I��D(�/�|
�HԊ#����c\�p�L���ӫH��&�0A;�v$�����ƻ%��r�bĔܫ�1�]o�H���^�Zm�(��(�
SF��YҕE-�𢙬��B���L��|iK�����+���#
�Z�nW(~���/C�93o��~N۪6���UL�V��ӾΎ>56ݎ��X� r�z-7G�+?����O	W�i��LԮ\tot���T?���QK5Ѧ��[u`�{s�z�yĵD��RoO�K����f~lʺG��b�Ǭ����; ��:^O��)�ZL7˅���W�͖�	�޼��!����:�l���ZYHt淪%��G�-��qօo��W��֯��!vlM�vհI�-=����  �8���.ӽe���F�1bmU耹��*T&u�Z��NQ��VEײ*��j�~�|��{�"�?��xv8�������K����_Ţ�zAv^U��� �,�h~NN�r[u1:�ǃفݣ+>a~��gB��������GR�ޏ~%)d]I�]�Ч�v���M����w-[��dνG���<D׷��<`�/z��n��rD�����jLܬ��=#�r�}���-���Z��/w���Zƽ�����^�ii����Q�G�;\X+�H�����Q���Z���~��aj?��Y���-ؒRH�z>|ٻ���ߟ�����?�C ���|:���G����c�^�i�b��gg�C1�z�o(/��G����^����G,_��+1o�	[���� ���[�De	R� � �U-eR�)���#���VC h�'mn]�{%�dl����sr��s,UD�z8zY�$�����ٛ�[5�i�Y�����\��68�^W����9%�t,l���˯�/�����pe�-�|K6?�oWlꄥ�c��+>Y!u&�v�{[N�(��r/-�E		*(v�l��s��|�l�m�Dɋ�>޴qUo��n��K������dÑ����g�ۢ��^��Fv�6V��o��_9l��(�4��br��R>]a{�խ�4c��p�O��ve�̕P��W�o�����R���W��[���B%e\��.��{,�.hR�`�1>$,��z{V���N�z�ax�\��.�]An�Հ);F���%��h�v۷�#���~�~�����[wm��N�<���Ec��=k���� &*9�R%e
��(�L��Tp�!�3@�0�P�l�,s��$,>��Jz�m�N��ʗ��~;��tI<�y�Tk�_�4��]�V$�s�����;��TR,�>�9s^'/?2q!6�U��ꮊV�+�~K=LQ{��qY(|x]ܷv���,������[W�۰��CT].��v4t���FsG��E<H�ʨ��9Q�LK�)D3����bk����(��8�7
�P`�yp�MNuFH��S��cA�%X_˖��yb!4[>��-���������Tw�e���P����R�O��
fe�_��m��<̫(�����G��U����9�C�i�֛��?��C���~1����vwu���F�u.����'ɬ�l�����=�<l�4���'�|^J�vMa�,@EH�T��A%��5��֮W6���E�[<h���y��r��5���`��.M����Ue��#"X���!������?���m�'[U.I�+�uH�w���v�m�M��ۢZM�ZYs���ef۱�9�ewd�X��ש%��'�|QJ�.��{��n�$���|�iG��{T+'��b��1+���ޝB��n#�8��n�SO� �8�r����
�Z�P&P	;�E �"I�]Zs���=Z����������Y�Xpݗ�d�G����~K�1O�ֱE͓�2=�r����\S�s�zPk؞\�j�6���,k��c>�,��6�ƅ�&��K���]��7���os]S�.�oɻA�\���9Z���]�������o��3�E�*�%��E�Ӝq�[�J�'�Gz���E-6@N���YEU`-�u;��<��9vD��e�1{:"�Y�gb,j9��*����C��:L_���:�K3�L[�X����3ـ�ݢ"�Yf���
�~#�/������69�iW�'R��݉����.I:����K����׸��_�m�z��i��I9ȕ��P�� F�Q�m�٧׌���ly�����'J�nE"�ar�_�{p��W)����9*����9%f���.�Nd;4���h�mg+��z^����M^iU=ܣ�n�D
w��'%�R�ʢ<���}��.��*�����[y��Z�z~h��]:ӣ�֊v8��x����1��������%R�Ioz"�--y��R���V5y�S �J��@�`�9^�7T܌� ���=��D��r�m0nuqe�Vs��l��������Z�Z�Τ��
�k�� P���G�lfsv8,�������r�g9O�(��nK-���(�<���|��5�Z������!Lm|��ܽ�3���v�{��$�������ͥd���Q5���۾�%�ۉ�r���~��U�q?Em���[����f�X3���O[h�`�s�	e#^���q"Ó9�~Z{���V�?�[�S-����S�RW��>�I_?�����nk��ڏŴ��m��a��,��r�G<oB���.�19�W����ӷ�f,,Yj����&י�/�����Ve���������7OP"�w��e�`�=���IB���'ͦOf�M8�QE�d���M��1ʮJ�f8 �( Ȑc��W� �f�W�*�Hf�a@M��;ՊC4`��l�3��B� �yc��"�i�����	9	�">���mV���f��5	�ckB�>�  L&���R�:�Ѹ$���.�lS�׃B���@�� @��KX�2�B�q�,� L�P�f0c��£�,��R6�]ɘ}�mt���"�� ���0�4��+�@��?	��>5�8�<!���Q���5�:S   9 � =�C b1�*Q�5�Ad/�2�sG�k�����@1i� l	2���ba�2�b� @W��b���~�	�l(G�$�Ռ��a~�@8`	H���@��?#sE P�E���@�B0�(Cp0��3 
ƺ to������,0��eKt�ֱ���2�G��UB$3[H��!������Ū��z�`�h)@XX !1����6�,��a�Y�"��� � �D'��6a2 w����+H� �/f�"��Xt=c�&�0 `�� O$�M��!*Q��1A`� �x8�x @$�/ � 4 � Ɩ`!�=�x�9��AE��cƀ2�` p��`  `c 1�&0-a�F�2��1H3�l�����@��$AqqG��@�FͅuE�ö���zBɪM� x0T�baF�#��e�Cz��L��{f{��>� �0fG�"��R�f������1u��0h�X�j���f��c'��a��ps�q��֑��s��I�.��� ��3 �Ajx�L��̪dhDF�`sd\n�( ��=��G�9Z�d ���#�o��������`���y�@�h�����`��3�zOǃ(�qE�allHd�xt�H�`��FB�0 `#Vdx�B#�3�Fه^�8�F�oA`�̴�(�@cLG��`C �@#�Ѡ28��)C�� � ��� C��,�c�B�Tn8��H� a�#��؀O��#�̴,֣<j7�� ^�1p�X=� ��9���X�~� ?L(� �1'�`fb)�cvre�ImP��M�] ��12#V�L	ɂ-��"�h0�Bƀ��a  s a
X87l�F�`!EX��V��fb���H�yPw�B0��ƌ����4y� ������
�1	K�b�gm ;ԁ<�?�� tC�2�� T o�A�d1R �x�O�a�(�qCyn6C�Ч�h��T ٌkL	 a�q� $(e�8�Á�\[��N��_&����e�'�d�Ĥ�J`5LB��r�@PLk�Y�9�l�	��� �8�6(�0 �m@az
�L�_��ҏ��V�� �Hݬ���
2���
1C 1bY��×�����AUY9�%`��6� =T� �`qz!
���"�!���� J���� E���4��H��`���	�J �aeᆘf�S���SB�Ge���B�<�
j��` �?p9�2*"�ȧ z�D��bRЀB �j�Z ]�a !<b���,@P(j��97 A��P��a�%`K��7�$�<A3y4���Z�d��/�N�u��ݣg��]�[BZ���jvx  d��Tz�d���4x`$��hva�a�R<�w0��Q#�a���P�-�!^u�ʶ����4A���j u�Gd2o��N���1�q�m�e��6��XFs��)��0z�5p@��1��D+��q�r�,��
 G�I�SM��s��T#fm�� ^�x�����"𑉉�8� 2� f���!&bF��m��+���*���r��a���88`� %���/�$�9l\�.	� �eh
��  Xp 4�{ c� �ш? �  *d�f��@	Qa� V%@Ķ��a~ ��1�8)�`�9��3x� ��,> �dD8�G�@
k�}X O��Jb��&FNR1��1̦�c��)�$r�I ��	���,�$m)6�ac���6��RdV���L!�Y�.��f(�x�4`��3�` �je����� �4a@���h��)��c��,�M�
5x(قq`p�m>�C��?<��)02+:$(C^d�-��2��ݤ�6�+<#�t�� ���Ӡ��e����B���I�H�b(F���{p7�
!��Ya�'��:�\0 Ѐ���I1@ � `=����U�� ����66��$ =8m`  C(���[c�^�$��[h�Iɂ �	g ��?���N�i �^�Q�1�j�ػ%�Q   Q�  8 � ��	�HЦ ���i籟����e^�n�WcA����ZM���T��/����'1쵙6��������M>�!�j��'f&f�<q����;�jK�i��eh���������ۣ�/t��d���݄̝_x�~-Փ��l�fO�o~����פ������Vj�q���r3?G�T_(  R3�JN� �(              ycO�$�Ez��          9���2��      Q�/g4��[�   �����3H�Ɯ�"i��Ċ;N�
n�QE44��+J|V�&��[�2'��#��b�>L�(��5�'a�\dJGJN���ER��䦀MM(��i���}4��5F(�#���vY>��+�����Eb���/8kB ���i�����b�D����sԙ�6���g	J�`��䅋�k !(��d��';�iK�{	��� �/�Q[�1��
k��y:�"# B�sD�r��J�y���ҥD�O�!a`!�w*��*���!]�$�h�*��Sy�S�d PT�#$�AƢ9R/�z%B�,ז@�L|��S�MV�ShO���E7TF���'L[fL ���`�%-��_k�[U'�=R��eT\��n�ĈNEy4����h�}		`z����	&WT23ҧ!���	���h�՗�a��&��[���R-���3�'�D7K����l�Ќh�r �nq���~H��H�̷YHxPv���$23Hht&\,���_�e#�20"E�RV��j�ۖT�:���G}�@0���1p�� ���1b�����N���Bq�*�� �t�偌m�^؅�<4��|a銑ʦ�Qpd�s{��0��:����b�k(	�x�d�Yx���U�#���QP�Q�LTl1-�b�lg�Sb�':Z9�0�a3~��I�0�x�L`�k�,@"���Ғ���,��Si[�y��I��6HʫӉe(�K!���L,�r8NML�^ANA5�ꛂ(%<�tm�a&O�4�g���[wW�+Y� �Y;�PH2��J����dB��#��3�+W#S'T�zq�r�.�f�m��Ӛm#΃�.�����f��L�&B��a�@�}g�2�����Ay��m�(ϠMv�����жG+P�I�낪@��O\��#Y*e;i��%H�Y
&�`����X��W�Q�1�2���'^8��������r��
��u��!*1I���Đ����Z���C�[^P��"��*Hk��<���a�.А.�'R�����،�~�<��$G-���<��+s�N� �����gB&�vz�J�H�8�Cc0	A�>#Y�M+萣L���P�AS�y�HB���y��/Z�6a��:�;X�q`D|�7!4��%׼�,��6߬f�Z��	��+��O��+u�i�'�ⰴ�p_du�
	t�x�J�̷,��Мr�z� c�������pjd�V�:qf���{�pi+Kd^_�� ~2�dʆ�2���o��c]�!�S��0$�Aʗ`�!8����ʁ�,�d%C$����h���݅��u-���J>���`�,��t�����h�2�_\���� e�jY<��	/�\��7��%�Tr�M�-F��J�e*N�t~q�53���&$ޖ���!P���q9iLb�/�C�{�E   x    �(�@@ .! @@ �Lh��c@AG�c��"���!4"fB#g�0���)�x#`8�a< ��  SNH1��yne��L�y㶬q�E��`Tm봓�#�b�F�vT�籰h�!����x���t�dx��M&dh���3�J��ŋTqT޸ch3�2���J	(����N༦���-����IWyc�<�_�·u�&$*�?i=z��gD��׷Z��*�_����b~��T�߭���I#M3_��\���\F���jn�j�Qr����γ"�ڕF-3qbֱi��=�x��o���Z?mF���+�I�V�� @�S�	���r[|$��9bH�H�O����l�(�l�;��kB�C]�,�c%�h/=N!�rG��d\��"���D��g(n�Ž"*��'L<]�E���K\�*��F��&B�i)�).���,�����F���WD��ߵ���7���)�1�D'0.ּ�lT%{�!�&��R5�}pP�z(U9etNF�������/ԕ2h��l��,H�~�R���f�)���;8ܠi,+��,�O���NV��&�7�����E�U&�D�b���Q�7��&��_t�m�|�7čd����Vn����Ph���r�E"�Up����-��1��M�y_���Nc���o?����L��M�l��=��ԍ�����_�����w�������m�G�XK��%>h�D	>Ȋ�zWCG�y��R�0.�F�$�G��U�c�~�^�L�"!Bbg�ԖRV'�	b�ѢEeƧw<6��V[\�Nru���pw+0KE��ѵ�i�i�ǥ�U�yIo�.r<8V��3dC���C�?�ʬ4��`Ei	�� 9rnG�Q��-�B_�����/��Rh�\.�g�r؂�ڠ�����������PL�p^@wї\��Y2��jn0�+`�cM*�B�]zz�L��̹�4o'�=���e� t��lG����;��|�%�H�����Pi�)}���LM���O2,k�@��h�'*���n��ۀ�����y!�X{��jh.T����T/5߫�)����G�"�l��Rj���l��Z����ny�6����y/>A[�O�F����}GMӚD/��"�����{�2��X��nGZ#�(�	��U�#ǩ�a3� �ʬ��ûz�*8�E�<\���18�1�&�� BF �9�tkւ�=����dh�|��d�Rfn���Y]�AF7���R�8���e�ZH��z�ER.M��փdyb�+R�׼"�A��W_O�{�G��R4���+dO���$����G9Ջ��^$oC��&Š��r�[:���-8+�K"_!�s(ӻ5��T��컫3��ާNՅ�ŷ$����Y�%x�����Y�e�������s4��P�&��ɞ�V$I����]1�7*�F%��kGʱ�>��߬���ڬD����D�H,�a��3��� '7�U�or�k
Oñc�q���Aa<�c�b�M�E�g(���r�e�>��RLE<A�7�/�A����
�67���D:H���� �x�F}H ��أ{?VQ1��4�N�=�|�3��yN�c�3dh�;lYeA~_\i}*?��A�8u����H5Ωy$��QI#1Lv�7�T=��:��SΨu�w��[]��9���^=���dϪ��rh3AJ<Fʍ����m;{V�}���E���ly��e������U�h�����o��e�Q�JG��/}Ry�잹I��
W���ED���x9U7l�O�b?b{1b�G�fT�c;��F-�Q��� ����=W�)��E��喃��Qv��T�]c��7��Y�l�3�5�"e=u�}�����)x����#�xd�1Lm�U��
6�Y�b�t����p\ѡx��X��c4x��	�n�����/G�N��h5k��F���_��u���HWR~H���2����Y���ң�^d@�d</����L��p���m�#/u�n�s�5�lY���%��cmٟ�ˍ�,BH9�ĬY?Z?�c/�Q�G���.�bG�^�=�u�ي����į��[I���9 ��wLj���>$f�H8y���E9�r/�{�0G���VS0r&Qh'�0B
V�~�!A�����&"�+)x�����Wm��c���갣j�QDTE[��0�#��6�W����sp)��0�.%G��ş�~Iqc{�$s7�w���/�>R�[��j�>ȵ~�L�T2ab����M'څ���/�h����6/��� 
Rj~�H�	�+�Y�~��Ҵ�Y�ߡ
$����	LӔ��Y��zh|+���Ŷv!��.*���G�r�̛���>��"��6�Xt���Uj嫬���Ud;���_^��h��LO�{g�Y���I��œ����>H+��k��b�����
�̰��Yݒ8{TK��s�j~f�wh���D��g��q+9%7����qmsZ6�����B�S+x$ h�csW.5^�=���֡�]��������%P����G�yv���x����.#[/x����.ƫ�P�-��ȮY���y�݉+��-WiVl9�j�*��Ǿ��X,j}hs���V3��d���"�O��oyi9bA�
���"�'�Ϧ`e"9�Cg��	���F��/���1���G�� 8��l�"�N��.��e&6)�"	6H�X���^q���v��/5��S�G:�:��O�a� ����b���X��5��&�����HQJz�ĚwP�3��q*�hII/G�=/��F�V^Um�R����J[����Zn���U�ɢ�wn|�K���FΗf��҄ruA� �JF�5�.mp��B3x�<5%);+���ט�$����Z?�C�=t���V\�T"O��]���\Cl`l��IJ��1�M��b����K��]˚����QkL��
$��YWb�t�ő(������d����dJ�#yꀢ����b���a��լ���ieX�}��/��g��7��,h����G;��
}]�M�(�{q��>z�7S�KX�NX7�If]��ߝN�k�9c�NVA�ue��$�.�����N˨������{f����,�$�$��,�=k9o�֌�.�g!|*�C�>�g��yQ�S6��:���x���9Tn���&@�:2��Ȥ�o��8�j�W���ʠ����$�_J��Ar�BY R�/Y�@�I W,�CG�O�\	K�TW��Z�2�$j�$dn�',T)T�([$�k�	+x�ćb/��|�����KhY��&�~�K��b��OE��!������˗���u&X)tzp9GQş8�IK98G3�j]�3��C�@�A$	B�x�z�s&�4��G�/�W.h�7�]6�G�m-���$b�^M�4x؈��Xb�ƙ���ݓ["M*ò��I�2�NK�%VD�X9�(�?���Ym^Y�U��X<����%M���%��'l�L���}c].�p����Ͽ��Y�>��ӥ����#+"�8�Q�B|�}8�h��E(�x����Ks��R�rKͰ8�p�leD���N.���}��J�1h���e%ڳ� Ky'UF����m�H��@4�! 9&?��R~S�]V����\q`�G��{)�"ڬ�Q>�[��tR��o����q��UO�cm�VH�;���z�1v��R�٭n�6��ao7�%�u:T4���M��F�:�� ػ;��ٻ��1�\��t�*�h�qnK6���O}��r)��2�Ļ�Q �h� q�L�_�B&6]Ɠ��R��$"3l;,��o?]w�}��{�fe7�z�w��aI�sG�q�t�~��z*�Y�[��w���n��a�b�W��Ǯ&�ڬq�������UΤ|�V�Ϻ[͔Y��d�D�2���s��#���-?l�� �Xl�!�-�r�+�j	gG0n[���[��B�&��_
)���I�p���̑
	���8��e ua_;�»A�a#���P�f����z��9��Y��ME��l�Y�T�X���s�Y6_u�|g*"��h��m�ࣚ�jSѣ�$�|�h���,�����W%������}:�̡��VYu�|Qpu�K�}��3�B|��TN�|��M6K��4S�*KC���o�e���(�d�B�������p!F6+#}E�
u6� �ч�CJ�hOӢ7%��&s���"��C��+�,��k�k˭��W���T�K$K[�VG7��:qi�Iy���/���4����t�]�l^Q&*(��(W�nv�˳{���\ʎN3���gLՒ���A%�ę�z���,�!A�1PW�B �/�$���cX2�7r"��Z�N����'ϼ�����U�������WD�W($n_S��!�҄ݘ�����nAl���"~G����hWe�Y���6��{(�nqx���G�j���`�ر����.R/���|\�w��fRrI�3qk���4ڢ8��&S��`��=/'��F�:V6k ���*K��}�np�)u�� }C7�ݰ�X)Tk�����MT.B��@��MD2�K*���%�v�&�1N�D��m������6<�V��F+���Xy/]$�Z�������M�ڻ����M�W��g�T�S2�i�i��ɿMh���^͏���2��D<�����[$l��������;uvƽ��BE��&�g���q|�I����}(�ޣs����r\�>}/Y��
 ���X)���K`�#�B�D���ʿ�G�sl�BG��!u��-v$VX�(�V~{��}�E-���g��]-��|E��PWfȑ�������.c�|��1[����ˮ!�t��L^�01�v��ɮ�G}Ӕ�p,����5Ur_벏9�����9I�˗	V�հȲ�æ�O���k�����&�`�i+���c���k�@���G��қeaW�ow�v�42|ؑ��^]����jO�ڮϋ+��9��Ӑ����V)�9qJ,��m��$�6AZ�8����i�$�:�(���*�v�¾yY�4C x��U���ȔDQO~7�8�e�p1"6m1(����F���CԾ�o�U�MU]�t��U��.���⺐���p�x�m��ﰘ���,(���n���+zy�%|�S��G��۝|&̎�%G|�_f)[�V�y*po�U���rN^����VW�`xf.V���W;�pY��ɵ+��<����/\R��lh�x����
ᲂ� �T�nM@�FI�!A� #18����;��ݿ�lvf�9�{��x��m���	^������ŪegՉ�߮�VlA+I�����[Z)m,�v��E�l��f՘N�ܺ��q�H���n5�[ �X�R�g�������o�Iq.wg˩e�g�fQ�-��<pU�ָ�X&�n6)���%k��wX;���h���{�utJ*�(\�i���)3N�NdʔZA�d
��i�	Z)%��!b'�C�t�s�4{E�W!���9�K��;~4��'w���I9ˍR8��ND��(��(���o�k�V��K�-?���k��g��9���+��ƛfR5����[�1;�΋�f�q�i��V�.��o,����-r���?�bW�m�A��E�7�oR������@�?� �G��l&�2��h���o�a'�ޡ�e/���jT�Y%0�(����:ɗ�JP��:�Ӆ�Ķ#P�B��@2�l�R��7��T�TL�Z�<���{A�o�*N�#��\����\/8�J���E��<O�u���*�����I�&h���'r��=������Mp{Y�4�ۃZR�-�=�Yy��V�ٔ��&����j����jV��lh��]�+fKjέ*Tz��$��虊�k��6���K�)z�?l�4�v��y�<;���8'�s���g�C�V�1'��ג�<l�)c��Q~����#�<�Q��e#��`�峔�3�.ɩ%�c"S���:؍&�U���Z�bA!B��YJ� B��ʳ�Q��vX/1Ce�ݧ�D��b��S��>7d���yM,G������4es��L~�x���X�s�ۗ��E޻Y��e���e��&��i�ڹ�E�"��Ûcǣ�:��l�,Lk���c��+9<�.
��R��1�Ƀ�(Q� (�P���}��!���I{�KC�O�'U���"͘�}����E�=�����fe?0:������Գ������J����-����.uG�]?�PݒN]]-e,�3����?&�YQ��z�o!z�;���^��z�59�8 �bAbDɴŖ^'Q�P1x�g��aU�@ �S�
��|w�R�ť)��gm�A���;��>�v���Od�'J��\�+XR��j�f��,��*s����{2Ԗ�*�o!�T(?���D����3P"@��[�Ǝ$���m�{i��5��r��G�/�ŶY�ۍ��Z����Ȩ�z9��K��-�x��(��	������V\�8�d�'Q"�'�h�S	ň@䚠4�gV�?i �����%j �e~��E��p��T�&��Iu߱��IE�+;o���F��D�,�n�~��ϝ#<��?r���iJ�9�հ��X۔^�|�w�S&^����ʇ]\�#�w^Z�����}^e5>�4���R�%-c1G%uɕ�����E��U<���?Ys=S�޾D�R����b�� ���
�^!L�+[������X�0h68}(Y� �==B�0A�����Hb�N�$3E��3/B*�j$Q�Y��n!> b��Pe6�f4Z��P<��)�Đ��4�!�$BHfz#�Hf�b� ��  Te �@ȍF 0T , , �d�q 	 �́&L]
(!�=����ǃN@x
�0��aZL͘6Z�pbX�0�@� P1�` �M<��4�X���F���M���' H`(�����@ p0Z|5�Xy�b�:!�/1�,��K1�  E��ݰ$��!@.�#c e	��b0a���� c�3�0&"RjD� x0/%��#�1  d�t?��1 �'�r��D�'-��T�*�&G/�8�����@!4�@�J87��� @&%�q�>1������$/0t� �� ��x�e8f��2Qb V�)�cG,4���
8������ޱ��!JG�	��et4<A�H\0��p	Ժze��� !�`0�Ƨ�`�E4�������K��:(I�!Cl�	�1t�Ce7�21xC���i�[���f���� �( � e�ـ��,  �����8�#  e�a�ec'�eQl�z@�0����N�c��zz�C�A��&E��
Lה�a�I�_�����	3�W���� �`��84�:w�Y]�� �a� f5 ���i�bh9��������R -y8L����,Z1�v��1
"Q�D �LͮM��g0F!�K $�J�BmC9��7� @[�� E�
 F
�.~+A!��H Ssb�c\�ci�e^�P.��K�b��Hٌ���Z6Vݠr2V��X:1��|c��4A���<#����� M	6C@n����0��# B�@x ��P@�nb�!�W��| �~ E&o�3�E�;�_���< �BpV@t���@������0 �1D7P����@<E)�(hH�ǻv��z�K+!�E^�՘��R!,ن����Zh�c���!�l̙��^��f�K@k�8�Y�cx@�\� Y�x����٠2 ,��ځ`��@������C� � fj���E8`6��bI�q�*y� �< *�XC��#�вahCb�<��Ah���oS06!��$�m�*ţm�c� 1@o!��t �f j�@Cp8V�U/�t`V A���p���`�~�H%��qS�i�PQn ��� $4�ZC/�F��� 1 ��  �&0X� 8���b��4��g7�$i�����
�`H���3#=����Zߋ�v �x"2�I� �`�Y��1�ge�px�  1���a��hbI$��<_�=�:�CMj��P,ϨP�0H��`�E�☠�	���f9�0��r9�� �U�� ƅ��6(�i��\6��".��N��0  0q�?�Vs���0� 9�f��h8eW��b�+8�� e�ŭ�AČCW�Bi���a@S-�� ��C�39,BY����j�$��d�,4��>"�i��p��2����O`}��!CB	�К�6`.��Z��uZX�r&QA�X/v'���W���P���xK̃z��Y��pRc����9�f�lA b$�p��Dٳ���0\�(!��g<   foi�*,���d�g�E	�0<� !��@Y�D� @�ע'�"�BhkH#�YC#T��A�B�0^ �f9/��8P �`�|��%G�i�Ӂz��ދ���
ݢ����� N��e�$3܀1}�M�@�	�O��`��B$���bv^�1ZƆA� �bH��۲� /����-b�`e���<$���D;�qX�COB0��K	t��I��LЄ���1���(�� ��B g��y��88����ǁG��&���\m&�D��4�,L-�ãF/��o,���!��V�W�#=(x�xcF�Yǜ
9V� b(��nB���7���1� �q � /��@,�S|�@� �y��� ��q��
���t��o��<	0";r�x>�ʈ��+�Zo&��6�0_�.%U�pm��vb�#)��\ځDP1�Q�h��\
x�sCgVŁ�|d�3kL
���x�ka�����Bx0(� ��71��
�{p�`�����8*��`"B��� �@	������?%m��r�̎E$Fr{Q@�i0A�L�Ā�x|G��
�oD/��kb��(*�q��G� �L���&�pCP�
`�Ew^@ڰeb�
�(ߑ��tR$y�"k<�@  �F��a�����(��a�dx��1��	O*`
�1� sa`dty���h݋��Ǎ�0���&��	k���(� ��0���LV)��@.�pF���z�@׎��6�-��ȀA^�3 G 60Q�+��@_9b��:�"Ñ�Sfqw�����,�@pq zL��!�B����������xq��!�8�L��pM�0��/ � �!�9 b�P1 �`��2�� gR \��o�����0ơԙ��zAA�I�"����)�0�� �X ���Q�0 I�`�0��>ZPTYS�~�������^�[V�����No/��Τ��g��!^�l�F�*<��a�6 t�^A���o�Na˧���!U y��IM��0��bff6�� ��I�`Ė�À��XC��B(0om�l�Q�����|/>7�X`���X���A�kPA`c d���0�fC��&�F@;�z =�Yق���v�@
�x��"df�Z&[���i�ęB!y��p�~K!DFd�xȠ"��� p���5�ǖ�9�o ��X�p9Y���GdDAO�6�X�� �b�<�ͦ/ � ��y[d@��  Ŧ@��8!f��1>sŰp� $/M{1^ځ�4^@ YcV61��6��h�9�%=5��:�h�9�Y���2��-��q����h�cq`#����I%|�ٝK� ���F`	0*01�����E �` �zaұ��`�7�q��X$��E`taBU�   Y�� � P � /�v�P(1�y*������mH��i�|;lI���6mq?J4���D�����Xc��H'�s6xj��`K	�4��D���ǧ�������-� Z�*��ֽ�p�W6c)2Cء�̎�E���ۥ~Մa_vd��P�&q�j��.ޡ��h�J)�b�֧ki��dF�UO�K7�����=�����85:p  Z)T�^rH!               �b b �e           k	�2�[`_���       #�	�ӥ�H   XN
�t��+Fp�k)����u�bhsK�e������@��( @
#��%�w�yg����A#e.(�Z�:(d�I�٩h����FA*x�K�e���H!*h.��-��Y����΄�c�2��U�g $bBN"x���bD$ӏ�5���:'�pP�1�9�7��6��D,�B�A�!��y&�4�A#3x�r�(uoG� K�$��^��! 	C��@¼����#0���Tg��� \%O��oCA`x�uyQ� ,�"� w�U(�tiWeBH���6^V���k��J��I��v������m!"'�~6'���:�B%���l�O�������&H�ˌV "ӥ-j�ӁR� H��������,N_x�*%2�D�"
J��V����8w��@B��NS���{�+�"�Bɴn�����u��l*]]�	�k���>����Ʃ�΍!=F�y�f�������c�!;� �C�B�c+c�(3t�6��F�%}>k36>$w�hJ��  ��P��hb� =	1��m!�Z�����h��}&��Fڞ>�n���P�,@��i���M���,F�0o�Җe��3�����)�$*o;*7���*#ӓK��Ah�"Q�%xw��B� �mI7��R��dM�����Y2�W���+l�K�x�y�L�����@w��c�!�� (���o}qu((օ����o��N����Up/�S(����b�FҖ�:hjMTQ]���ºk`Ae��)��wy8kG��?�%���HF<R�g`�l@S@}�9�𘆞������?��P�.����)b�lEtɜ�!����s�x#�L�"��ǦۦēO����C�k1V1�/�t�0ɤLb4ϔ������H�B{:�,�T�ࢅL@�Ы)�9�*��Z��ER;����b�CbzCȤ
$	`�1Y�JRW���\��Vn��8i���ez,l��0�zVx�\b/aQub,%(,�R����B1dⰩ/��JP����E��J���1�$�]t��e{�\����K���b5,������3O���[Zc�_�~zb�z;��XES?��E/4�':3�`���@��JP��b{˧�w��:`���$P����H^$P@�1D"�`��nUa�2�� ���ȨzT!>y��; �EM��W�Y��5 �H.�݃,b�)�d�)0�yQ��=x}ɐ�K�H�o�H�Πә�b?R��ǴjK|�Q�R)��B�(Ɔ��FZ�԰�EgQH#���0�)�I��&���i�$< &��^�1)W2c���T*M�3�e�'�gC�S'�G�FFvG*�����i ^�x����,��&m �HMJ��]VYh��rq�U��T�>~�� ��oR��������:�g,_A.��'1��ֆ��I����V"��I��0�@���!b��U���}��-W qh	INM4#A&��Jce��|[S�:EMN�/{����>�9�錻��H�6���t�D8tٝ!�s4.A��-��,X�DJ��BD���93�Y�xƊM��a+g����%?�b�!`Q��~Pd��T�Ĥ�tu�MX�7�+���	�h��̀y2�h��0 � ( B�R ��B"B   ���b �)� ��H��B� �����!)C܈�B @C�#
n��)�	9�Af	   [Nۺ7qI�f~�ےsE���{ؒ��INS-�8�+�=�E��#R��=��~a�єl�+IH ��9�(�M������A��!m���Ԉ���#$�ƒ��F!lٞhX-����;�/|$eF���ߗ�q�Ȕ�|�y| TJ-&r�7��f�~K�9�+���}/��&!��Q��:O������瘈 �D>CE��
�	^h����N��gz��tJ�b'�IIV�Q%!Sm�4m}�(o�H���ē��`�a��,��Y�i�f�Ye�%�8 p�)8����'��,'�9W��VW�7�F��o�N}+��5R�rY�1]��;����X�AT��ͳ����,[$F���*Lbކ����ش�iD� JKi�X��� H��?%���,c}����$Q�y��e�-̏zH{�&8��/w�N�`<�����YӴoA��n_յ�7���V�����j�¸ה��>�����wl�<�{�5�'����a�!��4�oo**�7J��ʲa2<�B�a��yMh� ��j���{�^b��p�����,��m��!sAcmD(ڷ0��/cO\:�4���s�|�j(v5�1_GX��ʏu�p^#�W��)(�H���BXuG�����FbN�z���%�f�|�t��:��]�L��z����IZ��\U�[��5����d�O1�X{\�զ�A�U�1�F�r�e�L1�>o��,h�Ձ����0�6<f0���eԎ.�����?F6��[_j�2$���Q-��6QG&ʓ~ݬ�:��Pk����ƑͬOi14Z�ĝ�T!&WA�)�댲��rGf�=�ŐSl!�#/�Zl��j�I K���G����_A�:�1�E%`�1;}���*�d�*Ȩ�5R�f@*@q�d8/�/�5�Y$�;ᱚ(yiI��t����B�S����q ��+��:��_Y(i`/|r^�b����]����5}��c
��h���0��l�����Ԥ��FZ�-��#�ڦph�jgP��`s>;楑����Y�� ��j�<�"U�ߏ��JQ�<��M\����ꈒkR}��[�[`�� �>�D�}aZ���A�p�bF~�,��B�(�X�I�ȶ©lJ?���C'X�d)4��m?��B��TE�ߒ�[����0Ad��҉(c��-� ��W�pY���\\R��\�:y������[��X2�}���c)������^��Ud�&a����	JN^}�P��7DZ�{l�<
0���>Y�X�s���%� ���B.S"���\+�ْ�Dҕ���ʓ"�`x%m����`��l7���(�n&}�n�FB�N�^�&.[��ܻpIv�C�7U2��Q��(�QD٬'�9�W6Yڤ,\crE	*ϣ�dH��x%�<s�Qf�
?>x4A�Y�奢.%[���1�bd=2fQ��Uc�b�����v̱���]\NJP��y@�|�;��D��,��ߘ�,�E��⯎����=�_}"&f�^��Wؙ �+�%��1��oVY��ƈ-8���aaI�ۥ�RȦP��}(�'�e� ����؈�lj�N�щ%�ζ!�F]k�"͎��(�a�+]Rsb�%���#M�N�Û�^_�$?f��q	mꭈ�e��JW��o1G�Mfm��
	�i��y*o�k)vOW�^!�~�b߲!�h�G�}
(����/exѽ��/�c�<��t��w�t�)׮�(��Ŗ2�j�K?R,���kߡ*���,@��
�̉���b�9�e����\&�F�c4����2��gO�7S�A8�@�Nv���	�A%��Ӹ�ލ��ˉ�y,2�]����R<�؊��B΅�I���M�Y�p>�sK>WCŃ�(��5��V�_-��.���=I"+�f�&02��C6�%�|��l^�u�?yLj����mA
G]oFl��N�<X�ErI���l�g:֦�o.M��+ϒ"�"�]-H
������V\%����Dy�c�����@AY����R����԰�١[p����իt�3��u��_���鴩���o�M�k��ѣܰ��Wm�X�=��#���V܋+2�.��ulx�"2J���cƉ������+o#M�k@�1�_�o-:i�y/�*�k0�w�j>+���}uɡ���[c��|Gx�m�E��E�j	��kI7 ��Ld&�����%�ȯ"����HY_��L��Ė�O��G9*<ts��G��T9z�D��*��������	7s�>���P;0k�=����'�K�(!eb�R��7�ڞ*Ɉ钀��8��W��1� X��D
����:�5�T�Se���[lG�%���O:7,�q��%Y��$M2��v��^ߍ������^XN/��3����~I[-���*>D=� Z4h��5��{u����,*+���(+4Yj)7�T�&k���˜��J������L�5p`�D�m�X����S!e)�(�
!�����x�F��[���EDv�cc,���!���"�ѽc(ѰX��{����J�/t7.D3�a�Y�E9,�6lF���Q��!qd;ב�j��-ylr����Wrh���䅃��)s�Dɡ�b��<�Ѥ'���]�^�R������Th�,[���E�{�')N@��9�.U^��~DAeLYAlYoC]g5�#Tw�q4i�t����Hc����ʸ/��d����h��3�w)S�^Z!�1�H�f�'2m�g�c�zt:�"��(�G�����
('ZZ�>d4z*�>Z���[.%�LJ�������,�h�+�I�>���>o��'��[W��Y�U���Y���C2�ڹx�EZ��}�i_H�;ho'GMY.��9bNK(���'u���s�\���ctX͓���Y��Z�(m�2�:Z(��B�3!^��B$�pk�{c�G�l劓����N���WA�lag(K���QO����Cګ;��›iz�,�.A�_������y8��-dV�Y�sփ��}E�^E���Mhċ/ɞ�[&��(I~Ȫ�&�@1��6.Y&E��;��}�V��ߋL���׷�j,8]�G�P�޼��B����sQ-4jȽz�(F�W��}���ܯ��Y���<�֛_vИꐙX�h	��Z�`�J@�O���ڙ
i�B���t�QL�&�L�e�Z�X�SB�����D_� ��QND�h�?�)�Vu�줔-ѧ˔⵮����t��ğ9uC�LW���$f3K/g�1�k��W"�(啎7��&vA��H�E%V�.oC��&,�����<��𹩽�r)��r��>
]��C;:�X�E�SZ2�֘��v��:ۥd���<�$>/BJz��ή�H}ou[��߼�`�V�HPS/���E��XRr�d3���OI�(����P��2!9�Х'�g�RPb}Q�m4��dP�����{O����V��c�}��h���u9ǚhl�g&˩��^�&\O�v�Ġbv�M1�o#y{�.�R[���ۭ��t�Y�6���@z�حb�$�T�������
�M���H�u��Q]4�A�)�ꐾG�t��lJPeP�P7Wj�S�r%}0�i~��'X���=h���D��Cd�1n볈B}J��ط4_Z�-�Τ
&J��W��ű��Χ m�Y��Dz��ښ��g�AVF|�	�C58(�V��>�:��5Z|���3��6!��pȫBw�Є)q!�)4�D �r}L���p��U���$e�j�dKmi0Q#ɽn���Bh���K���%��Au��cȭ�䪙q�M*���3����}#_�j]c�^����e�jQ�R1�4����`�Q`7 �u�Zա,���'�k��Ͷ�Jn���%ۂf]M�����Da�Q!�gE����\
}�^AT�Vȯ�Qz�5�(w�;�%�?�l��H`HwY�'��u�t����F�\�v��u��^K ���1&B�n�kdK b^Q̂��U5�_��iA'R���s5.��tδ�d`[S�y�I�_�:���r-x�d��hh��#���(��ξ�=�]��B�}N�e2*����"�����9m1��ir%l�g�t,Hc��l��N�I�qϨ���&c~j����g�=)x����t��+c�m�G|������J\�z>]�Vk����M���u%m���I�?v�X���UE�;����&E�9b�i���Y1��qJ(#$Q�ʨL��&����_�꘸8Ƚ�wD�JO9]˿&�N�e�.Z̶�b���07�"�dϿ��-��iT��'��YIvU��L{�JmnbsR�kє�r�ju�0�����6e��hد?��	[zA�o�y��R�����N�[O���yk_��!����R�R���W��1	�ۃtw�/\��m����M9���?
�~m�{��p���>��W�����l憘.�4�)Zj�_?���<�:�9F�"޳����H��Z��Q�׬�H�B�[D=��қ/��K�P��0�����Ue�U8��I]NH%�K�"�+�m������ �*I�_Z����#�W�E����a�X]_�c-WjD���-E�E�J���v�Gy+^o�!��A��J0�u�Y���V�������l]EOŖm�U��e˹x6���^��b�T��m�:U��<V����2�L�\i"\�2JD��y�mth��:�T�|��L�>�I����Z���E�����ѩ���Vb����
˅���e��<��6/h�{
��3Of��ϵ���ʨ	~��h�at�Ry�$eO�isL���(z�R�j���]�c'��z,�����4��}"��e��?ɏ�W�nWAo��
�,<�lZrR�J�8D��*�D�A8Ն���Y��;�Uo�K�Ae������?�*@<��H�什c���\u�@%��G'�PL�B��叫'[�S���TQ-�#K2uk"(�\$z&�� �������4a �y_�b�f<�^�8������=��!��;&�qf�<��2�H��T�;8�Y1\���Z��ĭ qi�Lӫ�,s��f5���e[����jJ��̰�lX�2?j��>,��괣�/��|1��D�2�{򬾖��H�M5֍�G��j��"����RMm�Τ��}�P��^djg}�X)Z�)|����E���q�8� �M�b�E��Q��W�Y�"�h�PL:yfƼ���ƨ*��.І{�l���-*��c�.o�x��V㲽G~f���6�����+e�RrG����Z>.�c"����e���m��(\���������M��*�,�>Y6,�"���v�,���R��zل����Yh��S�ky��I�\T��W�V��R�J���(�HB�?d������6�ʐ:�d7���k°kC>X���@����}�Ah$���u��9������U��l�R�<��$�}�A9���ʑ H�nޡ��hЯ�5�9�C���-�TA_P�,Q�ƨR���=���k/�R\̉s�^�'�e���r�.h�Q)4�IZYlU>kt�w�{S����Uk��[��f����B����Te�(x�5s�E��W7$��
�G��!
>Z��uF���A���(�>l��7�)�]��f+�ğoC��%����,sg�XϖT��ˮ�<�YH�P��vωK�O�!˹X�V�>-��U��.�'��I]�_�6,׳{yU�j�N�)�R��/*U�ԶG/��ܓ���N��dP�N�[��i�����ih5�K%�;�ݳ�`TS�m�"/��$���k�ȧ���b�2� �����M��~�"-b���pX�P���*�m�6��uB�ĊI��6Т�E�ˢ�K����֫ˊ�j�w��]y�tmz�V�C�[��]�]���͕�|��X��k���Ϭ/3#���*��u�ݐ���"5�	�/�,w��1�dG(���a�W3�)Nf��T����D��1��4�_���B���<UIް�4
kb��e#
X	�II��ԜY?�Ը{�F���7�+������Jll��Լ�o�³�w���ɸ�m�ߚ'�}r� Ⱥ�Jr����|�]�����i޽���]َ��{e�%�+{\���\X8��-�9G	}���1%�u*�6H��E��%�[�*���	����!Ԓn_������&�$�����"�]d5a�1%5}�������K�7�W�2�^�t�eօ�=��v�>��߾�M,�n�K�b�u������F�X����m%���q\DE�j�G�Bgz�gd�)t���>]��L��K;d�Nw���G�+��2� NPJ�ȧ\�˷\QB���fl��F:�p�rj�#ڼi�h ]A!����	��|���̶�<���r�U��묗�2�X��c��_mj�O��Y2�Ս&p�W;�&`�DJ�`��`A�7a�̇x�U$@C>�V�D�@E`<����C��r�К�
C3X!�Q��DC:l*Y�HAUBC>H]a�R���3�{!����7�  \�>�Q($�l!��<B�p���A�#�p�΄<�c�x���`G�a���2��`X<@b�`̌(��g 
��2@�U��՗�
1vc?�a�feq�@Z��`�'���k1&@,�b0}�&�XA< �0(@�2�r�b&(Sq��˾)�8 /��39���ɘ˳��(6���rB�� 1P0m�$0�_�8)��WND(�W,���u�"�� "��7�� F&D{�<�BF^ؤ+���ao��#�@1�U{H4�a����p����}f�X38@�h��C����3�Q2EH �pա [%��"5DV�ꈨ����9ܚR��>m�T�l��KA�c0&�1��Gxe�ԗ�m���	�X}�6�ꕌ�-�/O�@'�!���W�c��  ׄ�>��Q����l���+�9r���z��2����2`�4^"=�BZ|N�`�p�)�`@>ݤUa0ӥ��/1������ d�	
 �H_����	��m�SX��q��@�\:�b��h�149}k�Q�d�Ӕ\@��&8H��52<��"� aZ�LB����%�p��N@)���jՊ�B��H!�a��1���0����%�g�3OôͳZ4���[M��C����`	?�4*7�h��	p,xn8)G;P�cb�ѻ��p��y�B���?�Sl���H���!b`K�#J,�1� ��`6���`�jb���F��h� e�#<��Ga����1S� 28��6D���Qh��.���jؖ聊�da��������2�Dc�?�8  À���Y1ቁ���C�8�Y9�3�f;Kb~��T2b&�h@'+!�ل�du<�)��(���T����!.l��?������3!�0 h�a���0  %��Ű)f0���E���4�q��a0X:L�-�a�I�� lap�� h�N�FzG�8v�y=�3�,�c̀p0�� s����A�! ��-�0J�W����!�ݦl�Pc��}@@+B
f��%Q�0At���Q��n�L�	8[�
B�b�  ��h�R�	d`$�A�6�b%<"gF(z��#f :@3� � �4���,�b�`b���0bK,N��$$�b/����^��Ѫt�d,�.h@�@��F G+77�12Xo+���4���X�r5bϢ ��@��B��*) �gxk76ov8��Z�#�#�ӘT;��6HP� ���C�,a`��@�V �E�2 g�:��
'X��'�%�G.г��~�e lgE2��4(���+j�lZ
l�I��B�`���3a�^ �"l�(�D��D"Y�F]�F9���9��������h	XS3�6#g�4q'b�k���0q�̀bh���F( ��1S�X.�h q�%y������^0��9��Տ` ���h#�!T&��X7��1��{�6�f�����	BR  q0��@1,��+`��� ͡ 
�:J���
CőT�f���"����^,��9��d?����f	o˂������#=�6�'��� =�":�pz^I��x� ������ ����+$bH!���!cpl����f�I��������s��Z� D`&c|@�^ 6+'�J��h/;l�z�`�&��$�@�.T0<<17bHc@���D�0c�� �`=|ch�H��{#�#���/�º[)�rʍ����e��a�f0��d { ��
��,n���a���!X���zr��0Ǆ�@ �� C	��h���  �� �AT{����#<*��c*��'B�M+��Q����&	�!,H�{�KZp L�
؇� ���,�r��.�7�`v�i>``�*�Lc:-�z���-���)��vۀ�������u �F�����|zO$����g_E��N����МqJ�%��j��"`��j�����Fe``�f b�-a3P�N3�p��ZO��N�RGɠ< :b ��~��+C�A|"��/u`T�Jֆd��	 ̀T� ~�˄�8  1F?�d\���X�R4�Bg剩�N?��$�R0�n'}��U8 �T
[�.P�q ���8�� 7�+z�@:� �8m��0�ȣ�܄q ��#ě�<5�.��� 4(h�Q��$���ʀø��a��h cry���05�A�"s���?".13/l��B��&�x�P@p���C�S��z���2`	����
��+�B� -��E���OB�X;��u�lqg�iI��x�ր��`^v>(�=(bS����MZ�j\�̌=o� W@S�C�`�!�ci�،v0F��h��C0n�O�
8�p��/ �`VL���QR�	�TÃ1F`M��ǎ�>`[��L�G�1X�ɘ#�4���c	��<�:�,_F,��G�dK=2)�����\�`B�M�k<��
�v�pG��SA+xO���A��YN �0��m�'����'��0܁#p( ���4E�\k�(?��<H�I�l	�#(�&�؁ɬᦃ9�����$�5#d�$l`��g�)��ZQGoq��`~Fa�A��L� ����;��k��x~���¡��E1!�n[�@ ��!�X|��{�o�}�J.e�g��!Q��p�Ȅ�y�R@Xh�GBs�9����+�� ��X� ��mf�y�xP`+���(Ï �pE,x�z5`Iv��1�  L� 4�7�F3$@*(3���q)d���P#�'jMb<����pLg�~�~j�T��0��b�e+��C���sD�B���,�����<*���tP�-;(	O �:9@Ԁ:����R"h��g�4� ����@��� 0�nm XB�2�)��?T7 �9�Ձ��G{\��V�z�荹Ջ0@�N *� -�6&�ߓ2�M!p��.P�1�J�A��Ǧ"oM�� ���aP��a�!)ބH�5�Gppbv@�cW�xA�8i��a�U���
�6��У�X,�5@�)p��$ � !��^FlVph`�Xa��`�0��(�4�Gm�xAo!#0��,A��'A���`�,,bp�;J0)�q��)�b0u�tB���(]b��o 2����̷%���M��!T��Du�]�D����<l\�:�P��p��e�� >��Y#&`uM >�1&X��"X!j'�q�����~Em�k/�Xq�il���"���� \� Anۏ!��������+^�"y�"�!����#��;��;�0�Bc�$;�`�
e�An<g�T7��ca��ӛC�� �0Rl���l@���/�� E� �г��^4ޒ��v4eQ�`�X��� �l02 #�  �hk��1���l���:�� À��!�c�4 ��2�0Z�P��W�!�L�|�4�f% � �0,?,^c$��_ !`�`K��o��3 ��&�2�9�`Kl`ւ+����$�� �d(�t�2xC6����� ;�+0q����Hh7�X�+`���8�	�W�8B��,g���,�C��a���Sry���V�&�_0/@pa�L���`h0���-�Յ�><g]��'DA���?= �2���X��pU�t1;�`0�^� Z��0�� U� s�xP��8  F&���������\��0:�XȞ�c�>י��80F��D[��� �W� B�6��{�ClbaXd-^�iE����p�3��0o����(L�9��[$�ְ�	��;�C\�6���ĭm�����0���=pfe�� #"%4`��	�8 y'
��@`�`D�#��M@�����c>��b3����2�#[��g���!�0	]� ���2�HM����M'��o̦C`أ<��CW,ƌd.`�D&�́�,�d$���D��Ȩƅ�iR0 �� �e���!���8Q@pc2�F c&� AF�c�3Ł�1N��5-Xd /�",�-�,�0���4���с����M�<���P� ט  �ʱ�A�9M�P�2D � ��y������5q�� >@ SOBZ@t���d�E�
� �$��3f��w�6�(������Ҡ�x�L�Q`G"`�`4��X6nR1!� j4@b�&�ŧ@�B���[:��`k$�c4c�x�� ��3��V�`��	,�@��������1,�%|ռ�VP��([@
</file>

<file path=ppt/embeddings/oleObject7.xml>II�   	 �    z   �        �        ��    �  ��    �  ��      �B��      �B��    �   ��    M�      $��oN�K��=wv��WMPHOTO ��q�� p �cl HH�E@    �V�|d��Wy%��=U>{H#�b�c�k��~����� B�   �  � � � ' m8(>�$jV���ߣ�6��ֵ��W�Μj-5���p���,Sg]�K��u�c]q�,��'�yr�o���r�ћ����%�t�^�qݝY��;�Β�ʋ�w!Ӣi�9�x`�WO�b���������<���"��EN�y�X�K���eP�V}�`b:gV�������1�Bx�2L���Z��������Z��|%rː��Y/S����   h�                  H              H�         3���    @ړ	y=��6ʧ�eQFHIWg���6=�̲�>'�i��tY6�`��FBd���b��QC*&笠��gc�	(����o�Kn&T�)�#Ò8Z�Z�+�$�9�&���=69c�1ef�8�����䎌��}���d�l��%�,����QK�۟e,\�2bo�(e��P��r�Ed��"�EJ�G�{β�>��{Ywm*�׿�.#+5�P����q���؎Ǡ�+5��Q�EY�-�;�K���}D@�L�ǈ�V�+���Rw⣤����H*_�FHl�Fj/�=3@($�bG�����ŀ�ￔOy藒I��/��E/I0�Gu�}���r�Հ�˅�o���_���#���˖XH��e�s��ɭF,�7�����q�����GL�QН3�얢}�(�"�!��k�	���K�#mjM�F��A�2�ɂ1��)(4ň�0��хC+B	 BƌX��X��Y�0�� 0 C� �R����.�5w�؍��:z0���\��^@���D(�0@�^�`�h@`�H<	XE_*����E� �����=��o��� � ,�{�oBN�MW`�cDJ��-��,�.D�]e���,�X��XZjE*Ή�`�aĀ�[A�F�A�Z���A�7"�L"~ �Dc�{�������-������[g�o��q�!��潽 �^�N�2��s��F�O_���zS�dD\W`�����8���_L��4Bр����� 09�#�A0�qE>:�#�$���Q9l�{���m�Ru֝5A 1�� @ C��<j��df�PAЕ��z�i]p�E5�lz�� A�6�\�x�X\�|\UT�2�	�/�0%�w�+�+	p8B6$�� Jj(�G�"$������ݽ"����[�o_c*1�L��Ѻ ��bN��3� ��ig!F8�� 0h��3�PMJ�4YG�����A��(�1��(���>10~��&*��&NCYrh9Q����t��X8q��~���Lz�o=	�
�$��d�B^�  m��6
}7�DXC�)&fH�#��b�)��`���\x������4k���Ø��Q3���N�b�X_�����BSh��s@K�ۋ�c�Bhe�Q������)`�C4������̨�(  � ` �'d��=p�0@`�k�C DpG3܂�{���!��e�2�dcPă  �F��&Ѱ;fʨ��?m�3�F�A��Bč%ѐf�#u�DO��`��`�~HU7y̗����`��H�H�`  	Ȕ�&
V���] _t	���)��D#"���/��4��������?�kú������������}�P8'>dP�LaqÎ��U��0@�[��S����#�x�Ǆ�{+$�Xm�����Gi��6r��M��"V���� ��
�����$ykn�,
U�m`1 ���M�&-	B4�Z	V�}Ц~���/�DA�NSn"�*��1YN
���w�
v@ I�ҽlWCE��LA [���a(�u0�Лc� l������3�#u�����fd�b��-�GHb-��Ae���u?I��;SCU�#���-�1�NWrI��2�v�h_�V7�Ƚ �ѡ�=$��Q�eQ�4P�,|گ��[����Z�Z� �\��MGj0���#HD�
�(�3qd�r�$���fœ#�,U 碳i"����r�@�@�
�u��'�D�\�$�wʛr���#`��ؼ�d /h�5�j>Y`<F[@`�9i�(�x	���4�!a�K��&
@[�F� h|�kXDJ>��Y=�3� �M~����D[e�ʂy�34R
 �8C:��(#� `!T+�� �œG�e�l�*|yBb��4y`�`�7BY.|����	�m��#4�TL�(:+U��Gf��-0(@[�ń�ݠZŐ��}e���
��R
��%Oz�
1)nz7k��Z3M��q����1a���d��p���m�5%�m���׳��Y@���U ��LT�`���l�Xg�X��&�ڬG@6�	[U���D�28%�P�PC�-x ��ʘ;����^q�1[�\�w�f��X�̀�i�%ܐ_�z������aI���z��i����N�!�HFZ�v"�l��7-�{�fO��}Ŀ��~�@qnH/�\c}�o�V�	�.�Y��e�X�r[6p���A�_�:���� �Ή]� �AT�C�J�[ ,��&O]�9Y6>�Wj����EP(�x���xw�8k��;6aã iQu]��u��%jR���ޱ`t�����C@[�"އ�	7��k>�CG�xM�d�a��@��~�;�$(���#*��c8i���$��
� :��L�2�D�]���q	��M��s����u[�:F����h�'�]B��jd�F�%�P"r���`('�l3�.�vD�Ȩ�P��U����p�c�P��j�6eq�0t	2%��I!"�tg.���|;{��A����1%�6�w�T�)1�ݔN�裰k����"�x[C��Qwe ���X�`��r���2�hh؞V���ؔF4Ԋh�a�$G�9�J$D�Z7��b�D���ܺ�n���oF��Ox�����g8��t|�ai���"-��&fdD3r��6�<Xt������|�E�TŲ���B����g?�g�#���}�x�_ҥ��N艁9Ȥ叺̙E�l���{6�m�	���
4��d�� ��/������%���<Oa�6`As��y��`{�ȶ	V�C�9N9����%#a��BR��jJZI�����\J�%v�-y�-������O �h2��K�= ��k�}+!rn��:|U�b�>��� �YWh�,����̀Ȩ���,�"R�ȱ�h@d ���l�3*��!�uޛ�W�Ĥp�3�l�b�t�ew�fP����j70?��Ri�s��B�$�t7�v�.fsA
-vb�B!|)9�B�$���TX5��#ّ�al2F{C�w@�P����������_��1��%Z����m^ړ�pX�Wadg�\@_A[���  	�P    ! �H�mm���
릙��booYzT��Q*������ѯ���3�����U���N�I6K#�>��g7�V������Y�������G�*o0�G���L��8���o�	���0D��bn��`h���;�`����$()#]{��֕��!
<�m/+�l�4��K�!�,w��q��9$�P�L��.�`~�A�<���	�hs����  
$ b �                )�              (              ��\]����?����Kd��EQPc���D*%����-�Q��E�23��b�9���$F�A�SX�/��*6l|7$�Y��2g����Q�Ҋ9�劁��ڊ<B�nq�����!h>.�Vw-�H�����O���z.,��ؔ�(1'"�#dqC��,���;��:ؘ��q�5I%���r�\�ʄ�M�}t�t�C��Q���^��fX�G�����v�l&���f�O8�0IlP�lsa ��?9�y���v�<�$��.�2do���Lm�J0��d�H�,P�d��W1��*�#4�c6�2J���f��Ĺ�#���+
R�c�����:�a%���"�5�M���byl⌦����:4"�23>�pTXӃI�� �(j��*q��1�tH�UBG��/IR�"8+.T��� 0@ 0 7!F
C�S8�,�1c�)�X�La�C!h�g	t��Cj+O1����qCm( ��Uİa�#
�dM9�'2�DP�	P��iP��!P�������u|��Y�b     �    p  	�` 
nQ  SW�e?��)glf=+���� �'f%�4"y+P��X��Hm�b�9�E�ڧ����c�1�(��]X5=��q��"�E��    @
   @*0� �k�@̆�Z�i�ע��A��ؙ0�L�+�)�k��!����8D�GPC�����Ĝ��������G���i�A� 0!�  ��F ��lI���F?��>I�W��N�)|��%!qqYPhh@� 0C ��`�q`�@����x1��31`�-AoDE�8����J��Ɇ	3� �@�/��+Y� 8� b�!�  #    � � B-(9����Cq ���	�
���������J|{4��pS+�6۫���4 �g n����A�";p�]r>��!�D�B��j��@�,5P�K�L������Ws�.m�4f�{��R]t�΍0���+'*@�%L     @  c�  V<\��dV-L0Ap�0�����\a��!�*����Li�;O"q,�SUiLF,唃/22ט@�Iil ���Zw����n���`��7ۑj慖S���Q$�茘����m7�bdSB:�����@ b     �A�  KI@ j˒�$�NPf����!�:�	���.!
W��8s�֩��>&��JAdT��~NPF0(�r�"�S�   G'�������������F A}ֶ#�+��V!�� ��<dS�67�&�G4H%2�� �Yu���)I�Ĭ_iWZ�l��a6y���0�?y!��`B|��!)���l�	�,�6cUjaG�Q��G��4K�%5BSTؿ�؅F]��,De��(���/k�!j���;LEӱ`�1a9V#<Ȗ)�b^�b'O�XM;�V 
OЉ+�]8�R*�!Oˬ��q�E]�і������+�De[E~׈M���z!���"	�,�!tm^F���6� 8B��B.��f�(��h,\b�&�"��B������!q��-+CA������v0�\CR����"��S����n{� YB���A@@ōM4P��hհt�O[�h�YF �� #�%}@ڃ�xu�1�,z-\���:蛑f D���7�PbR,Ւ���]wT$��Rr��B�_�� q���-�.%Ubx� b��<���MZ�~���f$�t��a�G��q^JK�n���m��� �
�80�ǔ*G��ABP�Wx��V�c�"��Z�e�aa:d����#YV�*���HT-��j ��q�s T��sH���q.Y���4�!��?�-�)%�Oj�E��:<��Y���J�KV�Z��L��@� �`F��K��Glz�O&Y?�@H�	6�ǽK%��y��bfOH��R�����l.a!��P�@�Ҕ �U�P�YU�89��8z<4�KlI��H(H�yPA �p�<"�- Y�ъTb�QKZ44$�[&���/�Vm��ġe���Mv�/������رf^CB�=�^�d����ŎXy�p�D��II	l�2�IȺ��m��NE@d�\��� ��(���)�v������?--�m��,�g��U��CYs@�u	~KYf�E���zt��&}P��m/Y]N��T�Z�5���Z��6�@���=i�Y�B$$��� 0�B��"v��5[b�#����"
�?m '���aB�a����+���.�|xp����S�V,�g9N�
 
��
	�l'�� ��@@0h��مot��x��	��]�+�`�pg̪��e�-)���I��7��I��X)���O���t��/��q��k��jY�M p�HE[�(� 9&&"��8$�F���	[r�i%IZ��Od�=7Zd����Z"�� ��3_��LT��cRz��-s+Ka[�_WOc�>rÞ��A���9�m�"P�w�L)���ŧ�e��,痃�=S��A��b�(rΓ<3����b��̃��$�b{|ԇ���]��� (Z�O/#[�����.�D@P@ade#;v�	�L�)����
���R�`&��WHx_*d��2�m��m��3��� �������eE�,*�5*u��p���uI���/(�����Mܘh9 �l��w[$\�s�,����4@1ph�S8�0z��)TuA
	PBq$F�-��&1@� +���K�pآ��7^��[�4�+�M�DnL�șeN,k��b���0�RC~á�wC��`0�T��<jH� q�K�O@�i5�8'���o��3[�0���B�ڎKD=V5^��\�E&��
u��1���8��NL��Ȝ�ј��[���͎�����˕(\x}��Y!&����$��^��L2e�����F���<R��5]7��s�#�Ta���(z�G%}���o�	�IS���-ZQU`uH�^����#I��%��r:��K�WM�A�Z ��VQb���ƕP������2��w��Gx��SjAL�b��jm
`�F�(�]���k���yj���	f�ľ��kI�^���y0.�Ț`�9���a��F�u���%AGG�ǝY�(�fu
:G.(0�l�P ��) 0  �� � ` ���@:pp��f�i�]c������M�����lZ�Vc�����ױ���y|��K�Z�Y���VD��M^#����zO1b�^���֢�7Ũzo�|�Z����j�Ri<�9EvӼ��Q�6�*]p}��"�6Jf&��>��hN�����&r�tX�g����V���0^߻��n>o�p�������_c9�i��|�nm��ڇ �2OF��6�0�ߣѻ�"��k�<��/e���̜VO�h3�Ty��O�WAB��G
8�|�M��0��  "(����                z�;�@df             ����9�*�      ÐC�q�&l�^���   B�B��MF���r�2��8���D�+�*�Xف�'a� b4@ ��b��!�(*�ծ3P�<-
7��	P���p"�5�5S��1�a�.���)�Gx�3�P�D��.th/xT�d

"A�KJ08�ŹF  �	Td��"c��F���+9���{ÃNjt�&R����te��U>��d��)�ҵ̽�(H��.��D��D��	��
�YB�",C�"�g�>3�d�H f  h�UB4 p@ BnumG�"�1�g40<��I�!Ζ)v@�5�c,��Xy�*����l B0�c[#����lМ���U��J��ֻ$�qz��p�Hg0�;�0I�>% �� D)Fcq/�D��6H�3�C�Dd0 @   Lo�iĵ��ōil��d�Ck,�.���BE��+C�%��iC�:�*7*)7&x� Z���>�,L-�P�\Y9 �a��B����,���2�R�`�Q�ajt��YyR�I����x��?a����x���]%	II���f0#�hshP|?�ǂ1�E��\L{#�A�"��Έ���x���%P��b�`���  _�DF��$���p������&�*�p�!l4V���PR2�r(�`�Ǆ#���1���
��7����g61qI�4�\�vVz��^��sT���:r��	eNP���G ���,�Bl� ��t���t�/r��(�^$����q� ��B( �h�( Fg%STx�|��+1|B13���$�1��	��B�!��vT��2^�9�/h>0�Jg�o^#���D�N�f����j����nMD:��%ه�s�ZV>�Ǩ�� �rg���6�y��A3���4� J�ٰ�Dj�t�8 ��1�0�b     VO���P��]4�X�.�u^��b�����1(���QQ�)Jn��Kf2�� �P <� �D3�r���3�`�PI !�T	A�c �  �B�� �38���s'bJ@�V�Ï�����ARb�����)�"`�X��0V�#ԺP"3ǡ(Lh� 0     3��3tk%ԑW^��D��=͑�D	� �K����lw����D�i�P  �� !�^ �1��o��"���f��Ɍ�� )���c[ F@�3
�+bI��/�0@v>�>%i�
�Ҙ s	�[�'���Ba8�R"&�.��N��ZN���bi�Ze��    c�#aM�d�p�A���r~���݉�K����-j��rDA�" z+�0��Q�U���&z�<8�r�GqeM�m���̖�/KP��"�����Q�)���I�������#j��̘+�s�#��&����7C���T��N�� V���/8�֐��  �  �rR߲_(��ʣ25�
��!�c����3
�#b � dM@����$��1���ǿݷ�a�jsH�&v� ܌DJ�k�s� G�M ydri%�� �0��,&Yrl8��" ���b�#e�a�{��
�]�^��77B�H���$ ��ki�����\�B�3�鼘s,AK nA�,3Ǫ)�A�A��`����4\�a��<�
�H�}�8�m�*�P$�"N� �.� `p�@}�b=D]��7&$X�@��������C�� �!H��n�6�ua��s�$@6�+�AQ��\����d�C�KA%1$�HI4��e�E�h���:���q����_������h�^d��u�c~�V���BY��=�)L�96�!�2�/�sb�^IrLP`Q @�u00�L�H��]�cb^[�)���+Ĉ�&�	6<[g�C��G����Bw�xE�U�Y�@2ψ�����|�E:�B�<,�\�ZfJPX���>78a��  �  %6��A��T���Yzt`ר�r@����&��,&6�t���yO�G�xfȸ�	*77a':��q     3�0�H�G��0�,  c*LD1(�;ԣ��+�?�Zl�����W���°(��HSF� bl qa���x`��`���}�\ө��K��y2��K���Xh�l%M�e��LS�x\Xqy�yL��T��1�>�;��G�X� �� dwZ�S*I�0Hp�m�O�v,R��W��N̢��@       `  `o H"H 8@-{�Y6�0�0�D�6���P�p�� ���1�KZ�jGg����a=���즡GЙ U1�4*   ��3$t���E҉d[I$��`�H(�/�W�@�AkR=����HqZ���|&��/��2^ ���#��ȴ.,(F��F�b���~ѱc�8����$�𐲶_�oV�&׸5ή(��A�"r��H&EYB��H7�x�E��A0m� ���D��,.tPm��k�	��cW �������G&���!�;VÇ�9j$M���0�v��i�ʑ�
+�נB�%�ú�kD�DZ�@J!9YY@�?���.C�Ċ�b�1?����G�k������(�q�"G@���D �w�Fb�����ST
e �'�� �=��V�EA�2��[b�^�¶>)�����z֎k�$m�^;�wP��{��ۂċ`m���)%�
�PV�ms8 0RM� ��(k��t6�a@�@��(sx�;ɞ1��P8pc��@���J�y���S�[�ǥ��ZAV=\S`�⪀�:��%�B�֢OIb�NTh)��D��}��I����hP�E��� �@�g��/�>8��AtX1��op2ŭ�Yq�����X1��<�U ���"�.�}�
Ǔ�����l2�TB�B��#;��iE &oM����zL�}�P  ("0 z�.H7����E�uQ���p I�	l�״bn]�#�	�\MF��4A���a1ʈFU�ܮ"���*�(J  -0@0EB� ����u
�1@0A@�@�A/�4�/̾Be�`� �� �E�(��,���h��p@h"�BLV������� ^A�vr�@ݲO��+�c��Q
��VEpUk��� a`t ��k`D��Ŧ4��-;j)�*�' �ë�Ů��"�
 j,�}I�~[?,��`�KT�fք���hH_rGb�V�+4r�O�x�D�@ƅ(�AA@��T�* E � ���2�[��'d���P1��E,<kӁ�"��x�[-ŗ꟯��f��0��(� �P�\�Jb�y�yU�$�TơD�!��2OXE��XD��f�V"*�E\EQH�@�� HQC�� �*��9,�H�:�HU��d!(�!c��Pz��|�(��9�`�Gl�b-�*�5��f�M�$��:>�]��Y��'��/^�������Qt<������ȥ�Y��W���e�E�V�g
<Ω�-�'F�x�H}��#+����s#��CͰ<J���M��ŞMX��JJ�p+3��/M^���G�x��lG.���
 �����tB
��`�h\� H80jyy1n��1��&��A"×�e�2EY��V��4=��x��/h�����ńFP�G�f,��1@�i�����m�ɟ�gh�BG<BY�IE�s�0�!"�q3�z��L�
���n3�1f��f��޼>� 8u
�,���P�s۟��-���"&'����G�9i��Ї��.:𺚈PV�"�)�(�:�)�C=�L�
,�b aÇBC�۩ex�7�-����(�1Wyjx9 ��"���)�	�-��4i�x�Ë0;����
%�^m|�Fև� [�Yiqk"�^GC/���U�4(P�sh_ѣ�=$[A��-|��H����#���3/�K�Hp�c��������(� A*�t�b֛ޘ�(:��!���Z�!���R�x|��1ңF�w$z�U���������IU/��bd ��[x(�\���S	xW�GcB����3E0��T���Jk䆴���0�3L� P���m��}_
l#\�3��<�P�^�U�4�N�q �֙D�o	r4�%-C�P��a����Y�;ȡ�	�+"���2�=����0j�]c�K���{��6�~42���-��4vX�5��δ��Å�顮���%##?�
ͦ[Ujն	q~�j�����X�EkE��|
��h��-q'
Q�k�����*��X0@� ����F( p>��ՊL9/���R?2:�a�;�[�n�l&��[	���h[	�hPR � �SP��# 0i�C��?���L�|YKu���}ƞ6ڃ��Qae�I��V!��Չ~H@9CBv'ob��T�!Ō�+E@�#�� ��h���*+4CY:��1�Z	8�.�Uh��/h� �2�w�&	�A���n�8�qۊ�gV��p�VR$�����^�i��%&����N�<|xk^L�3�K���M8<�D� ���wL�e#���bFApA�9��6A�c��H����E~M�����"��{�D':���§i�Z�,��y���A��ɭ��I5�Y,�R�  ǒ	1��l�� ƅ�ID�P�v,,�{�j��8?�x(T��d�t�2^QM�F�̓J�Ѣ�XM��Q@�4F$45eU��|�_<��}zK�ŭ��k�PHt;PٷVԹ3+-$�a�����/9�Fef�əE��U���BU���4&��������H� $ �(� ��Ќ>��y&�:r����
-9E|��Ȅp�)��T�9�6J�.����HDbL=EV�H"�a�.=!��~����1��$�+:�X������y�*?m�-&��%KݩT���� X0AȒ��)�!�Q�2Ŋ0� 0;�] 	;�=� t�̵��9t��0�4�2������_2�IJX���:Z���5T����bL�+`@��Av����Qaf{op��@��R��^"m�sG���.5՝E��L�� $U<�D3����s�X7��(�� �l�����g��=��N!�Z#���w6�T�ڭ����&zRh���ƙ��61jkH	@��T,YE�*��?� qZa|�r��	�o�^��� �T	c?T ��Z����0BP��P�����N�4��p�(��T1�;���
���Hx\<W�����S)�0���_��xA�5�"� �dl�|�1BBE?+��GC�����:Dv�. GEv-�!bR�g!�g����P�������?�J��I�@i$���*��֮���0@�IQf �!�k��C��%r�ބ����3ID�"�) /�y@`Â�`F\E�J�9OΗp3�H��)0w:L�2��j�����)5��A"�
��00BT��Bt68P�x*�@I0��+�X��<�9��ÇuJ�"�<Ոp0D�h�C�L��Y)������Ň�5I� ���h* ds*���VxK��c�Mf��H@␄���)�Z�\����;<�j�A�>��4Њ�>�ɉ*5լg�Az��
@&X�H2��f�t9�A�U �N�6S	7#�>)@�}���o���6a�1m��e|�7��Qh�����t�2�b(�+�<Gs-�8��)�WO7����y��x޿����!(�$n�=���ki /���(u����8^����+�B�@Ɇa¯��Ϭ�q3%��g��h,3���� ȩ��GSҖ�JD{�7;�+�Vfz$�tk0������|y4���h�B-Q�	.��B��'$���(Ydm�Qz!�
J9Y�ȠtU����ա`[�d��8�E�ϴ_�x2$ɍ3#���[K��9����S��	!z��D�r,xEo		̄��(�o��b6�@�t(��f�UB�=�Ѻ�"�'��
0s� �P�(�|��א�FS��8�:1�h����\�o��ŞL��0�P��㽄j����gW���l����ˢ��$>O&�,�R���0ebG���r��d �Iʜ�I�Ol���P��=T��@�ػaC]20lg����G���[��"P�F�Ɲ?*k�n�F��f+.1����l�Z>�^	���kt'����D�����Lny�`��(�7(*��mu'(}P�:��,Jn���)��ܶ�س%�m
��;$��,A��fy����P�� ��ǘ�۟���8r��d��o�dVB{!�|ls `J&��S��R���,C�SW�l�bj۲H5DZ��1=b���Xr3�����y��]M
T�l�[Ҵ7n�
גLx�-����,��Ie�@?�Cn���Ȱ�%�a�����/0*�C9�b��¨
 RY@
.&�Emڼ7��������m:�*v{X�~6$�=����ŏ�P7�'rZi�sKl���� ��/��l=���r��`�P��h�O�i�o("I�f��a��f�7���X��;�� (R3�:"jC�d��r�Hp�>��� �,(˩�Q��XU�����Ӿ������	(����6�6t6KZ?�(:+�^[��G��@2�O̓?����)��Xv�&�����Y�`��l��p4�E2D��BU 0 ���<8 �*T�l��ة�#D�� e��
��A�>�=V� �2Y`@� �[(M�j,�a=Z�,?�@���l��r: @�@A  �@�P9"rbʁ�u̬�i��u1l\�
P9bjh�Up,/��h=M��b�l��(=��t A�#�Ħ���hb7�X(OO��<%���"�l
��@PA@P@�H(
�=���=���xi�l�I������9|����v���2����1����'fS��<���g�ķq�v\I7K@�ON����L(i� L<N�$r�A_�;�Be��]=eB~-�"�%$�MJ?#�e<��~\k� �8����6��I��
"�a5���*DD�=���}b�Z;"O�[$�`b@e���ٔ��C*lc(�>���|R(��1�#C�ͦ��� ���Փ�ER(��9G����i/L��|���r������Y`с!
X�P�|�LT%�xp�0��6
ۗ@($�6Hba���b�h��G�����B��L�^������!��R9`�l0@�9V���5�V�>��?��P�澁�X�T��q���0L��@A/ ��C���*7x8��,]I���bD�X���ߐ�1"�@��R@�$8�m���^RH���BDA��&1�{J|��c)+to�=�3B鯶Id&�� є��k�I�!~K�C���!k2Ŗw��X�쐞��*"B��P����vGP)�O`/C:�49��
�Z���-����@qHr�Fr����F%E�0�v2����B�f�
�*x7}���BC�t�9�P����P��� !�@~���Id}��'��(Xۨ_a4�N���G�e s�AL2�K� �f`��e�{4�(HҒ�@�m%�����, �l8d��a�LW� �T��/'�y�z8L�д>l�sH��HLQ­� �u�/J!�F���
~ZwM���N�R��)�hiW����E�����VF�E�����T�����I�J&?İ�-qjT;Xu (%X Ã��f�	V�dV� (FQEvX2�e�a�wF�"��7y�����#Ґ ?�(zF�l�G���m����O� �փa<� +��8P�V:��4 {
RH�BB�3�Օ����fP;�,O���Fuh H �t�� 	�����b�ēf#���>B��i)�ۥ�	A�C́�˓H���Å��H�XʹBH8O �0�U� ����f�����6DA(�G[�Ҟ|�'<%��!���K�i;��D8%d(P�A�@�Z���L�>�	�J�Pf�	]C(��f �'�>���%$;p}�e�Ie2E�*q��c*:���0�@��Ep������S����f�/<d : 	�hs(d�/��xfB���E{m�!�ɺ#����,�9����)���Y��^�f���
x%�H?Z��5�YKc��A�I��2U�L������/��6�Ij��V�@PdnH�  �` 8 d 6� ӀlB!���?R����j_��#�W�w{g�H�u��t^9�kb^**�&�
�;���#�? �xN���d�},r�A�}�[�{N��r4C&T/y�aYǵ��E6���1��i�O'ġ}k�s�Q���l��Qn�Yw�e�rN���t-��5[E�)�-�G�lK�q�O�-I)�Z'S�^��붔y����Z�kSYvm����ڶ2IJ2��϶nS�v��$�{3Go\��o���r�ͫ��=�I�*�9���;�/Q-��-�#��3�9�Kˠ  )����K�o�9               k[A?'f�}I           (�Eb� �        �f)��@�(��   Cۥ)�� b�&�-@�    3c � �`�@�� < "	>&� C0�4^�'��F8 �0B(�2�J6�)VHC�C(�2�lXoZ{��7i���L�ir� 8P!  ��I�mCȫ�����U��^dH���!,�wsƫ)��:�:Q*��XuE&ݫ��C��   J�` tf8h�D��Eб�cš%�DTaL�a��?F�]�_���8�!WЀ�1�
=�#��t�g���،!��-��5N$�5x��y�¥�BM�b)"�h���Z�B;n����V����0�؍2��\8�"AF��@ �! �`��<0�QBm�\b�r!��(�b��T඀��,&���5��vbc'�֠��kb;#!�L�JI��ŬH�	��Ҝ
��)���#�~3S��f"�>2��@�t4�
8�bfe�����*�C"�yU���cF�����O){ ��[��8�CL)�Q
��'2f�2�&�a����P/���: ���$�A�h<$1(�e��q���TA�H�CД'� �Lb&	;��F��%t ���2fN�7'K!��������r
A8\bC)e�[F��B�t~Eh���BH�9� E��i%0�TR)��#��)�����( �9��
��P�
ǉ�M �:���	VCv ja$�k0 �Ő�<���7�N�ؕQ( :-�iU�7�wy�A,@��@`�ʟE�4�lRT�A��-�3�EhL�d�=��
��<\�*�����W%���
A�[��e�&�Ja����ȵ5S�ǉC�q��f��a_�� P��u%1ơa$�El�$ٚ8��,��.RLW�h�nIh3h�'�9���V����ؠTB�*#[z	<���G-�L�مP 8�H�yv�Lk�0A�q�d⵺�F3�mL����Y~e}����Ǡ�%�#*�X�� �AB� 1�08Ac1ZY�J�C3V%)0��p� ��V�%��ԄH[fl 0(L�t�]�]�YUe�j͠���a��b#��Xq�XDⓜQ�?�|,adPI��A@ ���ԕ0`�y�m��M�	3���Jpd�I���Z2�"�)���
Ň�#�AB �@�gfN{,r.��NVk�Sf
���P��)�<�\����J�?�d�y�X�o�3%>hJ�vvJ��#u+z�V�m���'�H	�.�~4�h�Tp� �1/�H�!��x�P�YVn���C)$�a�d8�y ܑL����(= 0����e�y�\0"��e'\�HuL$��/(U�FJ�eU��Xn��-�7��m@\�5���Šw�7�[�$��u�+Ax(?d�!��LOr����1e��BLW ���� �xD�`�.�� �w�#/l�>J�hD����b� �';�+��4Ap4����3�hviD�3�ē,UI	�=[�Q�(B�[�H�"0
���@�M�[@WR��[���������81��M4�����7 ұkY�2wA��"@�3&r�ð�)�~�~�7ݧ08aA6����6���0�c��R�)�����^�W$�"� k̖D�|Մ�o#��	 6NV� ��ffdY}�/��t�ѯ*��Q�"x!�_��d
�x��i	RBc�d3 ��Y"m��1��JP�t��Y�ɢ�tp���4�c�}��8���x:	�P��`b�0��!t� CgY� "�T����Ҕ��κ������82B(��Z� (�{�o(�\�/ȟ�E��C�W]��Q����߽g?�g#[�2f��7.ނYY� 0o2t�0H�)�M�h)�"��# Iafiv��2;��]Q�GT��$i]m�јC��+5l$�!E�7���1� �CTb��љ�����l9$eيᏑ�1pb�a�`�0���_�8��2#��H�.��؀ҭ����S'5Y�e5�[	d��"AK��1�BH%[65iR#�x	�d�y�d��(a�� c A��.�9���݁��V�[%"f����X�c�pa
� D�7�'�`N�}$��멕�#�ȟ�)� @0�&� �peÚ�C�I��eʔà4|�@7 �� �qIc���&<�ي�'w�6���l�����d ��]���r�� >��d��Z�T�	4�����k_�X�Z:vU�Fw|L�����ݒ[B�����d��� �Q.p|\E����Z�p�ṋ3�|��˃�y�9ӡ�E�	�"]�g�jT�����	o�:KYc]o��C��N�&iE��V,1�>��G�d���`    �e�!�& �7AD  NVG��}��E4i*�h�+��=��#	?�C�����W�Z�	��=��օ���^$@��İw�C���� ��$���T(�(O�7�*�O��|�)rWj�#�b��|O�� �l��`���]�mD�v�%�$h���|�]f�Cr�{������-� HZp�J�<�^I�R����	!E��j�D'�(�� ����)�A(NƩ��R��	k&j��p�A�$�Ĉ��U�l
=�7�A̜�$�т_m�X 4 v���C�	�ѵrJG��@�Ȝ��Nk�!��kC�;�	t��0H�ڹ/��+mﵸ�����Y	�J��b��#��%5�"!HJA9*I���()aa���3��=A�z�cKˬ}��hi�<k�L �B�ԥ
*���-	�`� "���P�
��*ܠ8�����zX��	|�|�e%�@B􃔔�%4	�d+��W�W�W�L촇���Ҙr�β��J�Ru�~���jp�@[���^�!s�t��)�����l1�w�o(Q�X �n�8H�,�`A	'��!f9�Ϛ-6-l����Lz����Ld	��R��5L^.�吻��fC��H@�)��P2o�:xW�� �ʀ�
�����;���$��ܖ����$�9��h�=!P�P>T�?�H�!��{t���L.M�р�
A�젰AX P`��nrL��&ɠ⑾h��ϻb��A�AƖ�9�F�l�)�1-qb�*����1�k�[XR%6� ��1݀!�`d2��'�AT��DUND�ra�\�@H v[H)�?J'�&�-������0~���c����J,��h8neN�h�A�������;�t[���Zh!l�/Z�G��)�ĲWnǥv���R�`QV��D�L��`�6 ��$��|P��M�� F1e��)�e�,:2�������1`���|h���a�h�|<!��(a��A:�"�2т���J(l`P,�ED�]3b�?Xlr
�xU�� �h	`RQps��	�2�W��r"Ӡ�"̐:'L�z�H�Mh3�`р�:5�̂!��
M��r"pI�B&,鍲�+~E�����&���B���
M����۠�V�btYʈS�:��)D�������c�#����	8���-�1�ٽ.(�y��Ar�K?
�(�H���{��ţ�C��l5	��]�����".�>�H�ʹA�t@�J]�tW���:��f�<��VF��( �D ��`����#��zh�?5���5�_�����x
j��?�Z������z��!E,�:�.i�,k�ؠH�o��{V@�YUu
��D�|�� Q ���H�H���wq,��Q�r:�>\3��YAȿET�E��F�-k-��5A���`��qR�"9w�ҷfXm��:��+1^��.mQ9��"`�gX;���\v� �%�H%������1e���\���J� �=�]���P���UO�P���{�A�%
 
0P=`��~�h����س����[st� oֵCI�an#�7�h ��Pp���~�� ����� �����8 Px� �
��A礌{���W�q\��A�RV�����kƅ,�.	}O2~�NZ����Is��b
�PP
~P7l�8kgX���=��/�q�	~��6��@�q` PA��[��AN������n΂e2� ���]E
 e�ꉞ��RA������@r�[�p�g�RMb��"zU�����`^��,�5� (\�.���`(5
��*i-��ټ,md �P� @J�M/�Ç+�����a_VѦ�P �P@�R 

T /�=Ã��[��6q�|Zن "4����9P$*��`��A �Q����x �*�� ���
���P��!ŽG�xJ���u�}�,�a#�(r�"����bV��G� #(w�l<��~-Q�H8\�dҴ��-���E|���R��Wf̬�=7�����ӭ��,��Vֱ
ӂIK�C��B�YZ(���r��L龩�WΕsP�b�&�J� 2F;��z��c��t�Λ�a<	��� @���|�y@P?��QA�P��FMӹ|�6����l[�I2��_] ��� h��g��8������0�t�:��%t�����@�+-/u�B�є4����>t�ܨ ���@�`ז�Y�.�]M�⢾�5�BE<��Fr��������j S5��H�V�lԵj?Z	[4
��� �e�kX	� ���a���y��T!�4�|�P�ȹ�T�Y��`�*P�B�
6ֳ-�=`��AP*� �o
���[�Si�	�U��<JX�~[�N8ŝ	"e!s�k,�:GV�Sa�EU�%%Ѝ��u��E��K��e�:--T6��w2�u<(S~ճ��#��[;�z=b6/�����\���>]�1H�k��L%�;�Y^���}�IV:��$��I�mb��V!�k$K�j,����9d�UE��l���G�1fp(H �A�A~��+�b��_��|����ULh?��P����U���S8��\<�wk�֤��n8Hj���#�;J���ut1��$�8lLL��/���W��B)�!9�E�UE ���Ň�	i�e8��Yr�X�8����p:@� P$j�A � @�9W��?-�쀡�4�Fq<�)��2�,,��E�r'z�j�V�"��q�zŠ���܄.�9.]�WW�B)��!	�H`�.��*Ů/,,�bUv�A~���� ��j֤���-��.�H��X�+հ*�����I<P,�/K&��	��G���jV���L>$�X&I4�kj��ف�h���zݛa�=|��S3ȥ`"��� �O�:!�/�I��V$�O����//U!���#�'���;8��zr��B2��dz��&���s	2>$g=ú���ˀ?+<"����0P � ($  (*`�	 TO,_ c�����w�3�
��%�4ܿ�^Yr�O�밊v����ZE~BmMOK�+���|j[���c3	�@��
���$�ѭ5�!�	Kr��p:�p�ɸ$���@��BG��	 ��ߒ������?�p�._5���r��|3���3��lx��SA	Fe�ϨE$e�d�A�*5-O%�s���Zh� A�\��	(���evPt<���6�ZЅmV2�y��R�����!L9����e/�(���le�j���Z!ǆ��z��a�Z/�#щ�@�4���ʐsJ��/h�f��E�b��f����a�����v�C�Ϸ��ƶvZԯȤ�wH"Z��I��a�_��X�rַ�/o-��bJ ʎ\�e���ƠV�¿�)?��̘\d�-��y1]�����ٌ�����ݯ���BT(aP00|�����E��A�=x���K꨹I|�`�yz>!dz׿$ĸ�|Ĺ.� ���/�jy-6 Nt��XG�Y��!!'��k�
	���3{�4�@H� �7�H��Z  )W~�{�q��Ԩ����3���@��� �������[�����j�tKO�V����L��P>j�OZVd�B\�S3���C-�!X�B~id���#�T��a��-�Cx�r�
�QS�+*�,��!�4ym��N@�M�"�H ��|�E�b�)Y0@�"1	��H(��A@�T�C��e�^���."M;�g��L���|� �U�eQ�
�M�.Z��}���ϛ1%���Ð���B��&-���2@H��%ω& \��/��l�M+��7���<l�<�!~bS鞥�+��Z^iy���U|�,�D���K��
�lm�b����P�A��PP���p%��/1�_�<�h?���+��t�gd�����`d���'���Ͽ��Ь�x!�����\��&@~������b�4шgބ��,"�n�Zg�����*��B��ӏ����7P��w������u<��dT�S�Q�T1��!�fvzWk����]��0G�D��������nԍ�w��"$����H#�;�H��B�ID���B�訰��$
���
xq�;FE^� b@�*
�׆ДшHHZ�����8���Z:�!&�T�/�<�5��l P���X�cY�� �6AL��B^������PwI_+�TfQ����VH�i�$5aF�n-�a !�7�%�CA�$�I���
��P}1�)|a�E.J�X��i�jgdE�.��L=#��?Xp��Żx�48�`R��$�dg�W&Igjx�3N���*�BdM�AO��-z�n�F��0�%��@MO$w��!�P6��q`"~K����,S�1�R	S�3�sB&�1!^�
���U�A�x�E:���ӡ��V.C�V^��:��d�nB�(T\��y� �
�Z��N��9#��p����U���l��Ҳ����0w|��:A"����
�%슉�4ҩ�?����)�dH^-�Y0[(�CO�h�Oq������𠃂)�~`q��\ G2X=|�B%����-|j��ؔ��V%\�Wo�w="S�%��dez�>��W<(P�(P�A5�A
* ,�dQ�zE���?�����`TH}�2��*�$� f֟��s�TXk��82�g���(�u	�TYG@��82�� ��}"8��[�R�r�pN3&AO� J�cD�%Ψ�4Yu�&U̗�v���ǌb��^Xb4
��o�:�X��h���$E��FE�:I$�B�4�&g@f��3ϫƄW=C6MO�-_� @o���@~	_"	(� L�SA��	�!˵w/D��l����-�<���YL��MU�63@�!��t���#�Iu�cLXd,�>���6���q���d�W0E0������S/\�w&ь*��t�Bħ��%=��h޿	��b���6A�p Ա�U�����8���FY���5d<Jh�����t��C����h�M&���?aCU�*bNP*�#�ţ�U�5��y(�)<b(I��`є���N�(f1a��%�)4�BD� 'x6e���H� �T@����3r�����q ����E�;#��k~��K:�
�	 
A@�P,-��Aa5 �#*!%F#*4'�m)����c�^�H����IP�JЄMmZ��mY�X冒�@"���0�%%�C��@P�K��h;�H�.�W��H(2�#�S�(WQâ�P�MK��x
��PJBamy��)Q�}��bf�l(��+͍��$�ŀ��L����a���w��R��KLBB�(f<��FI��)��S�����sB�J(HB���M����$�������[�y@3
�`34�S�(���kN�E1cdW��z��EU'�국��|�I�UD��H�bQ�q7]f<(&f,�a��"���� b�ED�5P� �HKş��=9��8��T�J�ѝ��TN��w78��̯����� l��@��c
Z�^�������c'��	c�q*�5Vѱ΃��^`Eđ�3q�ZH�����Z`` ���ѢZ�e釈��3/_���d!s����A����E����<4Fl�VL�3�p�]	��,�*K��2l�
� [�T����
�A� }�>;,�w���l����p��'X����à%�d@���!��a�@��"B2N=��\�uPGD"�B1H�M 
�EQI
�&���(APT��}�$kl��T2x�@�xqVl\�c����o:=Pя�x��Gb`ш2���a�~�ډ��e���H
��+��K�`�e<����h�Z��W�X�A�C�-q?E�"�H��mluz����JX8AL$yG��ͼ�l-��������6cDD�<mg�13<,Q>�x��X��I`"�r���X
Ȫ��d!�	��@ V~Z�cq��o�Z @�@PI�4u��,C�K�|g��8��[e'&(Yev�@E�]�:���ԃ�C�a�^��* ( EA !�����4|�+<� �b$k�+�d%PBq�L�x�>N���#�p���β��k�&rV�b�*�{���"�G:�N< ~�=���A^�x]��6�Xz�,h�~jk�"�(��'�*`�<�qp}�'�HX�����.(�/}�>�IVl���gfw(:U_�H�A�PT3�d�d���S2z��-�pn����Qm��{�hd Q%�,� F�!/�֐���ʁC���x�h1�T��z�č��U�-�V��,x��Ʋy$!#���A�wA�q�J�[Ȗ��9�&��C�}�����/c'r��,�^L��w��e&O�Z�Q#�hh�õ��c�D��۵q�W�^���ǊTQGx@��%��7��qc%3BYb�v��;!F#��Ԡ;;��^���Bj����f��KF�4���<֦dӘ(O�&�u:�N�A"Ԏ &�@A������@ �%J�H�e�Տ��:���ɀv�6?�e`  !�� & )�  @ �"<��#���
Dl��pBR�$a#X�r�~�ηz�$s����s}-[���Cm;6�׶�s�<\�����jog6��k0z�!J��5ѵ�ݕ��l��4�#1�����&j~,��Y��_���:�Wo��]O3�*�0�������΋� W���B�����Ŗ�oŸ-��w��2X@��VM�_����(s�4�?�9$��<���>�e�h�L����4���)�3	�c�w3�Dj��l  "0lMU�$O`               �ĖI�DDT(B           ,�,        �        0  �<�q!h��>3a��C��Xa�� �/[8!,e�ODQ���C@���x�E"��4Z9RE0��G����|�,a41�f�g�d�`�UR�#(���
@�       �6��ٽ���%e��"�tM�"�$���̀�_�q�Sʮ�����3Ro�����YJo��>C%�ED!�b3�P@�ߜ��+*JP�*�z�      InL�#ft.�\D��jppIx�D�@`�C@rCf��؝�py�@f3"yN�It����9�A���aЙ���a�<�6r��SL�u��MR#./�8���vE`E��������Y
�-�J�Q              ��E��6���t{"a%P�`�7��e�_X92Φ&��&�7��*��2L 0$�mȱ�ʛd6b_8	�B�%��*�tܢ��	**I�;�oN������!�m@�@�o�\�%����ӥ��#�E�03��Q��3��q�� �`      �yF��NM�ZT�k%�X����@w���m�Y�L�����4I�H�
����DP�E2�lnK�'�0�F�j1f�U}O�'��X���Q��̆�V�7�[�fyB�F�!�m�O�����q�&����u����-m�a�aҏ�e,�      �    %. ,\WeN�J��#zv��Q*��	p�\4���T
�=T������R��S�$*@��Ր� T\HF5�P�v����H�cj�gOl����*7��U��`���x
g��:�r@������)�ȭ g��+"��1�\�nMcPv$��L� 4�G*��8�R9�p�EB�>�����?����H�nw�r�C�x�I}k�a�Ҹ�Y@UXf��[~T�z�,����)��	�����M�tLs ����	�ÑnȋCw�B��vΤ���q � b�Db����JB)" 
RpR`@0   Pz WׯvX 6�l,_x�`�f���jBA�@:  "Rh�@�\`xFY��~Y12�e~����)�+]R[�@�=�̈y�%����!%z�)�0H��m���,6�B%���弇�z�   �y��T�u��i�7EDW&D� &�c� L2B?�3�Y�@[��dͫ֙�\K:�xs4`s���Z��D`��'#��U)�fP�RE�w����Q�"2g�4�!I)@�BtЪ R�'���6�!��d} �M�c�������H��n�6hH�����8��-�"҂�F_�n�!ɻ�(�!ăPd�����n��5u�;P��ܧ�����Z���;v�F՘�� #�J!���!�Bo!!ts�xl��F�: ��   s �0 Ȅ�@A�A"� �@`�0��a(0�D�C����A��9�^l��嶞��F����$S���*��,���w���' ��χ�HX���pl�����v��q<I��t=�)+�v����}�Y�������#�CͮD�C��
D`�� C(� ^$=��U�q��L��Z�Ga��(����:B���R+�Af�%sRY�(J�����#�e��I�v��:�tjH�@�FSZ;^���K����#��b@�12�V1�[�#҄���]}�'�{����E����®r��* X3�)rh�nd���� �4)�Q �P2L�� 3 ��-��#ܘ����U��) "96 �APPQ ����d	cA՟VgDΣ�^�"^�%ʶHv�06ș�*wGthlΌ`���D!,M����EsJ'X���ܛA���ʈ������y�4����H   �{@�H+ b,�ye1�b!R�a ` 8 ��@ �8D��/Hb��RxB\�!pM���̰$��sD03� (�# � D �s\@�"`  #�#�b�*���5�^����Z��㯝y;P�귯D�GĢu���zE�Տ�d^4Nd]yY����{TZ{Z�a�� �&&�k�����ȉ�_��P֦k؝
��&	}o ���	��A�`p��p�ȴ����h�%z+��h��i�I!H$Uj�V��U Q{W������&«�z$��y����RW�����\u�"!aǶk�'��$�6!?��Ä��h�cqa�Ņ�M�I"�&�X�7!3`�&h"��c�
A2E���97!�sX�� mTo��,�������Z��/�$$��-�F
X��-�%��I�C	�� ����,�˰��Mud?����o����"H�HQ�F(�&��n��o�.4x�2x�h߇�a���(T�����8��h�I�� \dQF�?�=⍇�~�"a#@O����Q^��y|ZDʹxD�H�����B�.��ѩđ��7�N�xL�D���xTZds0�L�H�,��d�Tl�k�a"D�����,4��A��n�B���\�{�qnr�8�J[���+�K���"���$�d~e��u�P��7A�A@��PC�
֠�U J_CX?M�����S�R�B��u��c��Ι�)a�����XdåCH<X�,~��(�T�sXNm����L��Aj5�d�M���Gh�j�<Q	�8�oP�4G %���TH�� ���[����B��Jf�4>�E��$�6��(?���b�V�;{���������4�ݚ��Xj�Ֆ�U!�?��=|�SEe%Z̬õH��k-$j��K �����Z�8�ӕ�ڴ�8��4�ݩl�X�fqa�r-���RWk%�Թ� l�d�<��P���En<�U�@VR7^��Ʉ�g�ʝE,�~�� �AE/�P�;q�~��2x@L���x���5�^k�TX������j&�:o�f$�iH3͍oś��=���O�#���[��-<B?]�ɥ�q�b���E��B��m�+Q(>� ����^��R���jh��kO��9��D��P �~x� Á�8p�����ʈ����XF5B�������wR�}�����u�Nq��Ǆk'm=1y��a�Iz��f��-)I�<u��BE��W����hz��L�z͛G����p���,�<bh�K�LX��\�J荃;�Z*aSXX�$q�j�[V�G�4*���l�%׹5hT�c�ט��u T�w�O^���^��'b&��+�1R�CJ��P*) ה��l�a���'�����{��Z\i���&=B��|�Ni���V:LX��)б�2���Rp���l���3yV���IQ{�K���'����m)��!�M/Cq�"W	����gۮ��F}q���?ZRkS�ucǂ�v;^K�!���g� S�Z�>��^<v��pG}tT��2��#��4l\��9]�}�r[�*��|�|�.���m�>ڿZ\j�X�,�����+WN��eu�&X�e���{kO����"�AT
�u�Fi@A�����Ã@PaÇ	�(uЬ� �=Z��,�Qca��УO="B��:L�p���U��h�u���g�����Rs!��;�����u�D�*�jJKX���X���ܸ5�h����u�|��\�*gⶣ�RԈ���ZE�s�RN�T$p�#�HG6I?&[���a��n@@��c��  �6+��CJw��nj��z�ӯg��T���EkUe^������ߥ��nK����[���{ Z�0ڱh��~�s[�B���%ؙA��4)�U����&:�,_&P_��j[�*�I��߭^궢��s�������b���(lS�q��ŵ�ǗT!7Px�;�;�M�@�����e�*����}4��Pb]�cac���F�U˛jO+�A�x0�E��Y�
�XŴ��U%�ag�̗A�ȾX���H4Qz�!W���B�j�AN@ ��`�8p�8- (P�pxM���Ā�R��/N ��)�m�<+�YiҠ�FL_��룥���&�ؐ��*��\�Xh��p���{=�����%Q84+c��{=7AR=�]N����Cu�U�J����؆�{����D�mQڋ�h>UD��a��`���#�2Pc�>��P7Q�R|�����6J4��"Ⱥ��7cfzї�S]Y��{�]��(�-˫�v׽76�,��MX�%,�iJ�'5`�cP�(:�����/<�"��*F��x�_�L��ѣ^��|~��a4En�R�F�F���� C#��q( 4y��A���$���-kh
"U�[VhI�^�=��ZP{+b�BPP�j�K|Ԓ�I�٬�dWk��[VB(�ks_u��!�D�8���U�#S5�l@�N������ͨ8�0�F$�U
@��aB�
�� �.�p�;�\UGi���[�A���Q�q��L~Z��)�i!Q�Į`n'�nl$��O����mh�d\�5a��TS�4�G=F4�)���
Gj��,bդ�h�Zh��cW�c�`�X���&U�l?��b�R�,���}~��)��a4&DG	�_�	u���Gz 8u
�@|���aWU_d�8 Tc-ũ�Y� yJ�ء�i��c�B�h �+g�8��eY#���=~-q�D�YI6��F�Eso��*��H��~�>(M����W�lA(���%�ˉu�I�ŋ+F�5�vV�tI����%��-���(���A^�t뱃x7�yG7ҕD���JEdZ�p� ��˔�rb�V ����`�daQ��HcZ��
DP��(A(��Zꎂm���9j�d�E�޶݅۹�m`P&E�H̬�qhY�@�8�:*�0`�W�ޣ����l=҆�ђ�
� 0a�b8��r��<��{������\�@IZB{ݩZY[e~a��S}?��
��(J�S+o��H}���^j�v�T<���YT�ӆfKP�`P�+����<��!s�P����!k膤:��_%s7�A�zB�ʤ�Y,Q�%6
.�OQ��H(��PjPRe����K�q�AB�A!Hp%�Ç�0`���0`�Y��Gށ��M�P@�����s\��
�@���� w�~��<���� z�aޖ��t�|j�ȵS��ғ�,%�PҡP>�e
_����3O5�#�u�N�AuA&T�O$�e1�>��`:�08= �S,��y�	b~��_�!�0T@ ����p�@� ���;�`�Y��@P`�� ��� ��(z���w�FZG��M���,�a!%�1�c���_�c������K�/������aX��e��GH���� ����i���d"�Ӱ� ܟ��om�'�3y�'��$�8#�I.)��&���9i5�I}Ei�%:O�SF�	@�0ġj�/֬5*��V���éHA�� UB�C�ES sB����8��$)���
C�ҮN-�ޗ��K�3-�LO+1�~�9rُ�w���+�qg��&k�/�a(핅�D_+�$,6��ŤQ��d�8(�p���P�h���N��D�B�Ņ�@�,��Qz\)����PPaWR0`����d�E2{����c�e�ş�WP�XsQ�{����g��d]:�;2
�}	i+-� 9ͭ�����)�@�桐RaV�:do�,@���Nys/�f�L��6XS���h���ȵ�X��I"��c�*OP1(�>ٟ��.���$*I��.�/��1|���M��,�%�x��ڙ�կ�GZ��ɉ���oh<2�(�5Պ����L܃y�^��%u�:�=�-�	N�{\S�8j�����-Ɂ�{U��?'k�Y���,�`�%�4l��K���`H�,�?�!�2�������U1[�<X֡�q���HR��5�\��!++ɰc�Xq�*+,-d�2��V������)̢PT�K�~������}�|�g)���B�}|�@ǹD1kQ�'��[�l0@�X �) PG�HH��	D��Y��
u�u}���x�� �`M�:���ل�Q	�vGx�Mi�d[��P��������'���p�]eު)q�d,�X�

 ��1�:R���m`�W, Ga���Ě�K�}��,|����G��<���#d�$�'�"��OS��5K�0w<�$7$?*�5d �M#���f��zT	P��?�C6�1Lʣ-6A��Q��7�i{)Z ��U@�t��*-��.�LY˙�����vz����^��b���ÈA2:��ғ���$�6��}y[M������_U�|qm"��Z�0��b�$�H1�r�U�^,G�x3����UE�#�� �LE�S��+�E���J��@ѫ;��R2�e	H�" Gd��" V6B�P9��L{y�a,Y���/a��2ق�L���6d��@�x�
V蠄�qfk�Ұ%x!ΐ,A+�D$c.�^���e� ��vD���� %C�L�N���#�X<!f�0U�m��2cK�f�Vv!]�TĦ��fB7-���n��E�����a�H����4��E�I���&%�j3��tT�fg��v�`�!�X_I����3.����`AS_D}�'�U/�W�,<]P�|�l��Z�"�шXxd4��J}�?����[kJ�ȴ����R� 痲�L�V#�R�f�6��C6�m�$3(�Ȯ�w�HfL�$��� �xx<����C�t��  )�� ��� ��% H h����;�9|�r�I�����X��j�]�0��Oj�����_�bZ��s� 6}SD���pO�����.;W#�i3>/��ؕg��z�1;��h�=^y��B�&r�<����?���S�Z���mj(�ɐ�b����O���ж.���,_U��־N/�x��'��l�x-�|�a��13C��54�}�ej��+4s�En�C����)<2F�D�K�1m��Vo�b��M�N�S��3�㑓�H  *                     dwB@�           a�q��ƛF���       �A �lm���3��w    ��ؘ6_������x"��8�%dh=M 9F �p�WN�9Ul5n�2-#*������G�M����<m�a斗& �`��SM ��C�a8�$kL9��U��EE"�2@D��,��!�=�R=�8}1���@����C�	6�F��e�T�R�:��,G@���WU�B�I�S2���䲬mW�*���В:��1=�ޣhg=(� �"#��B�a=�4)I b�IG�"�r�S�T���I�$V'G������w��H�"@	�e $��͸M~HiPHꊔp d`���A��8@p��&x\���'}�`��Yɓw�Ec�
�I�s��Q5�#��"�W��b�43x��F2��3Q��q@FNl�.g�q�d�CG8����`Q	 IĊ� �Ԕ�b���ÑA����X�Z-KNJ�e[4σ��r>�\k�l�a�x� �� ��$`�[&��G7C�PJr�2��0�nA[ø=�ĵ$�S!/�{XW���Ip@0 5l��Xn/���\I����ڿ���J�(LF<41�hR������`�&�!�2��V��Q�<��ԏ0![�r\��*oJ!�K��D>�j����I
a! 
.Q�k΁��Ǝ&
�DQ7tĈAUfd�` R��`���$�� �#E��tLX���]�6}6��0!�`�ڙ��.����ѱ�PF_�]5�P�G>j�������#�a�N��N�P�A�8  y��Yd�aǭ<&��;B���6�Y��  Z�	@���  L� � @�xܗ�����5�����4c�-�0��'��)���" BK1�"LH�+<�j�e�����ٜ^gi���d�H h  \��.œ��x�odE�ԙ�����©��0�1  ��x [u%j���p��9�ZGIul����)3���c��3��9a���&!��,"�l歘��$CC��f��Jq�8�e�v+<���@ �Eb=0 �:Ե���i�5�!׈��#��{�6�"s�@�A � �C�����+Ҝs����)�`��F!R�h��4�(<��2h��0a36�ʡH6#�d��iA",M%�[(��A�]�&� 3�� �8�Z��YX�
��F p��,�+k�3��M�0�iSTNow񧰐xs @  l@!� _Њ) ���`� {6�3�C�g5jSh�+A��/w4bH��"0	H� sDl���  $ cX�����2f���&��d��%yu	"cFvP=�� �+�>�)3�̑�(����Xe��q�`�  @8%�s��@ =����hʚv`p@��)��YAT��k&�-j&�D'�H��9@�	���-F 0@��&
Uh@r&�/������� Hh���D��Z�-L;J� \�h֙]9�6J�
:F� ��'&�2@	 XH�D��'P,�@�>A��o��3�R�'O��K(�ZI�az�jC
e9%� R���V�s-��cV
;�����%%�!)�d٘����	��o��z���*�@��m��Z�K ���0HC/���׀8��#i���>bd4T���BMg��Y�&�Fx�����k��B�
� ��*⬬Wf��-M��Ǆ��ã��X ��"�0����I! 97��"�(�$H� 0�pd .>�&ɺ��cUL��Ͱ>�u)e%��$g��;�EV�r�C�Ѷ=� �(Ͱ--��|�xA�1r	i�c�߫)����&�l��. ��B�@	t�9A���fdbЩ�!6 �`�&��q:%i������3aS}qK�X��Ȩ���F">
ļ6��z	��D��0�bil�!"�Z�?���If�X��X��0n�H�G<�F�"494@00�  �H���� D9�=0��)��GE	�,I�@�p��)�~Bm�  +bВI$0������/��'�,�~�����y9��,���W67������N���J'��<+�o4��1�h'�AcplI�K�}y3
�a������ĺ���xA�oBߍ,�l%xҮ5;�$d	l�j;+#DR�xaGQ$�+�
P� �E�ѫ><1�x������G��]���DB��X6*��R�7��8���dڰ3��"��:3F�`$gmXAq"q!4&%��BE��%� �W/�d7�'�|xub|8L��b�����O�|xugz�N�z��aVyz{��q> �$M��{/�h�/+H	\�Jʼ�9�m�x�\�W�;}�AB��q�aH(Ha6� [W��.V��)W qI���T��٬����l�ȗB��$ݗ2�\�~k����Z	�"�/azJ���Y%	�"���{�B�^��b���yJ�.
�Q*�vbմ4I��M%�h�oCF�f���ǩk:�X�D*W��m�P���^��d�+S�O�,8v8H�=C4�y*�u����{���u*
��
9�g�x��G��L�P�P��,lЪ!�kQq%�A�&�����`��R�s:���<8�Y�_SdA|�����K��9b���]	�`)'=@��H��Ť���l0���{��)��B{�6B$O���TC	@�Axy��;	*���XG�"�a.��yEf�B�I���Qg�ƺ2A��C�@�Mz�,� ���\�L��Bָ �@�Z�🙚��(��LR��c+���+��A Q�����h�Tǋu�/��M$��������=E� �Te%j��P�S2��NP���=�
bAr�.�ɬ�`����g}�d�)N#L�~eZJ ��mraKX�QY"��aƐ%�D����T�\�!��j����b��OS�_���!'�`��\i��"�~M3��c2�]h�G�k
�0@�Z�VF�%�:�`� �5�@@ ��('��8PZ:��� bd1����0H5�@���-���tx0@�sP)m��xq�B��)�$Y<�X$����S3������J�~ۦ.n9W��5f�:�g���b��}�=##��/����_�錊+�܉q�2��W��+�g�DZ�\���$B�[hX�\N@������e����� �S� �"�[A�1L���$?}y���*�G(>9QTxnq�P����@�$��"F�j�26<h��Yt��҄������e�ķe:lj����X YGrڸj�e����mږT
أ�,u�f�C���`����@H�r����	��*�Z�P8�龴k��E{�b�� �Mf�0|=T5�Eb����ľb�&?Lx��D��8�4��c�,@�@#����L9}��7�i  D�[�)@�����&�$Z�]��(6��>т�# v���Z^���Kq8�7�R�1�S���#\T��@*;\�uf�!��Dmb�(kQdvV�'A��i�;r�����|��Z�u�Ph*�* 5 *�PL��@p��f�@:�u��`f���(��e�@���'-`�W�xU"R��]q��$��'�oᣇ�B����y KPpzR+�&���3"�4�Y��W��V)j���}P�I�_Ǐ]T� ��^ԅ@�P#P�b��[��x:��q'��Hv�㩽$V��#�$��r�� �u��g��n���3,0y}(� �3<�Y���U����QT�*Ui1iU�j���b��ID�'2rǀ2�L"+zA+%B���, |���8@�t�y�tЫ�����@���[���$�F���Q\OP�[�	���W�;�Qj�Q=B�^�*H ��Pr+@Dl��:	��ܠA5@�Ʉ����BHU\ ḙ����}B�9lQ۱�M
$w�7��p���p.$Q�����Y	0]z�`�ʬ��:���2��b+�hO0P����|d��(1>�W$�J�T)N�*��j�@(U
�*%��%�<X'Q�L��Ap�Âf#� ��,���D�@ܥ�n�p�� t���|X�@uև��p�u�aNCj:uR���Vi񈩽��QH���J����@BLP�p�Eo���,dZ	&�����*
;/ @�\��,8h4RV(���49媧�X��* �:0[|��-GH�wTeL^R���*�d_E�/y4h�4:�����^Za�O���^��e�~+�ؿ@ʔ�J=_Xo-@�.��R�c�;��5k�}G;�U(	B���Õ	��(5 �P.��
G�1���SɶS��z��@��bDq�ٟ	/�fz����p@�K  (%��$ (P`��=� �Ȩu�ě�����JA�gT��m�䁂�Φ�ټ�L��
�����̀�9�
��P�.������s~�@i@����PxtPHn�	���P�Pa ���r@
Z1��V����L�x1K��`Ձ��k_0}������'�X�2=�ė��8����vd�:u�ϒ#"�3�$]����.Cf�y�d�b&)Q�K����c�j���&gD{Қ-Ip5I��P�
�wX0E��:����{tV�	�B{�4
 U �;>/�!<K�ʼNq��G�P�k��-��(P*HԐ	L� r��+�� �
�qA��OQ��BEr&v\�l��9`ŘP|L�S��߶}b��S8u��X�̊��b�&6f(fe{91*�4zϙ�wu���`�J���3�,ޑ[+4� �B��T��N�ʀ.��14�@"�$)�������W���#x2m�ɉ�V\�ý���R �Ý�+`��e�r� y�H�L�H�ĉ�8pe6]�� �R�-l[��$)6
��T.Y3h�� ���n�r0BA1wx Аf˭�����K3�����6G�5�1�<�+�ą09a}g��'���!tRKl�΍H�p�"@ZB(
)  @��Q1_>DD�����`� 0B��/�[	��9>-Ƀb�XI��q�w�L��z|�Ki��(��w����%z�2��2���{��	[�Dw��l���z�,Ua�j�J�5z��s�i�K`�H����:a��+�W"[nw��N&?|��"�83��(��YL����B����hzT����r

� �װ�H 2n ��.��X,0o��(��(�V��X�`�";$�,u��k�B�q��,����B��BP@�m�:�Q`@�|-��� 6��h�  �  @
��,{XX��a2�e^��qØi�MY�"�X�!�-N�V ��*�����LE�#
]�E}�x
YCCG��~�ZFS0y��)P�R��� $�
 `��Y,0>*�#/E/#�n@�L��.���@��`x�Z��
� �]�M�i\?tUl�O�^6��ke2�e���.��%?/3�Vj�E|�2���4)���)Q"{�hkU��,9S2��-h�Q�&�5!� *Ţ��92 ��
���C��qc�9<�:�`r �d&(�������d=	:?�~P�� 8]�Y���H `��8 8���3т�= ,�@�U`�d�* �,r
 H T (09Q:���,2
A�6��A���(j��������˼��S2��d���v/�(�|r^U,��������2��$����M��<~�

u @� J�@�������>��L���rp�r.�#������{��`^d}P#�>���n��C�GE�zyQkX�% �YckR9' � ���h�����
k���p��=+���`� /j@#���/ Hp�n%Ȁ�
g�A
�牶(�ǘ���(����ب��ħ��K��,%HuԚ s�-[��;.؉9�B��Fzoo0��W��x��l�S ,�teN��̞���n�0E|���$GEJ�	G�PR 	��@) 	 y@@�Ȱy�]X�����*3��k�m������ʛ�����A��P� h9."�����A��Hm�L�?�/h�^F���C��y��. iv3��x̖C8v��$����������(eT���S�T��[�(S0_�E1Ǚ�6]$1���@�(�
+�4�p�����`������h m�{����B`J
 �0%�E�) ���ZVAE���� pc�[�*����T: � r���ٯin^���J���9����S0��~��j� d��$ @� @��f
l~��� �5��a�p��l�w�C�T�;E�-�:�@s�l��O��\
QD����u6��b5W�SQ�`��_%�l"�T+`��jWV(�V5�vC"�V�hI���&�Hh)P�oy�� �hu�
c�+�Ƒ�3��r��Kc��Rc|�9>[T�:+����$���:J� @��A�=B�Ǡ�
l��v��ʳ��PuTB��9����P8z @�@�AK���1��k�<�
�A��4� �OY�(
=@
$]@�.�2��~�P j���}�QD�}��Z�y��6�N+
���+p�oB��
�h�0�Á�$#ܠ�1��w%
�:�-&J�y�'�ƒ@�� 9߲@��`a0'�@ꀵG��uF洴-/3��̩R��io7;��X66_� l��h��J恑��
mf(D	#`Ī��٫_�]�
H��� 
��	 �i!� @�93B�~6�/�nS��|���8��pi��S0ŉ��( �ab��� `�zd���d���LE Pj 0j V<�(Y�@

������A�
�Q�.�P�S�A0h}T�U���>��<�
�[���5�I��p�M(��,Y@�����o���h����A��0�̆v1v!`� 1 H���D$P�
 !H�E��B,���@��!�r�
</file>

<file path=ppt/embeddings/oleObject8.xml>II�   	 �    z   �        �        ��      ��    �  ��      �B��      �B��    �   ��    �b     $��oN�K��=wv��WMPHOTO ��q�  p �cl HH�E@    �
]-�M�N�T�k�y�zO|���y�h�����0����
�_���������� 5� �� o�  �� ;	� I�� J,� M]� \ B�   � �
� >p��'��[�J���~{<W�Do2K�ٴ��Yr�\$��O�ޱ����"6Ӑ�_��<v��-�F��(�)Ze�HL|��Q��`�@�H�}6���D�@�lg�R*��4�0��[ʜ	���&f�<6����A����Ѳ(�G!���],h�HI�
L�Ԅgp���
�`u����!�����,_)�6SKg���tޒǟD�����tb?8ֵW%��6#��N"�G �h�o�  ���%����              S�Jb�X          p�ŢF��©�       K� �7�j�u)6�    �c��w3��q�L߳8Aq29��M���OkA�Ba7�,���#vJԏQ!B�DBŐ�'���L�;P��ظP>2���g�<��=��+}kQ�����XO��	�G��65��y%Z����E!!��5�j_w��R�)�K�QPyC5܄h��M��-�yUtdEl��m��Nl�qg��@���-��66dJ���j�`���odJ	`��
�z�:��g%���\�KL�TR�3���j�g��h��Y�zW�Sa��B
e)�D�N��G�F̈́*v�p*f�f�7��}�4��h�v��3f�[��r�gQb�c(*�eTl0��К(��SX��kz�Y��D�9t''R��ʑ���x�� Q!�vd��~���Vq��r�Z���N��q�m9��q�uDZ����dV�z]�;�B���� X��r6E_3�-+9h�ү���;��P��2���i~��̛�d����>F4��f�Kǎ����HĿ��/�s%� KV�Z��v>�-);�UЖH�&۞����,91��	�+Ɋ(��U�!�daK�w'BS~4"7&�.>�">���N P��"W�b'�I���?Q(L����!h16�t�������X�:�u���(MM���M/AI!�:A���t�$���K̫1�O R
���]��&����GW��I1~^&�E�l�74�w.��l\'&��4@�D��E�d�."�e�n" r�\q�Z\P�r,S�� �.�%��Z)d��ӪE+*�,��t�f�]��2�~�Z�����#F��Y��애V�������R>�Q=Hr��Q���0��"+��yɘ�Q؂�9�3��"S�2��Dב�W�셃�U�I[(gk�Ǖ�[�������%��2Q@:7}f
��/�)��(�ı�>$�%ݚx�>�Ç�Q��x�Qke@$$�Y@��4�Ćp�P�=w��.(ޜY��Ӊ��dq�Q�P��U'GH4A�LSn�=al����ST�������+��3�|mLֆ sڇ �O�0�߷�7�!��M��	��@�}�;�T+����>W�*Y�X�B�]����� 	c���J4x�&��[E3�vk^�Z���)Ӊ��З���@���9JT���P^���	��4�B�jX���G��^���i�_�@#{��V;&�1=���zΊX��娆1�G� ��uj��JMnV̄��^?�����Cv��B"%e���������Ci~7U�±��W���3s��+Y7<���pM�%�y���TBN��
���e	hM�ĵ�q��Q������'��i�"+	8�9o9ZoM��R:!xF�!���V�d �R��9X
��EPĝ	�X�s ��]^o��G��|:)�>A� �(��	l�\��^ݷcT�����L��q2ec��' %�-�rD۷����
ͪ�0t*F;�iT�dZ���e	[�Ȗ0��d+W�J� u.� p�7�5o|���L��#���r*�.��\!�=K5zi��"7"�6�륜���9}��b�	���H�����@���	��U��I�p��Tg�ĕ����aC��-��/bdLk��V�
��A˴w)�eJ�2�@�"0+�_~HrI�+�s]�e��l&۾��#"g.�3s����j
�A�bE��� �]2��D�����Xy����2_��n�E-�K�)��D��y���"���-��q�4D�@1�;�Q��T"�|)Gs�hJ[�;\��ĳ�.�̎xjLc���@��� $J�5�����:t�H�6 8맡
J��i�	3��m4�$��d��R��N"A6R��fG�b{bY����?���^ mү��uZ��yEٝ2�dT��w/�؁�[��
kW�E}	���oRfdP3E�g��Ă
	�{�y��)A@�iu[�,�Ņ�%a� T���ϳ���[	��M� жO��~zM6I j �������`�^��(Ul[{��N�W��Œ�eNR��!�A�!�P��=������  �$R HX�y&WJz*I�a��X�f=X��u�b�80d.p,"�BT� ����H����!g�����U#wf�\�}2!��9���EP�g��̳�y���B������,͟ܦʑ1@(��^���L��#�y��?�b�E	��t#�-x(�X�b�b��h8��NQ~�)�r�7<C�,���y��  Nhw`_ųeA]Ʋ8M���D�_¢n*�F��"N�N�~T����
�Z?�\�1M֍9=���";{�eP����ɢ�Y��n�e1�mܮ�Q�6�d�۹�2����W��wfY�D�&��5'M'�KZ��8�����ѻcSq����R���dF��O�$W�$��UK}.��g��m|��,Ɖɱ��3�s<�U<V4���=�OR�7�[�mt�flL7���*�uf��Z:���j ����Qae���IF�F����[�4���ի�~�Y{%�ck�Qi[Q�B�,��V�����u��z�KQv�2HV��D����$Դ��5TC�,�[��zh��,�ZX�̑���ZF��J��щ���0fD�Y���e��u]_�{�O�O��%���Q;Ij��2F�M$-�^	�����I/[�E�j[��z��6�x�l���E`��`��*$F슕y/��C�"�����5}_��X���I �=�|r7�ѯI%�&7c����V�i�_3O�ըu���T��iQ��B[m��z$����}��L���d��\��˭�J�Ǜ1��F�c�G�Kh�����P��`B6�`�|�V�R3��U�1&�Y�0�-bcII(r�\�H ؑoN��X���Ge>���q�r�d�cY�ׁ��MS�z�Le��ڎ9�j��l�)���Lf*�&(��o���5c�=@UcWX����$2�L���x�D����8���8�(3$��R����,����`�
�|�ר]C��=��e�����࣐���d.�>e�cw/�̴(�5��->�Rz?Qo��՚�Z�E������,��L��_�x�ބ�֬^��A�b�&M�*��AF��/�Z5�^Ŋ*�U)2�gb���CF%̮4'O���f�4b�|�X�׊�M._Sۄ~�;x?֞�MVC��Ɉ�=11�O� �ޟ&�E�#�O��aLZ��O�2�/�{>'�I�;�ؓ���G�F�{"T*z��J��G�
 S��m��u��X����Z���������zg*�d����v�Dre`͇z�+'$c�����.���ԮX}�S'9ȣ*,�׉r�m�>]V�L}�$B$��:�>֣����cA%��aa�޲/b
&����VZ��B�x7f\��Wr�2Ə����*��2���͞-��ɎK�mG��vG�1f������6]����ZmF&��*�,"�=�J�a��WsE@��U�^]��u�@L��>D?�4D�R&�6x=Z�|2P�e*�"�?��-�P��.P �>*��<s�c6QFPE�����;~���N~$Q��H����3�^���	�}S�tp����7`��Z'A%I�@A��*d�
�hX���A���y# @s A��$�ļ_�$MhX��G��(�gѢ�����,>�����D�OD�{U�]�)�X�g�Or٪T�G�y!>�2�W�婣~�o�=5��Ǘ%ݯ���ăD���(��O��&��ﳼk&�/3,~j�<B"��$��V%���@D}H�D�Z��u�(���>� �����(���dY"k�Lp-�����\���n�.�:���[%����-�+�܏MD�]c!9Wq��8���RX�g�FMAR�@�2Ւ�c����I���!pZu�n�����}�/���$�>���[�2lD4eG,��t���N'�I���U���x,��$Q�v�(�M���KZ���&g���&��r��G��@���R+ݺ�C, K	RU���R��`�%�[ͨإ�%q*�-��[@�� J A���S&
�� _�}=HSb�F�b�ᅵ jAYT��p��,i���h��ķ
����d~����O�9-��୓���Ra�/h'��A����C--�Ę��q?�@��>��Р��haj�6���j�DS�d�~9��V���N�D�n�� ��\�5���vBd���~��"�EW>L×"�$�U��vF	�i���ʧ>w_�$��^+���i��%�[T��M�->�������pRo��w1-��7�#���s�] ���q��R�x���Y/ߗ(t»����ĸ}լs��<��".�J;�Y[7Z�'7$��1CY�j@B&	�!�B�o�3��$$H�����QcO���R!6
v�I��=N�)q�H��\Kγ������xW��Q�=��g����k���i���^�uJ��E��1��{$k��k���A���A$k��K�t�gY h/S��ZߗZ ����)k	.�:���f��E9�'�R��9�ۻ����\������'���|[,j�4�ҥ�F���cn�S���S>OV�u ��(ђMmHY`Js����#H���}�Ú�(�TP�SM�>�C��#�ZH�7|�C����k������k��^��� ]E����Q��q��g1#��b��,�D�bD�8��"h�gDc16x\5��a��7֌QF�$Eѐ�"Eh����7���K�c4ɲ:Gf���G�>$,G�Z&�$F)v\�1��7G��^/�9]��E�f!ɮF���ᰫ��h��b�Y>��InZ�z*!d[ܶ�\]�8�N�oy��'Q���F�ܳR�E� F�6���
"2�����tȍ���˂Լ����x�HU̎6����C�~��*4Iv�DX�|k���w$F[�����l�(�^RV.$l�1o�8��E��xH��a�d�}�r�D��̢�޸�K�jH�l&7��d�9b��z��Q,j8�|��rHpY�UU��2�_7�G<�>!F ��9����!�[����R��0B�q�q���~��ش�W�b��#;�����Q"D�_��^�J�I���j2�)�8��]:#;1/R�*}�sk�b`�QX�igC��(�s��6�ɏ�������X�(.�z�iZ��š�!z)��"BK�������A�.Qo(�qO��oX"t�j��<JI��:PE;(8r,�mD�+W颻����$(`�΍Ӂ��D�v��lr�."��[�5��lLq�����u��'�[9;Q��?��R��D���b'��k�!sŋ�,8�_�b�&'G��C����""G��ic��BtH��#q�ڗO�Ԯ��}��dq(P��NI,}��든��[�������F����j"���΄����)���� b�=/ߟ���Ȇ�e{��؟�%d�{D
.�ݽ��%�Xh�*��@Dw�wRh�ZHV�E8��Z��$-��?�Y=�h��t�N�z����
z��nVND�Gy�NKx����~"�A�qJ\��# ��O�iN���Ti�Y>�_2ȃ��������G"9yV�ny2 �@�eQle�O�)��l�ͳ��K�'M�cv~��l�q"`d����u&�Y=ad���j�`��-�d\TY���7�n�8+.~�3k6�7��K|�F�1�d&}��x��7�:CE��D0�$���R����gu��V�"UH�k��\~4R�Jb��f���U��S^�����.���{��,
	��R_^�R��e1;�����ʪ#E��R�r�P����wm��Ѣ��Zٚ޴��$I����'#G�V�<j!�)�~A:���'����� �$`�ߨ(;Wˢ��P������}�o�.��c�I�j�2,h^d"M���frh!��DL�Φ�!��ZP�Ћ_�!�%s�7�<�מ!7�/��g�P`5���C�c$M����|&�PfE�� �y�`9}�аzF�o��E��j?�̡7;�J��Wz�GdQ��͇,�,��D�{�hRM+b�M�[�DV~=��S�x,�ז�H�E�a�R2m����S1��r���!��EňI�L��~,H�E����qM�^vY���B"`����ڶ�і)���Ov-"��H!LOh���s2Bbh���b��E�{�l�e�U+���>�T8�J�����_D�8�)c���I�`��ŭX;����G�5�/7_9w�?��`�"ė�����b�D���Q1`�:�|�%�_r�Ɍ,8I c�qK����+ �",�D*.�`�V�9���Q޴YC^�,\
�d�w3\�Ҩ�-�wj��8����A*�j��(�4�%���+ԁ �F�r�vP�ם�� �-9'����ưb�4��U�$S.�q�ذ��R9W?�Ҫz�3�Ĭ�a����[����(���v˟��#G�[4�?�u���QG,t]��C����0@2@�b��8��w�:u'�o]h�e���&!�͑��V�!�H�+\�q�&�J
.��0�',D� �9ԧ��A�sd��@��9+h�I+����#���9�f4h�h�)���Dє�n����0�FC����A��(��Q`�-=rbF���[�#�iQ�Hx����j~B�����z��~�m2--U�s)�xng�V�-��5��PF�CS<NX�>>ȟZ�¡T�PN�s��!�bO��ע�V�lE	PR�ى���4?Y4�)���lR�J�d���S�K�@��U�첋"�N�[�'�і�Y�f��r�T,�&�Yŉ�t��uV#r A�Q~�LD���]_��ȸSS��A=vv��Iv��b7�HĶ0j�}h����"��4��6$�Y)�
V2(��lh��eŴC��[;�z8!�!�8�Z���jrm��V� ��RB��#��,ٵCP$@�rlVK*�P�^$�c�p�Gm|X�Dd�v�-*�����ջ�<O���HI��1�veTb���8���"�C6�G=�$QJ"(�ßM~���Z&�":��;�IYH� �GBf�oJ]
�d${Ǚ�&OEi�9��sR�H=�X���6��+둉��z��n�r��Ӊ<R�0����(�<��N�ciei;�窄}�I牦��4_��L��Zc����,#F�����&?�v�W`n4d-���x����d��9�ѱ��QDb��;6�������=QH�>2���.�X����ݥ�׳�2JC�g���8���ͺ:3��)�+���˷%�v�kf���ߴ�����LiP�,�3���Tiw�Ǩ�Ϙ@،M{O�J3e���1F_�E]z�3�̢/�_#/�!���;#5׬H��d���{�w���ӿ��I~)��;�˯~�9�`n�u��&o����~ً~o���1f�(e�趑E��;p( �J 0�`q����a�B5�x�r'l{R�Y��Ń��~5ؿlQD�*>�i�ğJ���4s���Qϓ�����&�n�|	Q���b�d��� �j�<�#�|�﵎��-TF��D#bv���0�9	�	�V
26HJ�0���r(����5�3��D4E2�M�]��\��ީ��yg��wi�K�_�0@����dn.>X�:>Eg4����Q����!#�A�ł��=�\��E��y6�$S����v�bq�w:'������LHۏDX���EI9]du�%F�ƈ��s�l�F�k��SΗ��Ò�Q"1?}���]��2H�c�����8�#�#��ɷ�����4]��Е�;Ѱ�՘��C"R�o*�����~U���R*BXZ>�����V|ܣu+E��e�R`�jy!�g�~b��SF�a(�/��W?d
�ʑ��I�����������]1�Z"E�[�R�����Y٪	�igZ�D��a\�7�Ԟ,�g��S�D�t�	�f�����f�I �񪂧�����-$Qʿ�
w�t��D���9���΢3�;<�u�q{=�ъXX<�I��u�m@饍����u�9J�@���-����I�2I��E"�L�IB�68�bݵ(,��,�dO�4B�E$u�6?�_�?R��9>����wj�Du�h�4}#בE��r�<MΊ���I�"G�$Hσ�;�(�y���'6F���G�8�!aN��b�G���(�dNs�	X2<>?�X�O�Ώm;֧�;�����4,3#�^�bI�����v��$DK�&"���ҍ�s��+����)�(�+��2*<-cݷ-�����+�E����2m�h�O~�)Vy��=<�D�n�1u��%Md����q}7$)��{lFQ�  ���|��$�y ];�f�"J���!�����Z�_RgZ��3��$_]�Ze8!�Ar�k�C�u(�̪��͚c��64Z/(����5��"�~����X�~Z,b���ΣT`e"܌:�`�Y5���k�}�Zl�G�����X_�px��v�*�$�i��w�꟬��&o�H��m�EcӔ���;��w�i\a��ܚ"""��hYߘ/��Q��Xg>=~����	E�~Hǳ��'''��<���@���2��(�2�4��1�9R��^��Ũ.�B��-A6�gX���I)� ❧|G�$dO��@��yI�������q;%�VmIk�2.��x�s�4r�F�$!��C8�	$�L�-'\6�&��O�R�Q�D��
O��!��:�s�2Am��Q~ȓ�a�@�i�S$��1:�)b�e��N��q+��NE�ę�H�Z��m#������$�C��|N������؆�W�M���nT��E :�Hl'p��1�'R&�Sk7�:�3�=EcO?9B�Q���fz�!\lQȝhd�2��q5�*?���'��h)�{UN�d��x��ɟ�����#�3�Y����sl�$Ε�s�:��L��9ʰBgR��^t[�����(�s�X��
�(�i"�8�?xjww�*g�..�HQU�A�@|��X�D���cl�K�2:b�G`g��q�7�wyv{'����}�ξ����Z�hwՔ�Z�G�Ԓ��hnޯ���{MN����Roj��\�)�V�H�P�q�b";j�2��n�1����k)��E�q?�����&L��+jI�R4M:����T��dĝ-�'f@����T��f�}���<'��RHG�sz�YP�Ge�w�Xx�Vx��nP�p_��$q3�W�\D!K�i@s,�<�����DB�27=����b��mF{H�����E��"2����_cǯc	��նy���f1hј��&�*^�7Es�C������=6~�b��sV�Q�g��ŋF$��I���	�FV٬ޖ-��rW��6��`<}_���_Cx�;}��a���:�����f�VfdeZ�l�ۖ����4T6Ճ�5�"�>W͡�M`����B�MN����!���$1\r#rC�إɥ�4�B��ŉ|��� ��h�g �/��D�KݘA���wۖŀ`�'��9Hv���AI`�N�Z�{Q�*�ȢF%�oP�\WR�I{yJ1��=��C!-�� �8�F�E����EN]Ht��_	X��e?��>FcDy�8�J��  ��C������U�ߗ��(Yo�s{��>
�h� T�>$v�Q>m//���QT{���Ҵq�}��G��É��.m��:{��=��ǋ��#�$Qϑ��HƵ����f%�2���"��ZR;�þ����?����3�GU���!x硼C��щE:e�FD�	���*n����~G�i��?�r׿�eғ�"ш1&4QO���B���4~ש�͂�l�J���]�4Y�����L�	�#1G	]�r��9|,��"�W�p����NC��]���|��~0~�"2i�x�O�����
�?�V�&K�Y1z�4�H���~@��xx��#ʉf�~=�b	7(|�ϝ\�N綈8�Y�h���!���J?��,ܭ��A1�$���u�R$ ��~�0(�`�9{�{i�+J4κm�%2/CS��V��&��d��È�����෕;9 ���j����k��"�FbACظ�����&��f��P�ڝ���P�Gn�F��{U$����q�br.N��Քԥ2$Z��QXT-�?j>�Ul�Tmc�(�ؖ�܎�2��/7II�"�j.�wȼ5u�\�p�4���-��L䌒 Ġe2���,Q�=�i9n��gh��Z{(e
��rܲ�~ɬ�G˝���=���tуD��<"(�/��f�D2��W�ŵ�R���(�[����q��DF27��Ǚ����4��1�-���eF���!���K�_�մ5,;N�Ư��^��˶tJ�f�nͲ�n�凝��ָ\�nA��<��Kɷ��?�SK�+�L,QFG�?���6N�f��i��|fr�/�o��=V
f~�UDQ7}�#*Z�)��� '<�D��~���"7�}�1'�-}dX1o�}����{�{F��ǌ�%���4���lS�~�G�Y��g6�Og��E9���V�\��NKJ��龮�<��e�� C���)��M�a'H��t�j>q��$|l�SM
���kEĈk���p(�32C����"k͂9k�VD��"�%R�:�G����;�ns�<��O�n��r��-��8k��CA��b^J�$,��$.k���p(�m��_X];�<��d�J%��V�_i�F�us����Ef.�)�Lmf~?ip2�M1�Z"FBa�r�����c$dr�ܶ}:T�P2PN}5��8�ƒtV��`��}8�d��R$Vh�L��=�6���ޞ�!���o�G�kE�89m�rcʍ{�xuF��c��L��ʻ����?/O:�2R�Q癸�	�dZlz� @S�?�i��D��݈2���ɌKQ;>�'%iFC����FY7Z!�A��)'��2�QQj�yơ�JT�}~fh��[K�-��PsHNTF(�eLB�ۤ�����H=fSPFΉ�	!wD�G،eA[K�����]XO|GO��'���m��aX���TQ�&dIu0C<�>��f�#��j!ܞ%�% ?�QO��ęR� ��[��9ڏ��\#ʆIcD�PEeC"�fB!a�H2�'��"nl��,o5�"�5M��pi�!�=�(�4����ɻ$JG.�yq(7�8~
wC;�{@*���
Ǝ1O&&<�b�4XEh8����������{����D�X��͊�����,�c����_;�F;���8�`�#�����4l앎Q�DC�T�rDpZ9��Ŗ&��{p���������wɨ�-r���Mnd�����m��C$C�'!(6  	��R#�Oca��0�@��^u����H�0G��	�P����7/(���~e���G�C����-�i���L3�[	E�����I�nJ4*��8�	�ɧ4K�<������O���?2!p�"~���m��  8JA<��a����-�( ��`��� ^�d9X4��|��q'����RG�G0p3���.3f�8�SH�dc*��D S�=K��_�Gn��Y�ڠ@ ��m�X��P�-
� ��`� �  p1�LZ 0@1�Fb��# _9��l�p0�Y�(	��N|��� ���\ �@-F��1lb01	�"0�_y	Cl<X�Z�u�DB0�0�$.?)�4�	&�e�Q�� �D��)��6�@}Wx��a�
�J@0N�pa"r�5�D^#3��Mzaq+�ꂢ���7@:-�'N�@ܸ��=5L3��p�Y�+Y�>�f3~�d><�#�`D6�:x�W9����䌅 �w�$��Lqc�$R�\f�4j�8��3+D4x:����A����R�0 %�e�{�M���9�=�N�nU��(�B U��hz'�f6��@�}�n0�������a Н!܅2!�� �i݀-  ��>E0hHn�n0��JZleX��2D ��*��`��t Fm�	1����*(    @ 0   C,1�ǃ� �C'�0�!��2�=3< /� ��B�/�������+SL#������b sxA��fie�;�0:f%1�@��i�3Ș؄66�%q%$t�wq*ф�"�^�?���D���u�#	�2h4{��*!���l��a�p S�K�:����!��Ƅa��Û.H&���M��g�1-�6A�1$8��*�݃�^����,?]ՃJ֝ec`�0� )$��*$j� AB�u��
&P �#��0 #�� 6�N���VC���x�������l���\�* H �T��&� ^���.i�X����Q�#��b8"	�W�h�J2 ,    	@0H@F�P� ���"  ��� P! &$ (�`� "�h  ��10 `� Z -� a!� �; ׌*��� L����&�����AK�@�!���h��� 2 ̀i<'����W$��0& @��f
���!a�$���̠qcd��fB#���1�#@��Q3��#��k��HS�-�'��O��̲W.y`�d�Xza��w��mX�瑁�7�{�aB�@�=@z��
16����M(��0�3@L�K�1����%&��f=��l�t�<��]y�J���fj�IǾE�%�!�>�@r��a��? �H�hN-&n_�%$� |)�<�f{�`)`������bЭ�ީ���O�1:L	ѹ �Y@;a@�a#�LY1����y�T���:��x2-���R�*kE ;�]Y��T�"��Qe���a��kf�X2 +�����A�X � -�0#�8����I Ā��L�~7�@�����H@^T��P�٘h D��f  �� Q8�e��
���.Nd�@n�1��-wB�ĸ�M��!�]p�Ch`肄�{9x�5���h8������R�C˰�6�̸�5� ,��/̸P	Q�T�ԋ[�����A~���>с7�`�hy����q�	��3^#���@�k[�]�!�L�>�/D�5���ks>�ڏ�	�Wg>�a8L;�fq>�f�#A�Y	�$y�C���h�6��	���  �� � 0 a�E`��� 0�` &$  ��  ��  0 ��g(�x���t޻Z|'�|N `��&��Gg��Iv���H����Eb��M�BӠ�:�1{���Z*�+G�		���0  ��Q� 4 4 A'0��`�    c
� ��P 2Hl  ���h(؆ ��  �    ` 0` ��` 4t����  �����J��c<q�0�460P�2�0� 	�0`1�  c�02ff�:�@ �   Xh e�@ r�(���>En���]|ꗠ�/@I�5H~���τ&�~�IDY�Sn�rLd��LK.����h�߆|�ٞ�U�ދz��?��*�!:*���͑q'�nۄ�ZNl�����0��l��(��2j�FE�+'@���c5�9`!��ّ�Y$8 ��ۍ� ��Q:��K]�<a'����y�!� 1( JV��vTO�ɰ5�K0e����؀��TBN�g����x1Z�[ӻlϖ30
�Zlvp��BCD��bk2w����@�sG?1��� �02q���B�k8
a < �@���@�BL�8��o8WH &�0 �1� �Ű�tq��f� �X y=kE�� *���l�Y,��� �
 1`����  x  ݁�� mk�k� f�,Y��8'�bF>*@���2nsVޗ�Ȗ�!���ݩ½�aq��
��Qt����g�o@0I��ݠD\y���R���gobȚɜ�Z��x�ؾX��(�c䣡���y�Kvp�:!\���<$�5Ȃ�=�&��{<��/7�-9�rR���2��W��� ��ړITth�db�i�N�O�F���}����U�H�U0Lc\�BH�*ђc �d�Rs���]�eG� :*^ �"�] &�h�؁+N�!�
����  �Z1�dz���Ti����z��m�72P
m0L�O@" �Q�c� l�@g��� ��T:m��QC��`�//�25�) T"K�EO��h5��$6�
I-$ �l�N�Չ����9��xDK��$ �{�`�fS5"���@ �U\c�kKՆ�"�.�	K)o�� B	1����)��ll�(�6   @� 	iE@���T��
�_9 1��0  �� \� DH��"  � e`� p �� � �40  Ʌ    �C�@� &@@�`C�$ ��� "�f �� r@	N� H�� �'���5�G�fp X��B�dG+�*��l@���<a2��+��`L��8Lwz&a3��I���j�<@��k�����<ЧeT6��R �m|<,�B�1�K I����P(s<���+�� ��6��B&�b��Ib��V��
!�\(�� @&��r��X�O���--I�C�.������'O�HD)�b!&I���-�m$�?��o |Ǝ�� �-���͵Q6H�Q��JEdȲ��J�jS����Β� �y��Evm��+� �~����CD7��� �4!
Kxp :�f$�2����4)��^��T���� 	������ ;�`1��l�0C�V���	}t��0   /0� b�À%!� ���&��H�"�*��e�I& K~�L�&'ZF`+Tc  ȂI� Ր��
 y�nL4a� @    
���TĘ��PL        �b�F&8�HV0���"0udD��BA�  �� >' f�4@$1���� `@8
  O��O��G��2 %pE6��  �h ���^ Cx@�܁��3�w)�� �6�Pp�������� �k�z3W�� ��G��rz0f�W5	��E	�Gh{�J:ن�`B ��f䇎q#`���VfM]�!��%��ȉ�K@OԺ/�8E�lg]��%�]K��κ��Q~=����P���Yg��f��Al�<�0v�v&�ϱE�n�[���b��g�&ݻ��$�e��F�q�Lg��
����(L⋪�u�cD�ud��t��hX|��R8�LY��t ���D9󛧍=I�&d6h'���8�+��Σ)��rR�z#YB��E(��7�k)��D�(�_��`� #��Y����x���'S��pD�h/jUz��5�-�̲LБf��  �0 6� �� L c 6�` 
�) >��b	�9P@ !`E��p��tq	���='^o�ɛ�L�`�vz	k�xC �$<�]�~✔LA`�#"O���t���0��Y� R�0c�^&
A�C� � `!� p8�x�l n����|�Ԟ��m�(�>����!N#*�ْN�~�gGs��ݏY曷�����vPi �)v M�A��w��4"w[�0�FX� ��*�"�)Ԩ6����&&������e��HW\�vZ4�Fò8�
�E�h5���m���4�B���bEg@���EIUI#��	���&E�M��h�ŭ	 ��@�m),HFr��yX	u*-h��΁@A͍� -J����b���e L��2@	�±wD�äd�w�ԚT���
�B�����p@	>xB>��r�����kb\y�%��JT��2��4�k�0QбzL؈�����>/&���'L�S���`@(�KA��|��ż JB� `l ��L��hS���L��	�^0"�� ��@ ;��@�� �^l���@�9Xf8��	L*@�0� l	��X�	� �ؗ�cDn��AhM0ޓ�p,��D*D& �g��y�$n� `�g��y��hl��#��"f���N��E�q9��5�ޜ���{�Y�qP�A���sS�@]�<��f.�|���h�>7�	� u܃|C��h�j<�DS�kORG�ĉ|e�u+���x1���aH�v>%�$�� C# C-ř@�6�w\�W=�	������- Tb460%��� 2��m�b�B�P"cJ��@1�P�%��N�t�~P�� j�� *#F$#a*
r�h��I0 G1�(�11D
  � >�L��Z)�ԁh%���2Mڸ*�' 4d�T�RD�?�8"t�A��C�f��"��X$�8un���1�x5d&) "��c(〤0;8�h�,f�Pn�1���X��e3bf\2y�A�h-��?he���!��"��]��͸�%k=����0�0Y�p��"��`~b�r2#��Մq� ��鈆@ت���N4�Pl fP�Ȱ��������[l�<��v���3@	�g}����9e4q��4	�`:f�yY��d1b8	"� � ����4a�
`�����ЌO��0��=�_�#6�+$�9�=�<O�"`E˸�W�
L�
��E?M,��A���  ��9/�B���V@�e�h1�Sf�L[���SB������6������-qt�����Z+BNm����%q�$� ��i�!�n����IB�`���3`R�m�ƃ̽P~U�*�]D�'@5TMʛ�J���U��Uh8&F�&4�u��P�b�D�R��M� 66�Ӗp 
A$�>��+�A�:�F$�Yk|0"Bi&E� Ζ�F	��&��"dt�
�&�H K;��~�t*> L]d��>c�Cja�fr��DhH�3&* c	��(܆LC���#cd�nz$V'UU6 @
�ln�!��)���-�����V�>j
�ܮ��E���L��$<1�)������N9�$��7�c:�Oy���`r���H�  !���`  n��y���$�	��"Zz�0@0@��V   "@���<{l� �B;��Bh��a�� �`Š���=f����qa�!��3���̀�e�$pcb�ʨ�j�� �=�y@x՛��Z���   E�S�o,�<�Y+�����DlAt��xӆ��=!J��D�p��<�W}I�h"� 1��N�k.�ā�s��@Z��ŗv��B&"�I"��F�����O���:\!�����ש�zq�ԬU�4B�UqCo���E��r����!��b�ʘ�l�V&n&�T@0rH���S[R��P�9���@{fH�$♍�А�d���~!��n�TpB���1����Z<XP�=,I%j����n
���$.�&�u"m�o8���( 5���'B-�A&6�ӭ���(D��De�c�&2tT"��c�1��y�f
���(w�LD�J�J���'�1�#���V�U�(=��2�T���l�Z �&@�U"� ùP^hAZ�������BS� � G� [@� ��D@F(��oHI ��f �^d��
��qf*��X��&`΁�(=&w� W<+�� �� ��y:L�����R����[� <H  �`���b!s 'c�8>�o�H�d��~X�d�A�%��SBؚ#�ȋJD�B�|n#d'�`7�l>ܴk���������:��H�-Ŀb���� 03X��#�����(��S�'����㕝g@�0�P&��UM��tE1�+k��u8�o��TG�q�W��qY�޻���뉋�*bdlE<����F�Q*�0��q���TS����a�:��n?��#��Wpv( ����%[�WoT'�	��XU-v4g���0 �["�Aͨ�`Ct����x��R�����V���	O6�BZ����
�r �����稓!��i�Hi�Ep/ bCiB�:n��҅`É�c���  Eg�0+c  �DH�1���  A  $,M��0��   +#`��!& Bm CF~=9�w�t�i h� ����n�B  �`��;_��hC r��0�<�i����(�<ԛ$�`g��� � ��� L!t�Z�Ty@V�5�
@�\��l �[!��;e����ܐ�R�8�n��ch�<��; �|�.ԩ�pH�j�;6���ՉZd������gYYL__�5�h?�^�s�V2�FJ�Gj���d�x�!{�M�� Z��
���T�W�-)<�p�������y�I�.b�m֊�p�C/��HR�ο���)�{&�o�OsI����`H-.8_8�V���;S��D���aDQ� d]�`"�SH4�1�
��@�)L�Ve����l�������{]M4�u��b�a� \� D*(;R�d�W�n��7ăMp�`l�@�@�88��	 I$���� Pm3�bf#R��U��bI��[h�$�C1I��XQ�+aB�@�4��`(ĜM���M�!�A	@  & 0B     @  #   "`� �k��:�����j���T"���z(H`��B�F � ��-�`	�c�8u �� ��牘�K�_�������H@�T����&,��� h�3�D0O�2+h�>�@� [fN�A�����ă=Ѵ�3�h�������-kX3UTT���zF5�;�'�DOD���kM��LI����a��9��.�)��s��emLAױ^�ΈЉ�F�#!��g/U5{Lٶ�w6�d�KHNN=}��&D�d�W�( �Ũ ���E	� J(�j��~��A@� ��|�]3�B�8g� y)�fh�� �K&(�`�ij�љ�A 4�`���(2��9+���w>��Q����V��@�!N`�U ��3L�`�E�(��z�Ai���R��ĨRE@���ؠJ��Q�CZB���L�2;~�D؄ؓP7@���Su	�DxqWԣ#:��a�aD�U4 x]��������!"��3$1�xĆ � �i$ zdG7;��h�x~b�  �/4�  D 2 �0pE����Z&���Rt� ;����
�	%[, 0 <  }���" ��	���L�Bs����"!|Om�������   	�� p � 7� ��M&-~�m�G��Ԩ�F����E��$����K� �_]M��m�'#��7��D�d�Hb�Y��"�����o�o�ʴ��#��{<��|��:&@%�~0rE�f�AHo@�b���(���R���ȡZ@  R�' c���}����p�o�0�*�	i+
b�;	���F����aL�%�Jl&�U���[�T  
*kP���0����              "6�`z]�V<           !/;x&rR���0       �(�G�C)��Lxp   L���0�@0ĩX�B�S��L���f:����0+�J�N9(H��F�&^[V��ģe�&���lg5ux)��G]�H?��d�+k�$gœ���O���D6�n��;�Se�xl�!��`��'�iP�Ά>��������Z�����ɸ)?�x�&ߵ�,����#@�t>��ʒ)k�R0zA���̨�!��B=^�e�KWyF^�x6��$�g!�(��l?Br���@iE�x=QŞ���D�$]s��m%<1�����=�����}$4FR�5n �T5�@)L�v��u&�'��Vh��x�3_%� '
�i�|�|���,5Y�R\��R�����c�� �5B�<H H�$���
�vJ�)O����Է������#��i��m(��p�:DO\�Y����H��.�+M�ћhׯ�����S���G�-�k���	y:���ӡQz0����[ǅ��FCh ����ʅ|��3^`̸�U6bݽ�����{;�S��H�+�〈�{�9m�i�!��@�V\�HN�e�s��
�.�ˆLp�U�p[`��B* ��#p��u#Y��P;m�R�:� T��(�����L0��t�T�+CQ�н��av�0��.)%fЀ/�����d��;��QD�>N�JKR�A�qcf�ڔ��&�jI�;E�Z5����d�2s>�y�:l�̫#���c� %��N(.�D=��Q�t��V"�O�Q���fJ��h,R2Ĳ���	�ṅ��7�,���أ�Y�MY����U�(�@p;�d�#���ى:�Ez x(R
lT��jA��ބ��&c��i'���骍���@� )F0     F��Ր)��sDu�M/q��h�	M�utD�4�f�uqIt�'=�d��ln��"�=��/+d��cS����t<��I����0;�ڟx���{b;����(Ғ��                ?�3�
 A�Do��RkXDC��Ͷ_:p쁂_0�&8�$�$E MO�c��'���y�IӜ�g*���Q�=�����*�,�}�{J0�              	�>
>ܥ�_6�I�w�R�FEh�5"�7�� �-�&1	�M�B�F|"�1$��sJ������P�׽��W� � �             @oUx�\j�A8M�#	G&g�g�>a�7�j�1���!>���(\Q�2D�����(�:���      BH  	��f�8@1p���������DsV�t�d��L�C�I3=:-� ���?���7����j�         0�!�  L&��		��"�-�2�@`�A�Ł�L���\h"Xx_0\��{��m��      "8L&�	Y�4x\|!9!11�aaa��&D�pxp? � 	�G��FXJ\"�	?��Q�{�+�����sc� H'7�6|����{���h@  Nn0�A0Q�^%DbTZ�q|I ���EN^H4�&"�|�˃¤�D�C���$�Th�(o!�č��ӫ�1(ѣ�*P=!���єu"�� �u$��X#�D �h�6�G�N�[D�X:�ҴH�TI�7j&��z�Uh���)�
N(��=X�Z�8�G��'�P,�� �`]ź��F^�m�D����k5����V.��}Ўɒ`؛5���&OW��:ɴR��U�ys�r��9�|[�%�B�[cL��RƤ�]�uD��y*�7㑪�^t'M�/@Rl>^�F���6����%�+ ����o@��פ@\����)!,R��ː�l$z��5��+h�]c��f�܃Զ��[\IF�#2�VL��D��i�'I��C�U_Ӫ9mK�I��R�G�j�%�j�nH��8жu���=��q��Qv��Ek�	o ��!P�CD�-9h����̣�P�g���u�- z�Z�Бh+=��#�G!$gV�M�Y�n���.R6�Pq'�v%���W�5I0zP��b��<�_]�i��֯�ǥ�&�u�ڪ'�qg,)�e��`�N��H�-���e��muj���}Z�q$�.�yTv��X�~� r�^��BF@%$O=��`(�
t`,�$(�3%�H��X�l���o�W��?���LN a��1��Cw����ڂh�9
�05c!�`�<�5+VO�U��Ȣ"	/��!DBE�M���$sUY��O2��?P�����xE���`�0S�(�}��S�(���^lj,5/�c��G�����o6g�O�C��ӷ�C�J9�Ow�݉��4J�cT2��=�"h�-A�mq�Ø����%!2X�#�"��v��[�=�Ʉ�/�Gq��E��!�"�D��(�*Mjg �7����LPK�^�V`�R�{�=ʹ���q���&�DR�"�6�n����^�+�)G����A.C�H=�xT��7��ǂ�n��?)�dۋ��ӖF���o)�ꐓ�h�*���V��P�Ɇ��Ҝ�i�LR?�p��=F1���Z��)N����AyyL�"�/��c��'Y���X�V��<��*�2b��G"~Ώr,Nt(�{��C*T�՘�ke��[?΢)gX�C-R��j��[�(]mT��Ԥ�����!��[Nf
�3x�A4@1�D)N�]6(��y�)��I�"Uh�����}�cP%f�5�N"�U������h����Xţ�#�~��P�ьiٿ�/_nu��}kV�}��ZI8��N?n�go\�X��\�����S��=|�\�~;6=�01"p�IY;U�aٔQ�W��$D\�~��h�������$2m2�]k���s�3����)C'H��z�h��ݩ(�B�k����͕�޾t��q6R^�܈s�!I+q9sQ�I+D�$DF�q��+�4Ҽlp�N[�>s_Q�>�<�F.#�~v�T�^����}%I�?=�|�����RYȨ�s8�7X�A:9#����m&!�7���1�׉OG��f�ɝ�(Ν����C�������_{�O��jY��4��(�*�ZLROE������y��`!bu����sF96!��P	�b`�U�F�-f�L���eY9Kz���Q)*����Au?C�R!�$��3��i.�b��(}�TO��._U��iO�6?�V�6<�d�ԓ*����_Ԙ�a��K'�$Oh���M�$ʢ��a��_�c�e��H���.���uݙG&c_�����l!K��q�XG��"'�_�OQ{CS"���G�|�fv��Aǯ���Ο�J2�Oz��ݕ�a!37�G�Y�䭵-$W��(�xH��ؑwxQ���^��~U4(����,,�<�����h��W�wdK���+�n��%�����Q��m\�.���_}li��
�ra�}T����dB��D��^�''��etU2��3��0܏a2���s��z/]��#&B�w{}1�.�&����){4*R)�W,jZ=)HKm����x�M�ۘg
��L�]���r�|�od2�2�D��:ܬ������ئjVt��YSܞJg gX�+{k(H�DEh)�Sr6�OZĒ5�C�Qsn��SB�C���R(�A�	��\��dm���sIE������9\�r�]��ժ��k+��5՞􊔘e9,S(���%�N��"�����q�'����$��lɣ���a�f�[F����-w"�2����CV%%���~@�6V��'V-dͺ���|]R�^�
>klR��e��6S�m�mFG&��H�D���UG���,ʗc�'���j�<���㔭�3t��ٓ`�������U����،�|b�t�.!fQ�7Ҝ�x?zf���	����U�-=T�!�������j^<����W�H~�Ho:2n_�Q��k]$I@/�ke��^��S����eX�U�G�4R槉A�0��I��H��T��;�X�/�?��C�2,�-�e�U	<h�rd���`�A��{���oNu���0ٱ�9A�$'R��U��c��Lt��L�ט�2HEҴ�ӂ�+��l���?ƣ��L�ʬ��XZ��B[ ��XQ��(G���p
��v�	�lT@���Տx5Z"���Cȝ�~�:�F�<$CZuƇ���iw�x�=b��c�Wk��M�E��q%�7����,�ZN먵)���s�(��d��@�����Ԛ"@
_M�K� ��~TT�k�t�W��;�V�Lq<߲����&�ț��dQ���G�� ����Q�w{I�\�߳)]�i�ֆ���7�V��-k�N�������l��!
R����t<I�����<��ԅ^���I�^����}�.�M&)�'ޤ�Y�ĝ�r�K��<|�I��/Ȏ���;r�`?0� �Y�l��x,*PjJJ�&w0������~2�ҔX����.}�\�ˢuب����'4��7��<?'�I�C�v�J%�!j�;�'�5�� E2��/����5�6��N)O�@(�4�c)b�A��Z��
A`�>r
Ch����i��fvy��F#��b����@�VIh��.x`~q'���8=op�9I��D�cQ�V�ڟ굱�+��x��eu�<��|�j����t�!�}-R�s��t�|��6�L�Y�����ɶJ�Xj�?�.+=��E�n|���(���%\%=j�ݾ��	��+��Dey�C?�+����/��Q.-}�{-c�-�C�8QvS�U򲹿�G�	��h���Շ6$Y��G8���]�~�Hr�I�k�c�I�b�![g�����Ǌ�ŒI�r�A��3�^�h�[����9Y�ɑ��:�wmٽv����nD��{6e�H�/��N���5�n!����̏2�S��5���"�dp�.qNǷF%�N���n�]ĢYM�c�ߧQ��+�E��5�����18����&����|x<3T���E,d$]N�-�������(j-}d)��R�\I��(�]lg�<qli C�J� �(�ƍ�%�h�loN\Fn���	��+�!��җr��$a	�0:4�P�|�<A����	�LTV�,�5��'�j��-�D�\����Y*nc�RQ�$X��z?l^���ҲT�^�����:�S��}�ީQ��y��Mo ~��ğY�m��eE�f�(є�(o%� ��W%L$H��e��5ѵ����ZF�b�l�l�X� ����B �۬6�K-6�J)F�I�毌�E�p�ǧ�ZMM{N!�i�!�:��g�EF��O���y1�{�Y	��DY��&8��ߵً??|�7�
}��G2�4_���G�xu���Q>(�`���+H�c�::����3��9nYO�ъe�1�e��\xt����E�Λ��ny�QE)Pd>�_�1G�w�3"`�����J$��TA��GJ3P�<N��s��Ch}C��n$�
�x:��,Ŏ�H�h��`_m�C�y
P
�Ie]���ȥ�&���e���j��j3\F��3�#���@�{�P��y:��5�h�Q��OH,*�`QZ �f13����@/�i�A*��lbؑ�$���"�]�]��h�x?o���Ǹ�ٿtue>/,��6�e�m����:�ԭk��4}^�R�>��]��x{s�_�G�u�>��n��:��IF!8q�"�P^�K%�Q��R̈i��/��+����(�P9�v	qs9�ǯ�s(�rc,WY���:vf9�9�+t�_�9�8�۲̎�\�i��Qׂ̥�!p��1���q�g�߼�x��ƒ���	����(�F�>>>Z�c�&�[c}�h�G�3 �r�͍9v
���#P���D��YA+�.*�X(�kI�y�$9�E<�8<&�/6;4t�������P��d��&b�� X�t^p�#���FB���L�Ml4W�kl. C(܌�L��E�t�_L����O���DO���[j� >[��ʗ�q��s���.s"xѶ�#������wL���9D��)D�!JE%�7�Б�(}�ҿ޽r��ý"Wܶ�[�>8ێ9.�z�>�[2-�3���Dȴ�֤��H��N�E�}+H\�2�DeG���3�T�v�}��/����XK�>a�'�]=�En�4DPqH�%y�|D9SѾ��R�G)f, ���4���b��`��������H�?3�jfR�4h��DB�f��˵`D�!����h�������RlQM�R
,*�y�}gY�Cs1O���w�w� �Yy$��b˪�~&,V�0��C#�Gc1�F�͜[�}�?8��d8�8;�ʨ�`'�>���Y�g̫�(����8��ǈB7�M�5NML��'.�ɲ��9>pˉ�Ϳ܎-����}L�`��Ӿ�<���[~/,��Tz�N{�l�o�O-"�lZE����J�h�Y������غ~��(��H �1=פ��#W�{�R.9�7��2�vK���g��q"m(�|rFC1�\�a#^׊TM5���B�_�j&�MX4,X,IKa��=�Q���E��c��iqR��C��Y��9��H|B8�L�)�k�6�NO�'��7�z�_=|}��ђ"}�}��}�t=\��nČA$����cZ���/ؒ����'�z�bK�~ĕ��!�@ȸ'���
~�e�*,�ʹ[lX
k����Ϙ��^��Ύ�@ P�[~M��(*��3��N�xc�"�!8/X�"�Θ!��A�f��\�ae,q�+cyN v(���=�!!�^���?�x֑|�z� ��m��!��*�$Z|�T�Zz���xsi�3��_[�q4YO������}��'��e��ɛ��y�l�G�~9W�Ots-f����m������&Ziݗ?�2r%�O
,%��lBEQ�<$[fF�SǶ�w�{{y�+-��d�#��t�3���A� �ah�
(�>��bZ%�h��@`�����^�����9W��/�E�;m�ǻ:=}c_P=�ǒ�ʐ���e�e������tz�gG��xK��ϟ)������NkLUm{��SŖ��G!���� �x3��~�Û��n�,��}�/.���u�WZR���b�b(2�#6�C�LE%���m97�]��y����D>�^�筌�wȴ�$�� �r�����$�Z��< �����m㏒�v�#˻������+P5�r`� �7�-�x�,Ĩ����Ee���)+���$�i�L<7��x�d�_q��k&֪t�r{���þ~{���̓��2�w5���U���(�G�AG���o�?���h9�����o�}[$�8@#��l���U�u��x�����P�A��y��p���#3t����t$�=\)��ݶ���C!�V~!t� _��؏mӶI�&�
	�
�>��  ����-M;I�����ab�0 �5o�����Ē�a�>�i�aX4 s�����c�U�&&�f�S-^�Y�E����P���ˤ!l)4�[a6&(o��0���a�� �}�bf|0KY`�H`S^ ��`�58Ѳ04ǳ�d�a���B0��b�� � A�@�`  ��rP��3!0n��H^��}ś�� v'A���i�N�#$��3������ �=|,�x.��̋>�+�H+H�0��j'#�r�C�d�����E+]&�^`7�A�� Z�ec��Ć�oE������<Y��@ !`s1��nGz��"�Ý��c��̚���mi6�ك&��2m��?TfK��v@Q�P�J!)^c�9'�Մ�~�t���[��~	��alIu�p����4y����q�F�4�pd�XD���iH�� �ԇGO��p`g��z�2ƛ%ln���&م0l P	��� i��@� �A�8�Z7i mz�È& �� ` lT�q���P� 4�c��� Oט�   �t�$� �P����6W١4�7Cz��ʡ�؛:��OV@�����/ !AN�]Z�b�@ �2��"�����޲��i��0�F����  ��Y��3]�  &��Ra ��Q��D�+L�  ?��"a��x �* �   l!p�� ���8}h3ǉ`:�s�,��y)sav�/xbf~�<��CF��<�#T�r2�O��� Qi{�v���%�_q=h7=�� �'1`���P%��8M@�v� b��ߚx���50��_Y���Z��qY �z�c Z� jA��V�I�0�	���`�� ,�����^���k�O̓�t�&Y`����a\y,�� �6�$4� ��"��Y\lm 
D�tR�bl�`1�0�8CUT}�#c�x*���m�@ 1� b   	� a�Vp���u@ ���=�@Y�&3� ͱ=f�a�ic�` ;@Y�`   � ���-dux� ,��0p ��T�Ϻ��ư�Y0
j�bԥ�h�d�<��OH@�1=�L?T�89Y^5�F��(���)�^�0�6�A���v�׊���0���1�M��s7���T���18�\�I�ңZ��i9X����ް��>�¬"i��;���5��C�H�\	�pu �I�H`0	�/�ll��1�@$M����@%*�%�5��S1��l��4� te���͂@P�Hl�P ���   ��`�CD ������`41�1�b�    a�@c     D�@�%�Q�D؁ IU�$
bjT�� "*.*`%�� <^�qPe�!rt��U\�3�0�Η9�%�V��IDI	[}�KT� �X��\ 
Q���Z$
$�?�����d��0�:�@<xP��)c�ǽ�A� Uh-Yn=�1	8ý�Ƃǁ�<O��٨pn!ۦ�/*__���-�z�iJ�0�<�P���q�ͿV�_� 7� *Z�#�wo��
3��cdA� <���5d����!M�Ag�DC<�q�!�!8f��g����aǃ2շ c�=8��*P�4�|�w�d�� g08W9���3DThG�_`��C ��H��7<�����8�e�IHA�l\|~�Oʣ[�u6V���02"�@�@C	 �¦�`�l@Ҷ�4C�� �� Z$썩�B&4��� � GƐf�A�!����A��쇦BD�I�"��d� E�8��h��"A^�'��a��KT ��(������@CJs����D��G�C
��3`f((H���� �̹���B�bx �#@d��6���`&�+�EB��.4y˛~;Vz�fq�` ��]UV\��J�������`[�N�����H����EA>@-D��'/��Y:zv����L��l`N�c�8-\�'�A����S�=�#�A(y)�}p���
v�)�� ���@����Ȗ��iA1��)��������:� �$����: �ө��"���̒`F�F�|�uD=�K�H|^h���^x��-��Z��C��W��m�y(��y�-���:�+>u�z:�Kl	���P����=��0 hH  D��+3 �`a�#4B  ha- 7�6~4���̴  %hJ"" �5�$��%Lw�s4Q :��P������A,��a�$�X�z��}�b#:ip�+�Z��h3�e��0uܦ��d��J���+��Ա1,<� ���RH���6I��VST���+ d���?TP< �X�&�kB)Do@ � �           D�����y�R����L�!'j0_�hc�Ѵ�,��Q ��v��bS�����}���Ȑ��2��F9�N�C�fv��`3^�	�X���G��]�$B9���}l���aD7aY���Gqa�� v!& X�QO���t���XLd����D�L�����s����svc+3��?y�g�f��?�8ձ�U�T|�N�JB�D�o�%�^tN�P��'Q�� ��f�����!*�@P-��#7a�'�aO�5�tO����8���B�����p���"����8w� �@� f���
� f 3 �                   ��4�uic���ʭ��6�c�;,�-�Ə�'��� [�.�P�R�i�|�c�K�%�� :l�]��j$ٙ�	5x�� ۓm`,�A�$� 3
�c� �����=9���I'���'P��'�0!�� �.����� ���° ���������i<��9Z�V%H9�qn���+���<�P���Rw��&xa� nI�{        �                          ����~ 0��[�lxt�0�  `13�@��bl`0 ���'��<l��3���֜ǎ�!��M#@�:EN 8 � o���#ɿ��� C��5�f a�����@'�F	   j�	����d"m �c;��">��3�Ёd�  s1'��c�`��I��   o (�  �      �                             r� � Kg�����|�`@`9@�m"�sw��u��l�;�|�̙��"�1C���wA���Un6:�q�0?��0R��}��`���a� �  v����          �pXb��r�	��Q�{6�x��8� �ݠ��tC0 ��M!2p  !� g�    1��           V�f ��       f             7����o+�� X 0  0                                               �P   % =����a��&�HA�䓨��֔��r�$��|��sOH�^�� W�TR(h!
G���ԅ�a7L���������UU�ʪ�jUUUUUUUUUUUUUUUU@  �@1�`2��              A-ʆ�aaL           ��ؼ�4pV��       D��F���Q4�@   �GƟ`�d�)ov��"�6hSX�	9�����_��k�3'Ѻ>{e��:zl��:L*a����8ÎѴ�hB2Q'9��)�`z� c�0� 8& �b�ɼ�&��댂�_�p����)�ځ�� �=XVy�p?���jH�5?]1^ �5�*e�'D�=���f�"(O�.@�1J�qt���`R��Q�b1��V�b  �  �3       0HH!�B��N�h ����:sC.���}��A��L�,������s��b<�ձ(���NGx��@7q��W1�����+��a�:V��`              v����>4� �?���jp��H���"������GXA�F6*<D� ����Ӂ��������   	��Caa�x!x�Ѱ�?qf,l\��{������ �$/i_�u@  TT@ ��          '?ؕ��6!d]�G�D�Ռ�3�������D��R�ٖn$U fOy�fPM��o���u�ah;��}3>�F�8��Q��m���:4N��"�(ӪQ��nڽ�H��3�s���'~9�����F�wXW��F���~�:8L��H(Xl>��V����:�8X�/�`�4PѢq����	�DΔWy�W�V:��'y�&'��2�*Z$n�F�(|ѣ� �
J-�&�"q!��5�P��H&f|�͆���T���T�1xӿ�tNR���"�p�2�" ���F�
���/���p�߈:���F��H."�F�J��I2\�E�����`�Na;�$:LM�^D���i��/7y�X a�}�c
Q#1$B�]vI�'h_ �ӭy<��,�څ��A#m�{z��z�ٕ+��8\~ÉR� �L���-)11�Q%G|�~��e� ���$xiR�9�v<�RdMVH�"��[���4l��������`��� �6��\z4g$�&�D �i��ݗ3P��\ C(�!�F�� d�RT��IR��7�(�pD����
X�,�@f^^�W��$_�d��8������f=<�(*Ӗ݈�Ǥ��L]c�ba�)WlOD�ɉ��{ �F��&>���p;t4�QN���ƌ�R�\ι��Q,Q~Ov�i��'�"�jwz˥��[*�����Ͷ]�ue��;}4�(�4[�u*i��u�����kT�ź�tZv������¯���l�,�Ȑ�,��+��"��)){ĂR��(�M���R2QMcj� �(��R��ʡ�Ļ�� B�H����QC5�\sW��T T��w3�-F����K��*�ve�-���C�X<+��">KX�b�+""�|�����ea;�/��ߚ�x*JJB(��'�|,%�oW���.h
=��2�b�8҃ǣ+G9�1'T���
(���QQ"���5B!JR#4QL�N�G���|��g�'��pO�(���n-��έ��r�~b�ݦ��ʰC-��	\,�l�2�7��ƪ�!�a!!c^5��{��a��Q���
�~�DѲq8m�
!C�&��A �,AD(��L2���P ю8�f2��'߄�g���3xa�I�m^C����L�XΊbE����>A��DR�>=���{ ���It� cʹ̤��U`0�}4�Y%��:��r��T�9_9+ǋ`�w����,A.qz�I�����f�|"To7x�'���+h�<\�L_�)�y�hܖ�����U}A����!�'��g�.H�,X����2����#�4,��O�G��(�H���AB�R�����$���5�.����#�
�ۘ����񼖞���I&�X���(��t�Me���Z
�&��
��ܥ�9^��_� ���S�dC����[�]ʰ���9����MQ�	�b\`��9d�x��M���r8�jͦM�э�[w��lN[�ݫΝ[L�x0��KR5?\lKR���ul�ӷLxo�I{�J&L��y�r�ym6'X�3�e�m�_�
L/����JQP��zn9�.Xt�Y ?���_�^��ït�I�
4� �����a����y
������&��j����e�wLg�l������f�7��k���?Ǻ��c�!B `s���3���;�5p�Dy�G1� � �Ҏ������ J`����������  ��~<  ZFA�'��$ֻ�}���r2u�A��`�5���t��@�'.�j@`t�= e!+A6�'Ů �ҁ<�H��ыy�A��Dˏǖy2s-Q|�M�%<� ��c  ��	|�Ҡ� � 0��`0 � ���3�U�����`@  mkԀE ���Y�&���@h; !s@���b��?��)�>h^��^3X|t�� � ��} ������߀U3�QC � | � � f 3@0��  �C:�+�<��0  �� 
  `           D �H�D�?yT��yo1hP����7���c&�.J&$*�P7f� 
�J�M�HHkW���հH� t��u`1p 6(Ș�@��0      Aԣ�����0\B��L`���|�0��:J����++  �#M�C�M��Đ��9�6āp�g�5]�!���v�    �0L y�A'K�0 :�C@��l(�� ��0�4OA�n�I��]h<��� �����JѰ�� ?�	4s���@n�aU � 	L � �@��XK.p � ac"�� � g�r 0    6       0 � o` @                   �+�x0 �0� �c �M��pޏ.O�h��~: f� n� ��3���
�RxRR�J���1�� �sh/++Dߘv��nB"�a��� %f@��� �� dza� pf @L �@x@           �a	W�"~�x�ɣ4�~�f�g�8� `       3� �� f�  @0��{�              �� � � Հp�3����В&�Uw�F�����샳�T��g��j�C�r�{�D_lЪU�d�f��Ŝ�O٬�v˧#�{�C������D��-p��3�����pG�^��f��0��M��{sF����l"ۈ���d�@�p��y��F!��Ԅ��>�-�,XEбX�.�D�.=ߏj��z�:|1�'|_B��yO�p|6֗K�K�n���p�Ϻ>�c��D���d  =����'�ƫ��&               O�䱷�Ub��tP`          [��t_͡��RI@       �F�Px_�    y�!��E7m3(��\ClK�������	4���L0�e~TI��~�Y��8�7D�м؊`q $4��F��-鈲b�F��S��6!�I�y��:�,S
���]�58��sV{U�&j���Г�Z3��Q�WmbH�JQ��$e$[U��D����,ssfJ���y}ak��T�����?�bQ�\N�?��	��JEլO�ţ?�� ÝP
yFEb�Ȥ�ϼ�\�%V���ԭ�'nS�<�Y'��6��9q�]R �T?'N�a.b2��0� 4b�"�Z�7�p�گ�(�
9 �Ȓ<�,�f�dSN��{\v0OXoo��ʤS=�+�3>���e5�db	�8��Hb=1�A���^���>3������c�\3�8��/ze]�j�]`�D��     7 )�Rm�u��34��?b7��HZZN}u�������N���i���;p9D���1����,*Y���Q��8�x�Z l�'M%���T����'_]<�"�h��-�������
#�%x�r�NX���$Ċl��E4��\N;c,�8�1�x��V�y���Ħ]��e���Q�JW>k<em����R�������2�nB`��$Kf�>¬Mw)~�q
1�����Y�<�e � � �` �C8�p��[�b����M:7�8@�5������Qp�A����Z�x�iH��0�������"(D�mjF�� 	�o� z������jxȴ�s��[?�m.g���!$F3H{�'u�ӡ10�1��f�A� 29�X��BO d�nG�h��@�b���@�����B��%Ta-�=�3$�t��-.�y*� 0i@ 2����֛�nT�U=�I(JA�y(�'pa;�"�w��P�D�ѧ�^�Ӑ�� �w� ,
�(
XY�u���C���38	�������=�f~: O�����=�2Т$���UN���P: �B� C��0
,[Af,��4�#�", H�#�"H�z,, �<{~N�$����݊n����B�ES����ƀ���e���������
r�+M���}=~0�j��ހ����$��7&@F 4<���
�F�6R   @� @Ӽh�#��
�0٠��<�u?���>�ע�״ͥ?0�d�ڴm77C�@jxҘϻ�������8�.&Rގ7�&��ň��9��g�� F̡A�2@_!�B�6F/�Ʈ�h
@"`	   ������	q�J"� `I'J}��'+��(�X����8�c �.����F�K�|�}W�EQuk+�
ؾ\s���Wk��j�+ ���8@!�#��S�
		QQ�@��  0  ��"J8@L�$�JaÁc���,�!4X<���\ Y'Bf�����/Of�%d洺̾A��9X���)4R�̑
 ��ΐҘ$#����P9p������ޜ#��          �    l �V���-��A������BGffB�X5�<41���$���J`�?/�%�ѭ�)�R:h�k�+vd;�DI+��i �K5�i�w)�I��M!��Z,��	���!ڦ�0!� �    �l� =�A}F��p#{�:��{�T������V�˸�gm?Z�7��(�;,�c���a�=#h%e�H��c15�)UK���҃l�J	CF���x����F����P��  0@,��d0 ��8��#���/�xI��{4\|�����,h�n�k�P� tVY�����J�C,69�Ǒ<�N�Ip�����z��!|����0� -*(���Q�H=Q��P������+r 6 �@� ����HE3t�p���P,� �ßϛp��G�W��ߍ��gQ��!^b��e_��'-K`�WH�E�Nq��#��"[P����F�?b���VAja� �1��  � ٨   Nxh�2�c��e���M���s&�yt��eB���ݓM��$Z�z��=ܮ
� #D�*	��
,#���E�.>2��A"�X�g� �!����!�� ��eҋ���� "�Ѣ��FAH�a��4I�*		��l�G�&>�g_CL$3(֦�j�H�E6�P��L8��hg;U� ��IF��ɠ+����2�TBa�_]R�ZŸ��	%`ť-�WX*4����n(hb��d�~�㫑n������bdl��dY���( �R��!�["���j�D������K!=u�6� J���}��I�3f^�*���5����α�b�#_$B4 VJ��������
N/�B���CU�n��a,#WBӠ� �^�S��l�ۈk�ϐt��D$n�&�%Z��	���J|� *f�ɤ�1
��}�	 �h`=��Ρ �G��͓$:x�D��n�]	4d ���@o�*��T!�0��U���8"6������F�F $��0 �GT ��26��V�`$�`�	��t ����jq�0�^�@�H�V�Ѧ� 8���HF�u��MP`)�M�iPc��"/�c`k�Ëy�gT��m��H ,M�wT�r_�x�]{�5!��ؔ�][~��%�Y���b^~d�Q�29�fL��Xx�Č�����f_�E/�0GFF�Rx́�g���d\�:��R��HE��p��3<f=��*�j|��׫Qsx�G7�,��{t����e=B���0E|��d�lH�ȶ�~��lFe)F��(�Fc��}���cY��܎�.�X�u���-Omۑ�RQ�x�n}Y���K��Ae�gb<����r��[�(������)eE�y����ȺR�����+wm��&#aez��9�K����lمY��6fB�����lٔ�D\��3<C~��gD�W��r��5F�c�͗V�,s��?c�8�Zl{��\,�h�E�<E��̉��3���J �/~��S��Ɯ�V�E�o�>4���}ܞoR`�#�p�9=���\����Ec��*
�1�W��^�b���Ll1P �t�@��hʜ���%�zm��%%)�Q:�,�%���F� �L,L��am���AcQq�=��3d��2�����Qx��|�M�P��?��tH&����ې���rv�)k����2h�����l��,��˦4B>,h�gi�xKE�N��ch�a����[�ԛ6I����x��!`τLY]�m
x��]����I����M&�m=®�){��Lۨ�)t����D��蒇,�U��8�qb�X�����\U���������$,Ԧ9�h!z%���t�p 2�L����f3�QBZg9����Нh��M( ���=;<4�GY��)�'�S#�Z�"�J�n&̤���.F�)�5FBI��R���cl_F�Y�68�Y:���5!F��dR�!'�?iP�C̩F��Х,�-�(~I�*�"M��r���Z[ʃ���? ���+�A{:���c�˂�����C�E͢M��fV�"��R1�����<ت��˼�B����V[���r�U6�Zt?1����Պ[���r(��X��U.�����(��v)�sĊD�����*X��6c�$]b�+ ��d�DrapB�؇ы���W�$q0MpNh�z-�LY�Ձ`�bB�q��)ɠ< F<o��W6n/��֙�Z���g����Av�_��r���S8;T�Mo�\k���](�&:~�S')�6���5��)U�[A�z����x�2ѐ�U�E�
_�v@xLL{E��BF�s�I$-DDœa`䌡�]x����)�lW�F(�a7��#Ϡ��	2�N�@1�$�cA��Kg��n��!�"��8E8��>0A�@b��k��b3�������K�Q���b%1#�,��l��X��_f~�x�Ћ�S�����\�B"jÑ�r<D���J����0	*��p"ڧ�����h�Ҵ-���=s"�Z���<H��v��$��p@�1�L�Xz}�i��O����fcѥ�LB�J2O�
#,�UY���-ֽ'!*Č�\��a����v���m��G�#q�;�ʈ��g�G��Sb��}	��-��n�r�E����D^��*�dl�#S ؿu������
�P���*/���ܛ�Iw�2����q��&�u;��c'hRhͺo��5�G�h 6h�	C�6�z)AVy��C��̞<���U��Q�ڃ��LD�&x��
-x!Q��c�K�.&�	3��OJ��<�K �?Y \�cbG�&M��ܱ3�68R��סx?&,͙�*��'f^�\�:�C?_�v>� �^X�4h�4�'-|NzT贼v�]x��b�
�f�{q�Yq̉]�5�9}a"F�i��D���#Z�Y�*�� �
�ɗ'��	��	qDtIH�<Ld�r-�|B!v��I���)d3�F��*��6~>;۽S*E��c�g3��K�a2Ũ\O�օ��g���kB�8׿�M���C�5�7o������F �E�S��x��E����)μ8�DWϫt"�c����T2N�=}�iM�	x�Q�2�>��R��61��]������<G���(�'��W�^�h����\g�F�!�C!��n�U� �(�QƕHA��u�P�gKyUu��C��Q�љq{��L��C���B1"Sb2��1��4�ַ��|
�|�q�~��|�e�mX���1��c'M(>���۹D��F	�������)�X	�J�;D����
$Q@X?��f�)�$����.�r��'��h@� �($ ��P7,N9<� �@��&�C��6��B�c�0X��c��(ׅ#�\R�L 8�R(�ى����>b�\/�P�BDa�y��D�!Y�&o�����׈�R� .�,p@�:c4M�x��s�yxƌ�5<��?]�"s(?&c1����1� Q�ǣ?�>>oǏk|�K(�^Ft�:"��~��U�L��7�/d����߁c��Ə	kM7˂D5�Ҭ��H��B�1�e3cc`��{śMT�$����R{;��6��=����I��Y`?�;�_�Ɛ���d�v�1v�=�\�ί�,!���#� 0A�|#	�]�| ���.���A�h��@�����ec�618@6%��Mlrƙ$z���	��S���Y����vq7�!(�',Lx!�ytO�+�<и��y��־��������%`��Q�<m�&X|�q"��/Rh&-�x�2U�<q!;%cc�����FA�#��I!�!ɸ�;OB�l�f�mX�}�AB/jG`d�<�`�qS�	�B@z.�Ѐv^�@�YnHp�9�]�ZOu!A�ͧS"P��^�tT, ��OX���Q!AX�Ԕ
S6#�h�).x�}�p�`V
R��/L���;��$�� x��tqDAJ-s�C�G�L��`�Y� ��2P��F��K��H Ӑ������2`�3�	A# ;����Px��� .F,E�|d���D��i��`�����ϙ,��2^�x9��NțB�0@�1oc,D7�)I$( �b���cT�JKV�.�� ��4^C %(  �����|&8��gD&�U���Cذ��>]�t<��#����m��M$����[v�e�"��kd�;n���c��C�B��2����!��l�����ʢ�V�N6\���߶��-�X8�L��U���tuN~IkkP��s�N��h�i����K�\~����`�͐Xdζ�c7���Bq�?�[�-�m$?�ߪ�I��02���:[�?��"��և����Ҋ,���Y0�e�%����W� 'ݤ��L?�/��$�|�x�y?���?M�tx�_��Y�ŢX��:��e�i4�C���)�q^�f�'��WL8j��N(#v� XΜ*�)��M�̹{_��L��t ��T6@����0U��^�Xզ[`Ǐ���M�2覒Ӽk�`��"}Ӑkʋ��nCe��3�C'&�*c��� x2���b<H��|]T~C�{-tט�ؓ+��.��ڰ.�-�L�����Y����B�A�ςU-�����A���@k=bt��틂�T�R�6I6"����)$i�%�?FQ�אK0����$)��%�^$hر��R;��mh�ᱻ�P>[&�E���FA�z,��
���(�f;�F ����lx�$��ɒ �F��%w�x����G�$�x!�Asaf"aɱ�DTQ�J��=bW�+MCec�������QF��(\��θHH���Jio�S<�*�boe��]�9i�]8�-b}f�Ui�Iy��=�cY� �O���ޠ*��E����G޻D�Z@oѤʨR9�<�a[��0�@rg�z.~ɾ�"���S$1��-�T��:��>J�$�����dF;��{�<�dH�Y���֠�L�β�=�@�$@y5~HBИ�� �lͱA ;:֗���̨m$.�lA&��b�&�H�5�`][&�x�A:X�C3Zo��~s`K%�)mԜ��g��5�@S�����eބt���-_ +�L���B�X}���4����u���� [lM�� �x}���.��^P|��xe	QP` �0# u�2IL,�D�T��6P_@��1�(�>mS"0<���N�.6E(?6S>��W$�K!?F���@HT� ��AQ�)d��%�
��A�R�^��|����a,hx!G|y�!4E���}r,�#����e���a�Β�>�k�����Zx��Uf�X��vAF�l�Ue[=�"fe�_�X��j�SF튼�j瓪f4zkF�Zی��%��ZqQo�|��P�ڤL��Z.]��^*�����9�,f)1��7���Sfqa7��1��L�;��g����~b���aQ�\�̸DC﹉��"���D=�<���*ц!�<W�x∇#IY�Qa1����Vt�6�L���ċtk�N֙I ����P��t�ߤ�ukfO괳��6 S������VM���"K.��Icw(|Q$���̶z���z(��#��|x�ʭ5q��r��&=/�QMW��S��*|_�I�e��o:�t4�PJ��b�d��\��E`��E`� Jŧ�(��	��UW����EJ%�R����V>�������ת!�re�" �W��s��]�I�8=����$�7C��V<��~��/���ږ��V�(}^��eޣs8�^�u�4+����眄���"�C��s�6��[O���!�|`&*#5�xʉ�0��x���I�_f����nԤ];�h��ㄳ�����}�Y����[�iK��G_Tb/���D���؊|�S\�C3�WwX�29�b916=�z�P�=N�$�_f\�e�y�[$�p�m�"m_��F�8Y&KT혞?8�\�[��搢�GJ�Hҫ���bܘ�Q��c&˹�K�F��5�4E��y[Џ�\g^&Y1_��y?��GZ�NC}�Gk�'�B蛕���ʺ��\���_�*�l���iź�E���������4M�/�E��є��e	�^2�ȿ~$��Q�#�-GH�^�EI!�X�Q�E����u��؃���,�8�~-��\8��B6F��QG��P�Gd��C	E�H�O���Gd�5wy M�q�%ܨ�� t�ϴ4�c���r
j�G�q)�R���vH�;��@Ǯ�dI�Q�^�5Xkh^N:_���H�L��ދ�m�弋^��;�m9�*z��7#��u��,ϞL�=��9�|BC�G�w��OI����%�	�;1;�2ݲɿ��F�C"�,��n�Y�ز�����"%���EX;C������
5�gm턛5��Ƥ��։1����oAɓ����uE�-����>��
�{ ť�$_/B��$�w���+���B�,����H��>���m�#��O`�z��C����[l<��Oa��r)P艛�����#�]��e+��:�Dg�`K���8�E�5e���YA�1�	��YY��,�N)�7�/uI&�CZ�X����q+�"X}"C�
�ѠK�#V>��9=-@���L>LB��7�BI*
���ŉ)H �A�ja $�R,�Om�=e�'�d������xbA�!��0��"_u[GZ�^ܶ���>�����A����9�AD#�J�!U��~��~I�L�!�u �˞?��]e�tZ�1����F[/'{ԓ����S��:=R�ZI�#u=���FJ\��ޱ�1�8Ku��tw��e}o /I4j���r��љ���{OvQ�C�.*���PD��� �h1}�k-��ttE�c�q9dt<$�	?��?1��R�ƨ��Ms��ӲG �@�GT��dA��l���=�N�s&d%F��� ��[�:p�G��ʼBu��m#w�k�>2��F|��Z� ���^A�>�NC,�v��"d�`%�1���vH|b|��G� &>�>�H���ͫ^���#���_2֕l��+��P���m���2��4Ngz+�r�A�3�(ƨ�E!�o�+��md�u w�Aɐ����OŊ�b:J"�݅���ֶ�	�	Yl��[M?뵥 ��J���Ed/@����� �I׫�C�@A���!M^,Q��q nB+Lٶ�SLr	D1+�.j���}�bE���iH�h} ��Q�I� A��14,б���"������f2�<q��!�@ ��?�Fi��nl�a�a[e�c�#�n��.%���Ư�&m�[�$4<zʽ��r%��I�3N!�c�D�rȲ�Ju�{y�����M���u��fU�&h�Gq_%�`�B��z%�*�]��E��@(��?�����.+]�� ��L���y1�K&䄒��^�*y!�F^�8�$j��Z��웉a�X�"ʊcl��q2S��r�|�li��!���!<e6�X�Z���@��s5e�<pTs0��j����nb�����%�>��F��*$/��T�;5	�fI�,�C�+R��8�E[��<�؇��J�YD*l�<�=��ݹm��'[��n΂�"��?��Vi�s��)�@7������ŋ/�rZƀ��Z�=;;�E���7�B���	%�h�Gh���цH�"X"KE0p�x�
��d��� nAE;y^C��d����O�m3��}���� #j�V4�(qC0�}wP���=��0�cԷ��|U�����\�aO[el�vHQ�M8�ڗ���Z��owU2�d��:#l�_��S�]�$��5��ֲ�I��Pu���M�ݡ.D�Aaҹ"?<���M|\d�Jz�f�� 8}:*�o!��Ȱ܅����W�z��1O���rh���(d��T�I1r%���y���$k%X�>-�V�Q�Q`~�$����N�z2i[>)M�O|E��L$�
���3�
�w�K�91J�O1^@Wv�E\����Pd�Q��`�	Q��A�[9,�_�%�-ˎ��Z�i�I���Җ0 �HSнG��@��h���ϗ@o�UHE��LU����BU\�	p�TB�yhB��X��N�jy�ޥ�`V�ah��4l��?U;��џB66 �g�3�d��`׹��I�ֵ9@p��ak�YkA>�ܥ��T�9Pi�-��\�123H�n���+MB�|��|�n����MmE��Veh�/� �������+����c����cB.#���nȦ�[aE��b1`*.K_�M��^���Ċ��	L���<�9SG�xƹ�M�4�,W�^ ����t/��'�%����Nor�J+�!�_*4�R��h/t՛]}��6B���Y�O�ۓ'���$3:��tYT��L�xڊ�&m�P�&�"�RA�l~*	�?C�#e�@xB�ăG�?�~L4�D��ʰp�0Q�Z
aV�hXtᓩ������8Pyk�T��\�\��!�K�6�uQ'\��U簠(��"E�PA(�& #��(�<�b	a@mژ�ZB#
Ħ��h'�&-�~\���^%6���LT	�r �#� ����@d��PB�  �L��L�!����+��"��s�RI�b���C�h%5Ű �P�	c*f�֛1��y"O�M���Y'J���#O�&q �6�l���hfΤFC�@�G4N��_�| ��F�M�A@Lb=ʚj�*M�w�/I6-�Fp�4��[d��VXX��(�c�	 p.�A��vĖ��hE/����`�+�@�� �dH ��y~* ���6h !!P`��\�I$ذT[���m�48�Ĉ� ��T0���(�.�HO�i�$�� �u�7}Q8��+.�  C�P ڨ�{��WˆrR�si�t�B>t��l�*i�Ddp���hdtf��eRhDL�:�����@T�"��Ah/` ����� Q,������WYF ^R�a@�`�� c�  �V��R�hd�p���@Z@�� L@��0�  h�ZA��(Ql�ȿNA& T  L ��&e�a�&K ��R�6���(�@�Y��P��� @b� �`     XJq�����   1�3����HvRJ2:��?���úcb���  Xb, ��<        �"�g��l�){ � �QTÅ`.
$�)S0Ky~�� w�Q���͠�G��D�dq���tLF�߻3���{�B���Y�H0� ��A�)Y��C�@��9C�	�/[��!���;�=l�|.g�c!Ƅ @�D�Az��hD�x�&�ƽ�f�w�d�͟������ۤܕ�B���z`mNm����B5�����b1UFȐ|P��d�-�}{��uك��C	6j]�^R��l0�O�Oe��(Wչ��HGa��Ź��ZM�Qee�h�I�c��"�o x����4(m3P$�4��m ��+�� xJQj���:�	0l
ڦ@H  0f�0``� @�    � ` @ � *��:�p a����X`�*�
�1=A$�S<l 	0( � |1O� 2�p`L   0TO	�hn~���>ЬY>����+#[R��<B�M&�
��T^3v����D�,vtc�M��c@  � �                        -Qz+;)�Lv���Ģ�@� ;x�$��.*v0�Ah�.b��jZ�ʐpz��IXI�&!sT����� ���3�m�¾@5�0㵈�0!�
�n��&�F�DՊU[�ӱ
[AD%�|e���g����<X��pcN(݂����D��b�e`$F
�����b u���SZ&�	q J4�@ ���4@� A c�� ��*e��6~�Įhʴ(y'6�pBB��ŪT6M2��ҵ� 
�0����&8T.bV�%����+�I4 }�q��z���pA$���� �����E�����i��� "YD ������;��,-4�<i��Y��Ơ���+���o�� 0����j�)h���{Q\����,���x
X��L r���'� j��P�x׬��\���S�:"� ��К-[<
* !(x=�W��ٽj�˟:)+���bj;��� 8V`��B iw ���OV��N�4 s�@X��>c�2���)��Ct=� �  !y��t  nc0                     @   �� X�@��A��J#|LN�>�p�����������]�E6���a�k�H��t��	K�\(�����`VX�
C��W\^| f3 Df�:�f���M�9<R(&͂���؀F�[w�&�I�0��ʰ��m([y�$��d�d�D�mA�s�ڝB�[�(z\ S@�,$|H��$P" C�Ҡąc@lC d8�04` &�Ш ��Sd�-Y�ҡ�r0Ć�  ڻs�GC�W0�!�
A������6 �6����	b�h����h@�BCJV����V6� �0q�@����B�H  �u� K�  �0�V�d�!X���AM�#���4b�=�����3S�?� J��"�9��>��w�+E�� �� rr�S S��'�$�L&n@  H�h)�8�� �!7��� 	�  ���	S�]!�Dk%����f���  �` @PD.}��@!f�     �    6  �   � l 3�   �Z���Qb���ŀ�����`��u�Q� ȰH�岩b����s6N�Yc�v5���7���$�غ��T�����݌&� ��r)b+�&P��47L�- ?��N$t��AA ��q�2�C�ՠ��h�OQ�'z0�XKue��M�:k��0��A A�ү��'*�T� (И �@� �BC` 4	0,��/�Y�D�PP#`�-ʲ"J�S+���	�[@��� h$ �T-@04�m��H$����6���00��R�.�DQ66��C  	� ��l �b  � ���@�$� � t�+CH`�  c

�@             	X� ̠�bҀZ�` � � F  c� 8�c�rN��/ˀ���  � ��        a�  40 3�� @ �0N Yh ��D�� # ` x@�C������sg�-H�Ir��y�%H�D=�<��N�*(�q� �6�A�!����X ��1&�4! `�'R`���R�XN����"�$]Ԋ��Ec]�$ňO�D$+i���t�L!` ��(��� `yl���� aA!��c�A7�5� @ ¥P����hi���$��H CD@ �@���600! �`��@q��0`�$h����lc@�@� ` l $ #��`R.�Q�,܁�	� "�������aX{��~���0�C� �P1��   ��fU;���&��P`�` `��H<+*��ġ���`8��_v,1b���# #� �    P��D@  �  � '�  �Kb�Vlժ�֠X��
*�	�$�	e�v.�nFl�"M!��	��ay�Q��{�� 9G��%{!}�N�"`�s�O�Z�H � �@ tq  � �00G�I��	 4&T� �*�	���$�	�� �`0-� a\�`ڈ5�)�D��
��p (���8��Q�>��4e��d.ձ��!�Kv����2�~ݝ-A�BC1�'�[�R�/0��O܏��7��8π�ڔp  3�eHz��i�~!F���v�/  wE�T��.�&� ��@   � �   �7T  4 c      E  �
��~�'�qU |��{�ރ�$Y�`{sdϝV���b�d0qRN���@$��%V��kZ�3Z�%Q�����3�����;�#Rj!�x�P�vp�c��9Ӵ��9V���nS���,����3댛,lˬ+�;4��<��E�`a�d��[0@�fj�KZLAIf�5iZ� `$    1C8�"�`X���Dl! ����V�°h�*@:j��!��`0#�&�  � Vz ,h1����\�e`F`��C����փm���(0  � �  H�0 @�4@TC�!�0�` �0���� ;H ��8T��   `0��3 �    �   �   @C  0     ��g�F���>�xJ�����O�T�-8��VL���+��1* �k�m���a�hn��T;`��XI�tԒ*�H` ������$��XI��R�X$g�~->FG� .�r� �{�� ��X�Pͼn䌅7�"+"L��ZDz�m*ˁ�t�� ��`�4���&�T��.��Z]��9)9@  A�  ��Ȉv�C�1�Q0m�c`�)1D��C�`D̛(Д��P`�B`  f��*B�I�6F@4@tN� ��  �  _��$�0�  ��� ` �L b  	���P�  � ��qe7`�0` `v�f�?�`$0   @  F   ��                     8�4��0Uw��f��|(�p�y'��7���c])�K5ɕת�����J�*H��u���8�� �@�;����M�����_d� �h��("N;����{G(29�$@4�˶���:}��� +%EH�4 & @  H@  ���(�����qЀbl#�x��cn��U	��B2s܎ � 3��C 0 ���cb8�`#�<�L ��S.m��U{�(��%M��	��ٙ�\3N�԰��w��F=��\���հ�&��b�6�<�S��h�6�&3c$PF�.0d40L �0�`Q]&J�x�䚞���j����}+�\k^�Y���@�-��۔��kO�R$��E$F�ʡ��g��@z�&# L\nl�  6$  aA!� $
0�(��	(y��&D��`4�A�VTC�`���4P t@�2 ��3`eB&-1�@@�%/vi2dm���B190"���F�h�)�!��ؕE�#ΰ菅>{8�zہ�q�aN(*�0N	�����Lj �:uo���́�L�[��0��K{�5��<f�I_U�����}بڵ�1�oD��l�^�N�P   4�"�@M $�F�
���5<	��u�r�:-���m��0  ��
  �  C    ��5�A,��� (�dg�+��<;�)--�z0���0�r]�4UA�W��9���l� ��

�0��$�]jx>�-�lc�R�L�Z��ix�LFg�욋<� �Ld ��W3���q�b:\���%P�u%�� �{%  �r��1T��4(c�  �� 4	��`1�����>ٸ�hq�3c��cU�o�J0b���n�p��<5��c :��D1����bh�^j�   ���'|�&!��  0    74��X�   <  `I���� �-w�o�}RH�p|CI� 5.���w�`*q�j�9"��t
bW��zlձ�r����g��p� ��R�f8��[K��F��������05�.❫e�h+�֛|���QQ �
�x�(;���.W[TIP0c ����M+K6Ԁ
�\�!�4�"�$�� ��Ep*Y:`�c��R���`���� A!#�!ET�;4aD�(T� "M�>_��lc  8 �0         �t��O�� �(�"4  �      �     .0 y��     �m ���  m�  	�)�.(x��4�	9��]+N�7��*\�A�E0[��<�~,�'X����0na����=��C��H��B��a�3f�K�	YF8��1iq@��P G  '��ԫ$P���`��o7���e�~�,e�C<�:�Wg���g�j��$  �P  #�d�� q� � a�fC܁�n���!   !�p   �  @ @ �¶��a9T�V��@�-^b�$��m�p�\�O!����>�M�#t�!�iB�TXI��k)}d��UF'�sd�N��8k�Sp���(MvB���ڊ{8��wǲ�����JH
3���K�w'��j���`.��"�;ؤ(��e���ZH� �9�'��ͷ�C�HB0�zxp���A�A�V��L Ŷ��   "
I!�A�b                              0                 L$aB�P�1A��q��&	mB{�F��!p$E	)	B	44���	>�@ @ 0 ��fH+���O,�A6xEp@�$�X�ظ�����>�8���h\�@�,�%�L�"4 J�X� ��}�������I9�q/7���4|J���D��",!�C�H q# �Fq@;|d\������Ɛ�X���{M��돟?��	ɻfJ��    '�\ζl�=�
���)ͯ���� �,5���sZ�^���@�0���H|lN��0,HL���g�yq�           ��$&	�Aa08D�H"�"��HX 8ОƘF�E�GXD�,"� �-�6�Sx����^�Vq��E�F���GPñ�� T�  "H1:�>?�$4`�6J��`�$�  �J�%N?'��A���!��H$��w�A�����>p 	�-��zze�N^�Jɤ��"2  -s���B�,�Esy�F�^�f��Z��E����ܖ��4ǐ���r@  ( X�,i�!�Ԣ�	0C0��C��3���ꬂ     ,]cE"Y�4�?��.�!��E�� �!�:C^K}8�'s��F�OT�hС)��h�wP���q�j�]�w�`�����FF�D        P�EёBo�����2U���mĠ��F��&����¤%��J���.ۓ^#lW�*�#��[F=�J����d �0�\$ �%m]~�p�i�IM�`jKT��qX���I�(k��;��'A�30       �kme�招�>`��bba�"��l��!T��-�h�e1�x��͞y�>�;D�I@�K��a`���%���Tף5X_��9BrD�Y����t�#��A�|RB&� �ZT E��N���9F          �4�8{9�3�nX"�!X��$.6�9����pxD��.>'~j��#A� 6���!	SR����I�2���%Q���8�/jgy�Vh�ZD�W�/A=�B�3�`[tN0                 @ŷBa	�JA������l_�A�$�"����zh
��P��ٮ&K����,6��0os�Si�A�D�a�1�Zʵʓ�~ah��E�¤0��	 �            ���oW7G3G��r�� �� ����^	��\ pBp�a�9�Of[`��[z��#X&,!�SG��^1W��}� �  6�B��wP��           E&�� L�E��o�"ؙ8A1�j�){��@�����_�<K{4X�~�@����`�T=�0@g�����     ��&mp4
      _7�@��0����.���a7�KL �FA`���B.�x@"̱��&	a�h	�9h�$>o�ӊ���錄      s	���         #�)�&�DO�*��	�[��!,aB�@�X�[���N���<4BK[u��Fa�j�ڴi�N�� �B}	�Xm�hlZH[����{�V-9$�mk��A��=t�.�,��x=�upp
�E�fی�1(�N��$��UGc�a-�4I��
!��(��b�(.�f4����	b
$�P�7C�a�1�F��f�4L����C�,�т�Ũ �,$��C�w�\����=���@a?�XO�b�� �m��`�ֻN�7�'�� +P(',$�t��@	���A�H(X"
 +	B%=�X� 
�V! �� �44���_ J���_ (((E�t�b���W��lѻU��C�b�J�*SnXc��	�!eA�i �+ҹ�5�[LH�x���!�YΣX^7GC<i�TGh�G������l�/%��;�xО^ض͚..K/���6����_l<{dDN�_=@��24H�~8DАB�<ŊA����4D0G���z����,/�Bq �B�Ɲ�Љ�"��	�B�]>)�aD Z"�W��8@0��<c8�	�{�Axl.Ow������Հ\��bV1�	��-�����~t��m(R���qv�u�M����>�){=Dq���9Z�L"�`J�˵27�c`���
.-A �@�	j�'�x�yK�F�2�?�S"�[#�	���� �D�<͂�3s(ǌ��d��eh�/�5	���|������I�\�8K^R([^1��׮���[(�ނX-.c�(����Ҕ�@y�QF����;e|xR,r�O� ��8W'�Q�؜��:����4x7�>�(�Qm���w�EZy{��&"��&i��%�mK������Tq?K��`q4b�
4B���Ѯjn	qぅł��2��}}VZ=�bK6+�c�L���x.#�+c��:�v��mQ�����} �'�=$F���Ug�k��1�z$�fZ���=�O�!I�-�h���E��U4{�aB!
	�#� �@	,�X���0�<�R�`ZG@G,4,��T}&/��I0�m�I�L2�:}a�L0@DC)F��������zUyќQ���`��D1 ��q�H�0t���X�����B	�E�/�0���ċ]�0�|�l��$Dg8h!�
�W��H+<H.|�y�uɱ��1�>����2��� ��X�QD齦�>�pPМ=9��0�@k���$n�y=8A ����~4L�Yb��U!����qr�B����@�V�����A��@2W�J�KOl������-~aH�.���
 �u�%c !W���r��6и�KZ�7O����b�Nb�I���Fsˢ1f�*�R��K��m�+��w��G����v�9��ܥIѦ}��Ze��_k�I�����#�&[#d&[�X���V�K��TТ�Z�g6
 �a�R� +�[x�S�Ơ( }�<>-��L'.��
���8���̠�Hm#�V�<�P��(�`����A�B!`c���w�~o�洛��Ǆ��;�m{�+�,�5^�Xz͏�����/�a ���~'NI���A!$���L��2�����xw

�U���+'x\t�LLgKT>�2�/���bc7]��9��@Ш��M�e�U���kE._U�s�>���-;����-�}s�/\�1n��Ps�8Bh�$�B�� �C����z�rr�.��%�b����h��j���
��M�K3��
bu� �K0��!<��	�F�,8��*u����4��|����3.�*�,�'&�֯A��Y���p�BCHb��k�`.����/C�S�h�����|��C2�����A�7��7׫L�rY�.3��P��n����r�w��Ca��p�*2�R��.�Ln���[M����՜��#D5Q7w���c�M1ch���v_#}	:�g�3�a0R�r���J6���Z��&4��<�X������'��Nv�OGC�	>!�C��@� ?%�dt_��2z�~\��_û@�l���B��
G�%e����"Ҭ:egr�
���r�u ���p�a 7P��D��Y�Rz��@�,��'3Ȼ��&X!5K��ۀ�e�t�)��tek�B,�]�p���*ƛ�iM���>uF,,Gbc40���.5쟤LLv�7�㘀�kT���\���{B� �ɤ/�bbp��eV�A��D��D���3Y�̈́"�1���!�3���>�Tf�ϧ�.��J�X1d>�z����t��I�!H����h`�K�S�1�W�n�!Ϋl�e�L�3�T9kw�3��u��C�+W���3v���,^�Mv��*[��Ȝ���d�P����y��j�ln:����#i�#�0��B�� ��Rp
 Aꞅ��ro�̑[�	J��`���B!���CpK��bz ������lt|.
�~� %rY�-���+Q�'
��-I�@��)�x(�2gy]:Xu%��"g�N̓d^`A�7��vL���zH�ݰ(��'�A+��)��"���:�������ރ�Aa��A�G$��F@!�y���T��5 $:���/H�@a,"�� R�T栗ey4\Lo@�<������6<g�*>m����֍u�U%��T��-Z�s���&�	i�}��{��,W�|��.7�]�x ���!�FH�"2+ܠ��������v��Ӑ��0c�owe������rm���H��n�	+��8@�Rϖ&�Sp��3��dve�ؑwo�g)�u.f9�� �����'��^�v��A���dS@�A��� ��A�^�&c��1"�N&��R���'��3Kt�#��h:��@�����Ǿ��t*������D�1pAp,���O6mn�*~u��M {���j@Bg�}j���L��A���7wЍ�q����$�j�4r<�D�ށ	�ĽM,�d�LOP�< �����P� H�?r�&�/B�^H\�Y*�aV�=����9l��x�b��sc�����Q!�0H(Х�������E�ECh�<��y���:��r�p�a Q�/�"��rҷH�ٱ�I�A���>��-p:�m'ARcO_�ь�h#�A1�����,Vp�p�d�j�<������-�����$� _]ι=�x{���׃=���Ĺۮ� ��s�Ɨe�B#�FǪ��|K�{�n�_��}ano 7��D[{l�a`�U��P@��{b�q)���j�=�|ؖɾ�VH��d�
:�nOVę�,��GC�oi�`�1�I۷� '�OdS�3�Q�.�5o�G'�@�c|&�F(/�Jw��b�pS��z�Z��
1(5�J̺&���D��oN�c��㫬�I�]i����I2Et��j:��� xܪ�g�ٲ�K7o�/�f�(��|i[xdrW@q@(4��o0	@zӢ� [�q4L�XD!E7�"��G0�0@��^�֚���a�NԒ��7���|�b�@r��P�@wt�SԸ@q�2����`�!}9L�>2�CD���`��j��@�fč{&>k�L�Q�ъ��������P�xl��h�B<�+^2gj�����]��y���������:�SLh!p@�pT�k��$%�@����4ƒs�@�4lm�D����B�%�����LS�����F�@�����#^�1'����&1�|IE�6� "m q2|�
$Ud ��D��J}�e0md��FԡB> `Dm���ⷐ䰶,AcI�ƃ�@Z�ݭ /kˠ�/V@�ZR?N�� ��^��[9W��EHK�dY�
9�&�x ��� =�aϒ�Dy<e���+���`�-�xs%�$� �&.�5����Q	phn��Y��4���{w1���J�r"�Z���G�#�S�� 0B��0x6�z �l�����r�N %�������8Dx( 0Be��*}��h<ò=�� ��3�ޘ��"� p��$	u��_*?_�&-����������X;�d���}�xw$Y��W�aX!q����?�˿#,�8 n���x�A�,hr��h�]W�����h(F�a����IX�6��{�ֶ�ӕ�H�����'_�(�����[ڰv��:��y$��tD���q��!׺2!,���F�%2P�m��>���q�!ą@�h:�a/#@1aP��=��_�@6���*�u�IBG�H��Y4�m8��-~���A�
R�� m�F����Q�l�5Eɵޙ��2:�����Cä�H�*\޽jh���6.�ɢpL,l�_G!̲3:�:ď�]a�	�� �+
��%+���C0���jų��d�![m�ø@����(| X�<}��#>`�p)tY��ud���CѰ[C�5b��D hU9r	 �kZ`�Vw�-��ģ��u�X�\�ּ�Й���AQ�G��=�lT����Zmal��J��?������n�s7t�%� ��@�ay[O����|�q|wA�� �SN	����[&�S��ӷ���p�p�'�N_~���H�� [�ѓ�a�091!!�w����	��1��Q�y@��^��F�e��:���nOX偋ĥojl�M �n+买C� �, XE��g֤w�t��(�٣s��<�Ohܬ�����@�ш�%�r��.�x��4��C���w�����Ä�i>AT�`��ȑ���6II�<  $                              -`�eTP镚�3�L�٥�����n/"�#Y�<��N7��@�GO:g4�          7�                 ��0���� ��X�HFb���yw
�%:����� 0          Q �uj!               �8
͗)�X9�� q�����~cm��6��88��z�0AН����$��u!k?F��SZ���≒��AI:�A*V�H�)���.Lu	�@�g� �s^QN�Lvy�&;P���C̻Q^��, �O���1n1Z                                      0�R&��EC9���0��rewG{l8h�Y���     !�����P���q`!� |�#�����������q�4pQ�����M�l:�
8+�� �5ji@x�!���P�"���8�H��4�o0pv/>xY]ۂc��K+~6���S���F��*�(d"��6  }�� �y�                       .��yz�ф{:,�Y�U~98�F/X�%z{V`�N������                                                        �/��x   aw�1~)@              ���O�u� � dw��d  M  8F�A  <$���7�����     ��             �J�TΏ�k���Mqֆ��No���r-o+    $���sT�"&)"��5w�Q�   ���X   ��Vd�"!�C%ckd{v~�ĤD���l��*�                                      J�9                     a� =z         �  @       �f)G(%ZT� �2��g��ɰZ-C]x p� ��                           g-�E4�"�        ���  �3                                        )��       ��@�o.�>��A%���c^^ΊYmǗ-��l��"����4By�P�k�N�9��jՄ�J��*�������������������  *                                                         �6��+��&M���I�1`   	K�7�6R��z-D��2�LD)5��R���rz<S�h)A8dA�M�r�d*��6��Φ<���5,F��Qݜ�їG�H����cI��1n�]	����*1. �¹��`   a�� 	-��ڭܣN�)c�~�{w����}ez�y�v�JQZ��P	�"l%�O�s$��e��dqj�7jQ��ۂ� c���O̮hqG�<=�AT��/��C$����
(��T���#b"�1o���?� %�             +G'r�KoЭA�'�5a��,��Q;\���$�,�Ys���,�)'�%&�%�D�,�8��}�e���ȕ���r���o� ����HHjY�AR�#v�A2�A�|ݦD�
�Qq9-��oF� ��p>���$6ܺ���K"�Yd+u�cs� s8��s��cx�1CA=<i �����fSa=ef��7�c��@�yW�2;K7�X,�'�!�\�lQ�[f
���-������G�%�|i�|��p����`ȣ�	�4����4�XB�l"�^��X�PZT^ ,�5��F�}u>MoO��N�uJ~o�T�n��������o�k��th�p��	��(��~��������A1q>VRMf�ֲ0L������]P!OءA��.�����Rr}iZՊO9ŤeG�8�`�$eFBf}��r�ӢǗ�W��}��#6�=�6��1H�%����i�<C��Ϭ�
�jO��_�$�.�?������텲�������=!��}t��ġ�ҕ4���5�]o�JH�+ܢ���g�&7Nڌ\=.�}�;@����'緬�9��<<<r��O-rʄN�\���GPL��]9l����uIcu'�g���G��Q�*�I. �0�����i�5\?~�K�kD�F���@�_J`������h�U�����������  1��  D  !�� �A���`��V��S��z%�@�~۰�L����#ͤ'�Y������x��眰���C����FL�C�"|��Zͽ�9gxL�#��z[��{�S���v1��t9����`9�~��������ˌ�c�혾�g���͟K���x��o#�ɶ�����Bp�m7�1�/�Oy����b����[[�0X�l�J����old�.aa5��/��tO�  2%���dD�              !�p�`�,��D�Р          �V�m�б�C�      	�	{ *A�h�   >��6U�PUD�`g!� a)bh���\�	��p�q"����8 � R`A iT�CM� -Q� GDq�>$Q�r���"�Q�Eǩ�;
-�I��"�QDl������;@:o���5�U�\�)����ʘ��B�*m�aXkҌ7^���ra�2PL �@Y@��d �.0���� <(X|G�t{s���Y�g. ��a�����d[S_�ɧ��)Ӯ��G�(�'O#��X5��,�h^�eQ���
c�n?* `t�$" O	0�G��Z>Ѥ�<}e��G���~qL�r�TtR���`�'H���:%�D�Lr�kѪ���j&�U�U5<�<|:�Z7  �T;UP�@ `�A�eb� S8# �(|"�"�h�8��%�5A%a`�a�����8�YWj��e��3J&�M
�Ft��kd�-��c��L�ٽ���Yh�G%�C1��l*��i2H� `  0!��   � A1�0@a �@��`B����ˍ�b�����s;L�Ȳ�t^�bs��9�&<@�!8Ӛ�YE1&� d�ӌo9Evn*h�M�p&h��B� �� 
E�C4   D�Z� \��OVl" XDx�=1��h!xHD�L���$���3�F��H��<u%�]_׸x�{!�~Hd��
y�fgP�a�|h�A`�A D'i��u/���pP�C$/ሉA  �   ��&H��SԦ����A&*q=? ��p��{}��#F1�;q��Oj}6Hٔ)6��W\�d����.���p�
l�i@�ϲ�1� �X�Uf�R�����	h�����Y��f��!=    @      �E$���1�c1���-�D�&ހ���fh��'�K���8�ô��\,����V1�Y+*9/th����2�	��%����GE|kfLS�ax9^&`�� '	�[�JO�f� @��  h ʼ�[�.����bh�`��rd98k�5�j�&��C�s�>A�1���.VtYjM�R@�{E��3�6 d{���1����'X��o�.d�����t1����hH&R�QhF      0Lp8�t��З�ajJ*���0j��ӗ �s\�o-�����ql�9*R�+�j)�G�?�9�T�L��� \�� ��7�	H����1h�z�vb�̱�@{�}͓ƣ��%         ���ڥ�x��6�X�s
Q�F�F�$����*��|��L��1�M�Y��)aB�� P些*O&{�l���vup��gX��ē�3&��"���k�N=�pS��X>�����D�� @ ��         m��#�v��U����� �\� `X?�#`
 F2�Bϡ�f� �DnE���"��5=�-&t�phq�t1P�u�b���t�C�E�������o�I¥턉�z�7:�S}�⧝�$����4�� @          NAi�iAh�R=����L�Al^_9�d���y((��6��M��dm���;���p�$h�"Ӈ���3���������*�0+I+�Yq��d��dE8��&�Aoȼ��r��1�         �$%�͆��� �l8� A��D@A ��?@��#��:h`��,0b�I�&x��  3Nf��\�
�lr3x�F��k�l7K���M��$��JcFi
u��Lm�Z4Ȗݨ��1�����7�F�'&�=2h�w�تjij#C�D��~���Q�d���f �M�j�~e�WJV�-��Mdy���+6p!���_����o���k��f�'45�(T.���	5�+� -d� ����PD��(�� ����@J�n��M7�(��<}�ï%���➂��d��	����WIh������qݰ���|S�]��T�o:+�'�
X��+�%c���A����<��X X�,"D���'�=@(YP�	{��d�p@�4���Dh"I��L�M�]�����D������	"�`,�a\xBh,�B(H�,��'v_.ml����7
��_+S���&��K
�B��X�G"�Q����̥U6e��JYVb&���)b1#�6��m|}z{��}��	�h��"��=�����b�L�5e[a8���k*����ձՒ��E"��8U�1+���}�E;�Ø�EUH+��ڇj�S䁪��A��y`�R���(�k��A��L@�JAw�B��� 'C��k���%���t��N;�^%��5Z��Ԣ�!/��5��V���	Hk��_C�6�w}��s�&���kC*�
��JmOAe��5ʗ���ɦ��j��c�}�AĲ��	����tFL�N�Ƈ��LT+�� �@��aR�����*	t&^4(Y�U[¨��^
���XJU��3�X�;a�@9�!��@��R#�B�@I(a����|��%w�:s)迠ŇDR:�H����uh����͋3m/k�q��c9(��(�跫��Y�O4��i��\G�-��l�r�x��H����Wb�e�OyrZ�*��ص$w-RG��ڗ��G��R'0<��Ҳ��Z�j�h�ݖ�pB8��7^M���a�^f�۝0������8��ͫϲ`%8����I���G�ߋ_~<Q��4D&�2����f��GF)���9�Å���K0�Q��%��N��ڬLo��v!_D\�%u\��|��i鈃gK|�J�wk��Ӧ��Wj���t�)>+�ZrJ�$_�`�^�&A��\�U�֕L��Jj��/V1�#ȁ�Q��ʊKN�^�nVcIM�L�4Rת��2��@�B�r���V��G��%�ȀX���ND8%����Q�� A��AS�5��!���Dp�,�-T�~�����$N�v�����JҼ_��7�3nW:D_.��vLK���z�]�/yqļ�μ�g�*i-�����h�׵]�7�C�L��L'&��ϊ��|{E���}$TjE�A#�a0�%�嵭R���R���A���������@�W��>��	f��b�=�Z����>̣��V�6�[�h�-h]ک�ű'�V�9u���v�o]��w��+Ĭ�l�$<�]�W�SO�e����>�_�;.]�/|���{%����L��pF��TZ�o��pԗ+���Ք���sk��׋~ߟj� 1pm�[�擗W�B²��&[?�s��pX���6��.�h�i;� ����v��I��N�.C�\LY�m ��� �� �=�AAB\ARǈh(b4A���mK�-�s��DBˋV��������e(����UZ1��˱eƤ���p��Z&|�ڰ����R�8зY:�!��V���B�(ء�%�~s3����|G�o�Mi;+O<�r�qǶMZ��ű�¿E�3.��q�7R7U�E�{>T�ي���Ppȕ��"�Y��;dX `����L�́����g�y-<[��7'K�Ě��3�ұ�^R�,���x�~Z�f�_u䦫�����<3����6ϛ�1l_�ƈ��e�Q?������=���SM�p�Mo(�QG�	.R�]������32�~=e�;��tgM辦���[�mSv�U"b�z�5�d��Ȓu�ZuP*�m�.�@��9���O囹�:���0�	�D'ՆALq�L����|d)-����:<��JiY{�QH��T�$�F$�����b���I�9�jzO,}V��o��ƶ�-�V%.��k�E)lC���~��`[c�)��Rb�:�Q�pı�}Y�F�,~ʪ16h+�ke��{��fyj:,���<~���\-]�]lO��7(:���V˨mEr'H����e��� ѳ[_�X���G��� /d��c�d��Gϲ��+mX�/���%��������	�U�O�q�����v��j�6)f_�e���},���h�3��{BJ4����Dx"躱�@lb�ѐ���=�-��($y�F����lZ=���S��Z���R�Ա�1I��8�THy䙓u{�f��
N@v:�01FIB���Ԁ:��P�FM�Ί���[ڈ���=�D���Y�f�u�3�
F?7Ͽ��.�����,�~��Ǘ���Y,�DE<;'��[E�&�	��O��ple��?�k�ݟ�g�%:�MU�$_��٨bvo��6�`�����d~2+��U,O�h��s���+}����>��:��m`r7�f��4�&`���5��ff�'������*��#��С?} A����rg<�z�:��: �����_���) O��7��FB82.tŦ�,,,H␑��L��c?e�Xʎ$l�М.��MF���2?�,I��}X$c �d2�1��9mMR'��L��"仢�6e�9E�,U!��J�3�����_�� Uu4t�6l�KVL�b��Qee���~C��ѿ���$h��A4�k�/�;eyZĵT� }��BZ�K��6H �
S i���2���J�,�n��F��'��l�2/������1^�S�K��K>�8�	�Q"*3�o`��P�ė/S� P�����2bOή�lQnn\�;F/��n{���spKV;"!ӬY��0�q��(@�"��V1o�T���ԀM��w�٤�<'S���!���t�{����
w�F�5�4�/[��}׫k��*�7�s��o��x�Kh�T¡�Irf�������1�vb�힙q����	�����6���e�b�hbE�j�#6O�0��$h�[h��MK{�&E"��s!nc��m��b��I�-ܿ;8�E,L�SH�h�3�}���Ë޿5��f�����ǌ���)c�-=?C�ʋ���(�l���$ƍ�qE�o�Q�Y(9f��e��"��Ԕc%���9zR�N��>8����5nUqIm喍/���2bi�:=n�N��ev����H�[�t1|�,�E�*u���]/�D���;9s�)뫬�Ԅ_�:]�"����<��M�-
?��)[�b�ż��nt�PH���,X�Ѧ�-�ch]�%Z��6�<�1F�|C�iY��!缓F��le��<*��2�x&�����& �
Lf9��2Ȏ���%j�H����	I�K'?Y�ꢖ �nd�څ�E7-9���C�b��AX~�7��xRx��K�V��ǲ��o?O����f��*����^�1Υ}���Y|�{���L]������� I���i֏]h���3�!�g$�?qk�#ď�Wy�K�N�[}���>]sW�#�-�k���s���x6����f�jb^���S��S2K�:���CH��NN�=��{��o]S��iL����[�ܗ_Z2ۊ�=��4���q���!~�7�Y�L��+y`V�:��8H�lQ�-���{�©d��e�1}���.73N�ɯ��bg�D���)���3��9r�9�rƟI)ZwY��/�?ϮM��ef%��lV�x=���X�֙{9>�1��|��ũw�nZsh�k�q��ȖU�M+S����8��r�%�&\���%4΢
�x�2H3R�.�6�U�o���{4�O\h�3bEL~�N$�Xk�p��ȴg�D��VՆ�vk&��h��h�2Ob�.�QM�]�F�%i���!RF�D$Q�t�(��z)A�����3(�E� �B8��/?-ڱ�G��C��ۜ��%�4m{F�Z�9j��4���V�N�k>2�v&xU���v~���d����-��[s��>hF{��T�*�+-YS�W��\�*��K��X�i���ϟ�G�3����~
U�qƊ"���&'c�a�k"��Mb�[q�����Ip�����ھ�[�2�*�5Ly���qc!�Y1���^R�sdT1pI��*'j�;2�CB�Dvݢ_���s�&��~-�RKo/#�L�M�14B���)Z�,�k�]?�H���C9D�%ĝ'��f��"e�BH����$��>����ƹvx�NS�`�*v&��[�>�G��"�@Hqr�W�_��6Vy/��2�C�B9yp<R08�O)�g��D��O,Z�O� 4�_'z%���;��ڶ��a"(�1��
�Y1L�ƖU/>�FR���d9�����8ED���%Q�Q��%��c�2�wŦ�W8�aL�Q����'_�����i��B�!��a`�2��"&#��UZ���H8Iъ����`�"xR�A�a�/mz���jW�<h�� ����D��3�� �G}Q�)�XC�_0B'�!�;���-�L$�
��28%_9��,�nǃNS�w���k)�3u=i-*��S2�ƏlĈߜ��dK��UG}�>h��������VG�XБYv6���,Qmu�A#9�=��]�a�]�~��+�dh�%w� ��,h�}F4�q�bY���.���wu�1uE�l�+�(ȹz�ծb���.�]6R��'�"1�*�9]���V��E��">H��uڕ5�z���{������71#�UB���쁭S`�D��݉�>1�}E#��R�-cjP1�@� � ʧ(����OƗ/���(��p�#I���WlP�_Z�#�CؕG�Xе6".��m�_�D_"?s��::Y/�f�IquJĵuI� �]��K�9���#�Xѫ(�D����<�j$�Z��"{7{�!Q�"�9�?/+T�kt�",��hI�r&!{Գ_)�&A	,K	b�2��^�K&HEtk�R��c"{JTKG�̟��JT�x����G]D�֚Wŧ�+����#<QLI�;;,l<�*LS�����P��F�(���0�m��9�8�d!	��X1a$�l=P��K���6��Jc	���#� B�3B\�|!�z�/���q��z&$+��Cp1�PPc��e�Y��J��u�k�B�2�M̫�ڐ�D��uLɑ�y�ܫA}M!&$M���D�-m{��i��W�M�J�$�zD��,��[��ZP�[�קN�jV5�2�Z�=v�=��j/ŀ��bG度���N�Q�c*��H��S�R�;Qyj�7k(y9J�o�nu��]�,�Q?�������c�&$s"���I�	w����*�ƊL�����b�X������ly�/�H��+d��[l�]>,}؟����̊��OQb��Ze��xJ"��0wbXi{�
C� �b�PzN/�0Ģ�yDӆ�}���g��_��#�QG����\�cb�a
"�HD!����K�A����3�	H��a%0���4E.8�=�#�a������ �M����q��.�O1
�(�9LHXؾ6)*!a�֓U�"��>��H�d�Q��A�38���ˢ1H��
1MFS��\��L�ME�t�!ID�Q��"����4e9���h�C!=,�E>Z#3�K(���{ĉ&4c�A�����Xe�����+�v�YT.���X��:�Ȍ�h�
9�	��2�� �}���ia�T��/1*N�6z��E�xE���Jh�md��oEh���<Dyh|B�	����D]�n�K���)!FZ]lA��0z6�����c��W{���tyՄ���9��>��-�$�����O C1�7�\'�ֳ�	��$p,�3!!�B���Er���v=a�| �����" �n�(��0^	��4���d��z��=j<�47��X�M�ա}�;_6�:���9r�/��g�8*�N�B��6uE�b��`��#��V�⊬ =�/]����I�|��s��K�O!�n�x}v�c�x���(�͗���j�CY�s��?	b� 吏�R�_��g4D\�q1��699�b�����/�6/��t�cʨ�~���K�b*�F�c'O��� �bD��͏��21T؟�f�I��l	�_�S�B���i���#q62H�Z��sQ'��+,QŢ�	D��=:�� x�v����2���רQ����I� �@�F#rx�<YR�F'5���cG���AŽL�$�h_u�9c!�E���ѢDɘKmn1	��fĕ�	q>���D0�h�~X�z4M���ߚd2�]a
��JB�ϲ��*!�<C	�a�bGQ�z7�8��"TE%����;hęc"�Sy��M�˭��绾i��Q��x���x��6"�Q��&F�J(�E��k�b���ƛ�������cGDG��Қ��袹�.�ؼ)��C$Y���JA>&hfw)4x�yA���rc�.Y1�'��F8�����'?L��C�1sEϞ�ۑ#>�C��[&6�bew��F�`�Q�Qzm�f����A�'��_�7 牽�������L�Ya������ /�:<Ӎ%���K�� ǹ��t��� F( �P� ���G��w�Q�V At���!"�`�#P�)�(�!�����$�4BB~�^���B ��� ȶ[	���zK�.�""_��Y!,i� ֱ�A��oDB��y��I���T"/���%2l���7wg�@�O�;��Vug�Jݤm0�J~ZIw�8�h���� Ky��Rٟ+2���n\O�O�������1e��S��g�|���:���.޶���m�V���ٓL������#]�,�O/�p6��G�Peȹ$s*��m��GzW	�p�� �EG�%Z��CFx�?J�n�ר�[z�������Ld�A6gG͓�r���/��XPX��Fs$�}J�x�F1�5'�DC	������N��?��˭#҉Dm+i0�&&	Y�ES7J7��iȅi�ˉlUNE�V�Y;��(+�M�J@&�\:&����´؏ĖWY�kBy<\5�9AB}f�B �$�f0�~9W�@;�"`3�(�� �XF;���|`!�P�8tp�$�t�a�!ր`��f���g����!W0g�8���$�!�'���C���9�L)l$4�� @$4�G   4j5h�s�%<5|V��<��X��v�d�S��-}���Й-@1���a2S��`ыQY���$�`u ]�����}e��谉
�������$ҁ�`Ws�11FP� � 7�/v�����l{GK뺚�B8φ���#>�Q��W<� 8���°�=�\�� Y�B ������ A-_�BZ�` (ˤ`��1�=
< F�� � �8�)9�4m�ŦҢc��81hL0 r΍10 \�������66��	9ib�V�4#��H�D
Vȍ�p�6�`_�(���)�� +u���ʊ�M ����� ����X������@�R�����(Ɣ�� ��9�hR� ~�" �`�1`1�$D�2 #��9@@�s�8`���i�B��1H��  �n7m@��` �Mq�� >l �`@                   @    ��m��&L2'���h6���+δ��+������z[��R4�#	��x.�2Fl0@u�cAB��GN�Z~H�Ma��Y�r*a��c���壀)+�¿��<�ٮ���Q"#X  � -��3B@ @5� 3�  p$FD²�V��c XV(7����H��`�ǰ��`br�ǀ�[�"�b����� � F Ve���  Ȣ  ���=�   � ��@ t  q��c���y���`4-��� �  43"  ! ���,ǈ�m��$�G�� ��`�[0���3��1D��BjM���`��%9Av���<W ��H^�z�!����B5ph �0 @  �	ѧ�0($`�@c��d��H  `�� �`� ��h  ��~@3&C�  6��  0�P G��@�1��P�ߠ��h�;�7�\k� ��r�$�@��xc0��� "8  i��`Q@�B �`� =TP 1��9   ! �� �"'Ň� �=3�{h��&��lH��b�I�(���  '�w, ך� �#xw"G�5            @ g&  ��   �   30\Lb��gt� �A�Ũ� 
�J` "Z Z�@FȎ�Z���a���Qe]Єk��V������` 1�� I��p7-�d+��MY��c���08�^��x�}���:�;�S  ��M "4��_A*0��   4�&    �Wg�A�˔�e'�؀                                                                          �                            k����V�O�m�ylӹ���%=�b%��3�i��� ��x0�#�
04l��\�Fq��mr,�b�����j�P��@n �;@�83�� �J���sM@
�%m6��Ccb���K,Ξr�B����	eڄV�4d�H]�CH3��!V!\��               ˠ�A����8&(PQ�(                                          �                                                              ؈0������eA��(	��
cHLF1G��Da�&�L����a�J@��&��-���ѯ,3`(���� �)8�1�E���� P��m]�.&�p!��8ۡ�< � ��#�>W�@��!�0`��� ZV�-�^4q�Ҟ�4`&�<nۏ�a���geև]���Y�|q�k,Gٸ   �c	0                  �}i.   w|j4`                                                                                                      G� �N7l� ��$7�!	C.�/`���LɄã��4S� �D�9
�����ٔӈUY� 4��#$�?�dݔ!�4 F��` ����H@@�`�%l��n4&8�v��� �%�x���I�Z֎"�����Q��+̵teqˆ�{=3#(
M����An��V�s,r�Y.�hV��\�!q�    �?հm                  �=
�   �!�                                                �<�vz%���!�kʳ�9��4$�A]��N
���r���?�\� 	Qh����
a�r�k�g�D$��t�^�U*�VydY�-�r�Ӿ�&D��8������"<���3Y>_x\E�XJ��<V%��N�.րH�`� �    �                   0                                                          �����;nA�Ȟ�=f ybBr{0tb.@<��|67f����,�DAg6���k��J	��&�Gs �^�Kh�'!B��:ǅ
I|�df�q~���g����J̿�fŒ��r �(�
�8�2a���I�˵�2d�<���[%�H�Y����Y��h?e�@7�� D�6�@4�0                                                                                      A�`@�4�L!��P �`(C�,��2� p ��M����:!���:��ǰ�+b�pݓr�x��r�c�J������Xx9a��(w�3�a����Da��-)��a�l��G$�NZjCA�R�����1�ʚC6�U��Fokueln-���K�<�H�!��T�+GĆ6�[ Yh!�4�ǫ����7 ��Q $ �   ਀  � >L@V#I� �`@�  �@�         @                               9�X  U�� �� (����f�G��*zP ���u��D@$0 �s�q6�#x��!\K-ƈ4��N�����e�&.��G�t��AC�d�M�<k�X��ޮ��p��XFݱ�z[�" ,�Ja��W1���aR�9v��v{�j�&��x����;)���|��� g�Az�h��C����7Գ�{��|!傥�L�{㪻��   : R�D                'G})�9#�           N(��e"�e��Y�s�ߢ       |1ǏE��>��4-k5(   �y. H�"�`     �H�ٱ9��K��,��8                M��0�����Y�&�@�F�t0ѧ��$!8C(D� t���Fа�5��(�z
���u�d��$<Z���ǘ^��zH&8�     $�!m j`           D+}M��X�i�!���G_f	��>�/�H���W��!�	���
p��E�"��41Q_��X�     "A	ʈ�3� p!��@����G�'�>�q�A����,�*�&�L!p��!���n�DzY�@hB����ǋ5,     � 'd�B2{Q�sF�#�"�l"b����#�#�"8#� XFx9�^�<�)�!�+�,<<�qrb܁NH���a��aٵs� ���mc�t��ϕ��EP�G��L�5�郬4,B7T:���A0q�@%�9�oa�����}"�$tУ��iEAa +PIX��&���"�""
�<K��r�6L\��[״�!W����r-�Y@,Đ�X��bu�t��� `�� %���"�9�b��{��#L|#���1c�3���L4��ö��֔8hB ��/T���Y���iƬd(����������|�1鉐��j&��h�l�cb�Lq@ �D@ ��R�l�a�'`��D����O���]�C����K6�8i+����PQ��2V�A� 8�-s)L|$$�&t��CA�#˄���,�_z#��Cd˃��4Q�X� �i�}�;2u39# �!�a0p:����+>TqUrŮ��P�������3.Oq�4Zh٫& �-��f,o���h~q9�DV���c{&��j��ne��S�,pz��t O2S�97�~*�:ɒ,��ze裁c�j���"p�p\� `� `�����a� N�A� d
 ���Wa�!0	��� ���@%2�b|#Odݙ�����n,�E�5��lHpB�y�
�����^Cz�8A��� %�cp 4�HϜx���.9��� �d.�Q�n�iD��9F�`�-�E�{H1k4�ϟ�G8ƌ�F��TdB C�*\u
�1Us�3�=�b�3����� XDBXrIj���N8 � ӈ�)�����Y��*�oq�S`p���1�p����ǘg>>\f�&6��7�	l��<�	Wq�cDҜ�Y���G
C��j:v����F��|xA'�O�`#�2
���3��j!((�[� ���xI�r�#. Ӽ�=5�1���n�@��;��PpA�	o�,tL%%���I[������NϽA�g�z,��D.�O�7��݌���L���4��_�&Y�*"�� <H6bٴ�扫��H��(�%/s	�1�ӣ�ղ�-#��-a�) &�B����f ���N� �� @'�0 1�<��@Ap��� �D2c!p��9�$���@Le8@�`&1  ;�H��)HC���#���'�L�J�5aJ {C���ìI7�ò��o��6�K&M��G��W܃u�@�(� c�Fq�#�O��� 0��"���&yWy���1(�2�Ή01� c��N� ��10h����ϵ�!>#4W<����D�l]�o���C���C���k3�!b� ř��^M����l��܃Kg��D�h�'�O�G(� Dm��,�E��(XE�0јh�"A��� ���Dntt_���|1DqaC�eG�pCx�	:2A�;��!#H���=�\�� �������D�9D!#(�E�wz�h� 1�Q�h�8pҭ�� �LH��,L�!-�aٽP��0�n##�	tl��!F(ў%u`�ņ��2X:j�DQD���t$p����B)byx��R�=��;�[���EM�������m���WV��elh�ܔ��S��zu*&�9�������Z�bL<���7�ІЁ�(�7X��?l����K��.���)��H���� ��Ѐ;_X���i��1�떼x����V{D<n��.����fhK��=�����)�hI������]5��Q�%5�$�t -�'Bg'GU�x�D�Ԛ���$*��1U�QۦIjBr�����=d��D�1�]<ѝ�I�ֲu�y�:J%$-�Y�;�@��H�Ř�[V�e��41H����*�*'���`"�/h8,�#f�B6͵%�]|%*:���M	F�F���֊oY�-s�v;�l���J�R���� l,|oj�`���I��XŃ������h�5�A�z#�4�,p
4D���qCե!��BY#B�G�(�c�T�ўox�@ �H9H�ԋA@=3�H��!�D-.��c��*�l��ɍ�������&Kd�L�nL���Lp��b�d�e��H�Ba�`?cLB-�ppA6$jλdf,��Ƃ���$��a	��"��S53
	ى���!��0��X��[��*�e��)��_VJ2J��rE�O��A�9�ީ��bm�X��OSHo�u����$QjТ���l� i�����E8BfL1�J�G%��?�z�D�R*��?�}2�DMU�cT�^���K�� �Mr^鹻M���p%����z"w6��OB��T�
T��������`�V��S3�d�#~��,j9UM	��v{��G���T�**�U��s��:V�B^�ܤ��yx�d���*�du߃!��G��XN��.�2�iU���1��%�p%9�1�N�/����Ҋ�3����0�ma�z��G����uµ<�.@�`KceN��a�0�>j�� ���THR>�FH�!4�l���!C��/���\Z�]�A
74�z":��y($ZM6�� B�2=z���ʋk	O��*#	}���)<��9];ļS̶(<Ym�dY�wz�//߄1�ã��%8�Vl��bV3�w�d�`��&���kcy�PwIunW���܇fX��/D�~սyn��W���:L�bC���fD#�[��*7/�U�S��
ŧ~.�xx��)b�{TlM�ť���!�Γ���i�u�ڌ�g���Yc�k.�ō�BXc[���� �<!d=�%V%˃�I�P �⬳���0luH�s�߄�;�z���i!�S��XkzOY�`�����A�@HĀO�K �L�hۋhZ����H|b-��D)������qm����Bnr\���@1�\(%�T�X��
Lţd��G�aQ�]�bA �τrB��cI�]��ɉw���ÑJ���,��@k�Nùt�(��{ذxC����!�.7�4��c��wJ��F́�� A$��<�d0F�xBI��q�
�<CX� HI��'� �	��H�� �?��E�ؐ�p�HBfE�xCr@�!wE�_!�S,���(��p���b�����M�A܉4�C��P"��8�ؠB{�	G�$�"��_$ewvO���Zw�y�BTңǍ�TO+�9�"��,���ɜYko�c�	wd���3J��F�E_�M��,.cv\ӏ�����}�*��	0�,��[
 �1�*cL��(�Ah�f�p�����X��Q�ȋ�X@���2���{ȋA�x�@&?[p�����d�>ZB�\�!+,O�:�P�r$s~�s���<�Y�P����r�?,�1� ֿ��h#:M"��/����t�`�� �-��x����f��!�' �&�$�r��a�ŷ"A�����4�$���!F�G���4���<��Z��y���#�h�)ò"�Hc"P� �yC	�������b��kP�:p�(���O$6xS+L���< �!p��]Ȍ�La."Js�n�DfL <g��M���"�c4dО�ۢz&�þm���vL�Y��攤�aH����q�B�5�DL�"�ݴ�b~�f1�I������[m�����['��Z��P�UOk�m斗l|m�l���+y��a ���WGkrجVR^�2�U��'����>���>�û9yݽ�>Yl]3�Iɾ>�=hʊ��!�A&��|"i�@Q ��P�e��D@k�!�h�
_R��!�,B� 3�aW��i��A��(�'�$�r�s \�8HE`XP?I=�0x�E�`����O92����{]]E]��?ޢ�_[e?zjZ��x�@��$;�� ����`10����V"ai�UHGPV�]xA�����9?���]�%(�2YS���� ���X�AnXL�@ct�m�?˄C��!�>���wN� i����'c �i�((���Q�@�B���I��ŷ�zv��mx?v#ӂ�h�v�\ FB)�ΐ%��M 7Ў�dK{�,���� 
RK& �� 
p �B�
��Ad����/?����F٥�C�>�Q{�pT�&� �~B������\��
��p �����@a��Z�ѡ<� �@��!��Dk�̰�z���`�`#Ʀ����{'t]��������˖)�$�&� X��G�yE���I�Sn��Ax���w����{����Q�Jx�i�h���L���f|��١�(��tC��[�_�&��g���2��m�=�k`K�����A�����{�����GP~��8���o��Ą�{`Qq�	�FE�C�Cާ�A  $�%�@+@�$�?� �H0�Pf�	tD0���,P ��J� X�aQҖ���@7�a���E��@^ %��c� �� J�"B���_ ��V :U�,�2�I�,8'ӄ2�u�PF$������+�䙂C��0t��KJ��g&s��E�F��h���p��!1phm[�������\��ـ�LQp��9�� ��.�\de��6H!�@L&(d!��A��A�}�Ƶ��| ��٣ɖ�2(b\�x�R �����'J
dCƊL��S� N��:B�MF�2�z����w1�4O������Ѻ�� �:E�1��+���B�r,��)�e!tzs3�G"��Vn��mEpC&�(���J�*P$:�������^� ЮS���@s/	A�)�	�S�O�`���X�	<+ƃ� ���al޻����7f�ɔ�l=�S[|�g�]ԓMQl[BD���8���h�v�JSh!�ҢF������iί0B�=��{JNo��Ֆ%�;]�-i+�HK��)Y:kt �*f;1�XKiz	��S�������И�c,��m�*6�z���� �zVހ��ΰZ�V��D��O�!Zm����;��L)&�*"�����#_o�_��6i1�w�Si:��%yy}�܅ȴ�=.���1�7�Z? z����7������A=.D.:)Ɂ%�2܂<�p��-�������� `g��aF� ��m��<��zht�A�P�&�H���Ib �Ĵ!tJ�OC,�*5Q�}8�@O0@,Ũ�-��]��i�1k?	�+�N<�D�L�*dm)ѫC9�֪0�D�ufU_x۩�	�/]��hB1�$��j7�����Ā���̻�H�48�{]�Ň���2�����v�Z˾����M6ؐ3c�F�~�{�Z�&���Q�	E�3�W�,&h�������fRi��0�U?"����X�@|�3�c��E8��J��`��xA��+���Q�U���h�#?��V�)���&��xꘄ:t��	q���:��{<�9�rP�����@�ED5βM+]��Sq�22�l�[ZBT�����M�p;fK�^[)�L!���'��	����	�|oO��e!W--���N�5x��Ғ~�����%1��v���d�	��QFW&�h.�F��<"��_����qd�D` I"�!*$���}���-	�	�Xz�{=��G�6�*�$���������M��� �b��g�>����w�V��-hX=(����c (#�`�Z0 ӃЄ=�~4M ��8�D�L�ʌ6�d�
���&���H5-P�C` 0��Q�1�y�P�\� ]�����@��<@p���9��Mz�b�F� 0�wd)HI �W��TPH�I��� ��0����%�p�Ʉ�K*R$�"���C �z]���	�Gsjo���H,������{w�<]�ࠃ`��F�i�3.&OH��a��s �mV��A�q��Τ���b�nTQ��D���ʴ[kO�*X���!x�??y"�����=[�!�
�`lf�ib�-7���h��څf�&4��"X��[�d�G�Zmd��cz��.��Q�LXԆ)Zu�?4���Q#��F=�3�q� �tI�d�Gg�[l,.�$�I�?Iϳ$����-)0`��2���6U|�ɨO�+�կ�a=ov��������,K���չ��P�<�T���f�,��n�L�Pb�$=&����wŒ���Te���-�EQ� 
l�- p��j�} �;	m� V�	���d�I���8�G3e�Px�F%L�B��NA�*�Eu5�D>
��'i8�w2~��$
NM���K,� )���Mew�C������^
�Z��K��T
"\��&�`r� p�O ( H,�\B����rÖ��XI���� (�5���%ƀ�D����*%d悈O�A�t��|�`���^� ,9�*���?�I ��"��D�� u�w-1x1�?�C�.%=c��^�>�1L<h�sό%(T�l �	7��X���O"�Y�p8�a��M����dv����*���F���Z.u ������r��'��وzJ��w��Dy=�����"�0�׉���$L ���J��.�B�c`�o<�G��vbY^��2,;�'��T�B��w1ve�+%�-Zb�=���H��Op��*n�b��>��̽�	M��f3tыp�F1崆ۢ�(�ۼ���)*�C�%2�p��*�p���s�5ih�R�Y�d�A������i��{u
�1Z��'b�ɨG�����E��#�S�/43J!�rr�6���!p@��A
�MNI�Պ2��ݡRS�)�	.��)�2�������E��2�C���>]Qh����D�d�Z-9�OL��"�ҝ�	1 >t/'V�P}�B@� H +DŐ��� �<���J����
�,)����Tq>�TYG�óЯ�=H^�B�QHH�!
@�
� S�0L��@l�h �@Lo����Pw��	aR�-��Џml��h���~	��Q����8Pd΄ũ����c 3ݞ�u�LӛA� (���A��	
l֍��Kk�b$&�0�AȦ�g��&ϻ��f\��� ��f1v���!R����L|n�|oUq��hU{!��,�R��{���U��a7J�N��<�ȸSg�q☒6��`$��)8��fW�/�y ��i)a�6G1*e�����KL���@bf��z�%��&�UNר�v��qP�<��<y�_���_�U�L�Q{��'U�Q(=/?���"*<��읩}���a=J�������h��Z��7��M�$�NL�ɃOP��p���C^;�
ݰ�A��I#����S�������iZˈ#qk=	�%�e�ՠZ,�r�K��GBi����RE�`) �(Z8I)�B怦�`2
gk ��X]	�H*d �����:���PN��K2>u�U1Bn�d� ap�(�&��B��Nȡ�%�5c`� E�,@��Ej�i����Hs�������2%0�Z��!F%wB��]@� ��P�8����
n��	��\�-��$�8� �	�����/�(�p)߬����b�3�����]���^�U�5�À��f�1g�p q����v��	��2!�?��jH]�Hg��y	��Hg��,P�qb�Z�x�?,P�H+A$3��_�Hg�P�hT] �h(���  < E��         *1��           ��x�� ��{�L-�"K�]�Z       	��B   _Q�                                                                              p����'0       3_�3�R5�b�                                    QאvW�w      �  !x�  �@  �                                                             �L�c�3`��	�̈ ����|/��l�Z�����d ����  `�"��LO�6呯�����a���l���@+9��@I$�VQ�lĭZQ�3�, ʴ��� �  �+�p	  Px���4)��p�-�5K���kX-0�0 �0  �   ��k ��Qa~�!ó �N�\ �����-NA��F��2A� &@35hNpR�3�@�9� � �� ��q�S� �������>�������D��%�I��H�O/&@uէ��r}AeI��ϙQ�����F��_�K�2��4�y�d������"&uƟ6~&$� b �l��ʺ��-��s������H���(�a�F6 ��!�@ 41�붅`4ؕ�	X�&����� ��A lN^�[� 6�i�� АF�8ƚ` �&� {@a*���Bl<災�؁`<h/�� dK�
!; S�� �V
@4�Q`LE��!�d<��4#m�Y-k���<Gog�k�)�"� ;�٦��_�}o�Jc��R-x"XJQh�� ja�t�$*��'��X(��(�%e� �ތ���6����@f�sP��֍�	�A3��T�i��}c7��,
5�F�f�Xp��x�s�o��H�l�?e�@�8c�߇�_��8b�����V&����dHm)	1� ��� `����0IE��Y�(!�����0�U	#�
�:��	P� bm�� ���J������n�?ye)Օ$BI�!�� iJ&�BbDMZ�	 �
	���bC��+R�lY���{,^�>}ys��)=������/	���"H$4�����& =�d�G���1r�`�ccH �P k ��Uy�,K� t��(�0 �U�|�o4d3s�q�ů�M�u��IP/_Y�
�.�Z�Λ�Q�)�CV���dj�b�s*���:|�����th��:2/ )�\�d�L�M<Z�ToܕV�1��`�ZB���1�k���T;�0�&�U�,�[M��2x��TOD��YZ�#q�bp�)(7F;�T��P�zv�2�1 b\��b4 �?Y� �M�q!��?X��h11@H��ՠ���
\ڳ�X^��!-M���Ɍ�g�  �Gw�ۨ�E�D�AK�6h�(�cգuC����Fb�0m��1Ŭ�8���."�RfQ��L,�l%���MF&bipY6�`�'�P{	�?'Y>O����Hkc@d��Tԑ0X��(Q��XP="��,z��M�`�K|i�G���M�,>`�dx�f8��8o9�8�;p��rv��8~7�D�Lx@[����S刨 Yhk��T�Eko)Հ�ܴ;��[H d�a�e)j�;>�    `         �v�%"݅m(��I�[ �   p[]�ߊ�j�l��2���ʍ4�% U1�����PAKƢ����#�k�bXH7d���6`IJ�"�o�	�t����gDK*4B��U���N����5$�T:� ������B��	�L3"�ʂh���`��^`(�)P�TēP%@����"�,D�`T!�0�2a�h�T`���B�Hm�"��@@�**4I{�X�4b��jb�F�����!4?J0��H֐�03�*�4z��B��-j�aZewr��Dڨ`@ �@ڀ��J4�1��	 ��H���,8҂�~�ǎ�(��/Z�EP@�sT E����?,�h宰�A<1��eӂ�*F�iA h����pyA1L]ʵŁ�v.��w8)��.�K`�8qc�急�hV{ �2({���D��VXaE@g���N/��[��?uV�z�$3<*жE��bbem)cS`�!���	x%��7���Am���bH����������O�C����4牁������0-!���1a�9���8��P�Z�Yc�Fz35��`�b��*Fi�=��ap��$�]YM���!�#rM:��A��t�/���6ـ�@�"�C����84%�5s��*T��{�f$G��yHd!�9��ͅ!N�(!� W�	l����9E����r�����Q=8�C������)�/t��8K&H׌�i@�!���-�·~%7�%gW��~� @&14�0�iO�X�KB0��q�$������2��u\r'�^��E(��R��?�,�U�&&k�l� 2�5v���v"�!���D�fL4@�l��1�Cp-��Fz��ҀQ��  4�8 ����[������@:��]&�.��ƚM��� *e*r4�jI6�*���� ǵ�6� �����2�� 1LCJ�Rb��2��&�ԚD�7�1�;� �ֵYxe�M2�4´�����$Vi1 *�CN�l�  9��X6@ �� ��,�	X�XD�$zl#��;
5�N,\؁�� 9�j�&�_p�ǯ"ev����*��F9Y\OA	�����!1b��ƩWPd@�Ύ@H�)��   ����  ���   ` gh��ނu�%(��T b���¢AM��J��c�Y��n�n>L{ �	c9�Aҏ��<ݨ��GF����!����r&<�iX� ���G�w��O#���4�cv�@r �U�O�b�wҥ����;�ө�	��L �?�\�N��".�2�LG,�Ga⾔��`��Dܗ����	±Q4)7�N!n�k��Z�S;g:CSS"!�4R�0�h5� .��sd��*2k�JṔJӑE�#Oh�2RI���H���XB�U5�$0��ұ�h�hf@ v��hsEeVr:���P�5���̈́m I�R��+i˛B�1�ZU�C��K�����%͍	/b�PɸsV�G�!zeFDV1> A���Tl�D9��� �ՌI��ɢ�Y2B�>@H2�[J�bM��Fo�D��'�i���BG"�!B�L���d9# <�V��ou��J�u�#�H������N C��O8� �
@�e��� ��m:_ !."�n0�m��&����qFJ5��EH`�T"c�����(Gm�PLI6���@�7Ҙ�D�b#Y�J�p�px�o���/��|)��X�����*��$N@�!�	��M1���a[M����&�[B��I62@��He�+���4���Τ�1	E�� j�X�h�0+%t �Ʊ�����=(Pa������b��ɸǹ���a��2]                               A��        J�������nݩ��H�[��Y�����~_����'��o�yÖ��5�>��kYq$��/��ߧ�/8���g��Td����1=�o���f�cpD>Q��D��ڷ�X��#8�zJ  B                                                             ��BD���'�I���HB��\�r��\F_f8��uyd� �{����OC�1�`����>�g)��9@(��	��3Kr	+�kcTĨD�jh��_6L�J���[t�p>�	�Jj��H�$�Tmɫ	�U�*Fn�xj��I��p��ņ�"n���-ȗ%��:����s�r���Dpd8�(���,�@$?<�b�]�ߢ�`B� ;��8�H�Ϊĉh�D�j�BI�y`n�627�1JԮ��2l���h�E�TD����FM��C���0~�իm�J��(H<*p�����~(ɧ"%~�A�w��u�w]�Í�fgH�����b�/k7����ki�F(FTf��1��!����`��� qB�,x2p$�B�������3��a���d+ ���� 3,^�@)%���
��������w\Rȯ�4S�ϴ�H�Rхb�J]�(ʘ�ڮ(|�gLjC�$�3tbU�U� w���Y!F[mgLp�G4��0�r,�r������{�"����7u{2�{�}�m5�xhr�tg��t�hڔ�I�g���҅;��%�YU�IM��X��-SR��<}��Q@U;���)b�,�H�����#�B�����N�������d����+��7þ}�Q��|���|�i1;���E]D�ՇrA	��ex%�   ` �  )�4�Ȃ =1� �� `���	6h�<I�e�M��""#�`�ɂf�`��  CG'�����A� D�Y6#�B!-��b
Ե�B
2�hDG�|A���GB
���<�ʨ���a�?ňQ�\�.+�G`��	��?�GP����`�a��4�g��)� IJ������;�H�Y�h�/+2� �wZ� 4����6D�A�Ê�݊����?k��������ׁ
B_B�Π�I���H�
fLԔ�#������D����6l�B���W��xQ�tY�I�"<�V�Ⰷu��U��FͥH�v
j$�H��ݢz��e�PAPz$U��O�r]I&W,�P�R���J%�z�6�S�f7z]J�l��l�FJ��m.�I��UM��3ڰ#KR>"8$9r�� �s���_�� L	J�L��IH̲1QP��s����͔R���Z�b	Y��p��T�18J�L�7Bi�"��"I�;� zg��9;.��:*������R��&LS.�4�Q�^�!D�V` �NJ����A�Tˉ.J�d���n�#RFU�N���W,K���i2-q)�6�"^̔�Z� L��n�i)��`�gd���P��XRȊRcL����H�:�&��b�+�$��YU,:\P_�ރ#�ǁ]
J�ǸT�F�
J���͙�KO�Ʌ2�D�ӂ֖�B&�������. e�D秘�2�-��X�ʋ2�D��MR4�p��D��.Y�]O
�D���܉\����q�Lm#��I��jk`-��u�*"5��n9�%<�7��P�3l�*h��7
NDdft�uY�Юa4�ЗG
��<6�["�72 峤ȷaf��Z[��&#SD�"��;�GZ$�����̙A�) ��oL�s�+<�El�)+kP�	uc2R6�&�D�ը��ݾ�%���M�ܑk`���	�y�T��5d�ڀ��%J�,5z�̍��Q���}t{a�ᒑ��5D�̛`ܨ(�&!i"�RTo��ۇ!Ȼ.*�z̝�d�,ȕ�MM��e��*�����Lȍ��K.�9/aGI��Rd�?&$�j����x���+�Y�����8*Q-n���do'9)֣@��m;���,ZT_d��mc��a�y������H�x��"�R%D�\���*�����$�i\��tT�<Ҍ�&p<Ϡ7[�ѻ	�ɑ�I6�4�T
�hK�oBjMS��ԝ��OLäI�4K�pm�i���\�Th�(1#j�sbk�Ge!\92I�=Y=��,��uR%Y�M���v���S�\��h�"�I$���Td���G��EC2V&U�u���٩N]�8�l�;,�A�Qdުb��&F�+�L۲
�ɭxy��$�MQ�V�F�Tn�+$ԟ&I2���T����df��O�=/U�t͙]vP�LE-"`բ�]�)�T��*����6�R��6��������8DDl5��¹ITE
��3y
Ѳ�ȒݭY��r-�lT�5u�#!o��F=%S%/�P���dGԚh0���ۅK	4�;"�S((R�ۡ��t��WC�r39M����ȃRf���0���	�$��욒:��Xv�kH�
f�i5Y���4��:���jR�2
M�](ff�zФE�x���$��B�d��e�F�"P�ˆ���1�d�X�숛Α��H�Rk O5&pw��>�/e���_����}�Q[R��;�ݫK%�JԦS"��O>���Q" ��
0@"c}X-��E��ޥg��m��-� H�� ��
������F � ��V���& &��$8���W�l1��[�>/��r���Z�T����)0��{�˕��S���,��#��H���1��+�K���Kqpt
�KIg���y�@97���v��R���Ia�^��?[��ܠ�*/M�	�R/H��gi�� y��.V�$�;_�e���e4�Iq��u�U����I��kF�
iG�LT�*d�*䆢�P1�!2x��7��֋_��I{נ����W$��Dmr�
%���W!1���u7�8�����a�T��t���HnN@��hnھ�9�ɀ���� G���B
�����*OShl�Đ���Rs�:�F7��b??�S(ǵ��[��}�$@G���?�&|���"��@� �)�8�2��E0(r�DM�n���J�H4aQ)Ҍ�x �\5��:s��o�T0E��F �B ��1��T,:�"�A��MU������z��l,��Y�ߏ	�����R����dg7u<yl��0߂�6)BY��+��t��A2����'�B�Ќ��X�
�HJ(�6
}�\{��Z��z�O�ϒ��qv�셴��S�O�i�+��O�0#[�x���e��G��D����n/֛���wԋ��]YF�QQ�-��$������7��;{���X�[�sq�j�ks�[����M޳"-�N�'"fowY�?w�	�b�H�����[�,���Ɇg�Ԑx]�S�;�E9#`x��S���a����F����^	�� �1g�w�^��2�eU��>L�i^.��"KC{s���F �k��$	�� t)�!�n�x�2�B� �$1��o�"
2,� )��!(Y��]0 c?C� iK!Ȭ@		�Bz�a����Fx��Һ���}h�[�5�G��,�E��؈���8-����d"*p�Ǚ����5�󻑹h��W�<E4yK>rO�$��{	B�0�Tt0���`)@@Q)��� J<��!y��	t2#�l#~��<��� P�����{�_S}�d�i�
v��>Y�bH0'VQ�m}�L�Ji&e��(=���8�z+�8�2�\E{���u�5?@C?���'�f� �x��(� �x��@}����*s�{�%�@�X����Йr��Л=�ɠ�b�`d�Dw���yա���O>�l����R{�. 3�M#��AB�M+�1�sg��L>��� ��} Սu1|�c�D�`�S,f�r�l��z�	�ʔ��K^e@�Y�JT3Y���k�d��>����)�a�@j�X�Oht��c`q��e��1jӗ�V���)��i� k"w�[��)�X�O h�>,��S7>�, [�V�&���;��p9>��-o����C���.��T���-K;~����t9�e��#�!���Y�9g�w7�bI<��21g�n��r���*�f3;\�e��W�%��.����H�f�;�ZS�V�D�"M�[�p���Q�r���5���K�v|�b�'O���d����?l�1���uķ�o���SN��U��7�T��T���\�eį$e���85a���U�4H�}��?��Y�b`ȱŢ@
*��4����D@4l$��ţ���AD(�'�2����N�2K����4,"���H5�F�i��I���� (rݬ���@`�Q�Q�=��4ԹVh:%"�d[`�g�C64d4gdXZS �l��*le<�W�Q���F3q���x5	4���u�Q��v���J���y��Fc�4p���L:ø�.����05���º,&q�g�H!�.��f�	AhI�b`���V��[|qQ��7�H?"���X��$�H�uC���iq�����tZ"i��&C<�AC`�	�G!�d���C<��FI#tR��JA�$B$!�f"̓
��Ϩ�����1�d3I )$3._̾��i��@@��!�   D�@h!`���0f�a������7�ʔY��� BC� &q��j�L� �0��ë��3�d׵��ZPrk����	 wbh����@�j̄�91�NI p�C��,
΍���y��A;5 T��TP���srGXr�,4Ȑ�?��l+g��0{�*|��!�2�!Ђ��	�iq�(�� o ���}�-i9�Y�t��r�2�m^A����&���Cg&ߣ�(!� &`?�H)� �0���c�r(�b��1����S/ڕU,`i�#�b�&��PDD&2#؉3��D�;iښ�­u� �Y�d�q��0�nD3xLTX�8��uLb��f� ?��:��4�,����"����~xR�#l�ȳ�:�!���nÑ寧j���������3�A*F=$<��Z����;����^#�#*%�P�;If'.��9t��4"����/8b����<��6��]��G�����lR7�SO�>�G�(�~�Y	�UaҌ1�0͉� і�2�@���Sf��y
*8�"\�V搰 ��j �[8%��1���
 �X i�4?{�,�O\��NHC8 DX�ˋ�Yf�؆)���|�>6<#p��P�g��១A��5��0�Qkmžzr�` MJ�F����%T�\���|�,��\�h#I���n�~��A������Ti�91�w�r��3���}z/��6 ه� pNK���2+�����[�[�x��+�c�f!�"oޤ�v����3���W�|:�S���40�\m�������o�5��t�g,�i3�u�2eR8N;�1�i�)0:C!����t�oA��A��/���_N�w[�ifV'no���������x9������X��  Y� �&�ɍ�\� �[� ��}%�^��h��Ն��p���S��Ȏ	�|�����Vn� s�f}�A 8Q���z[�o�y&2�qo-�f'Ҍ T-p�Q�� �
_�'�����!���b�E@-`rLk��_�c�bfo	�s8!Bņ�	)j`�������e�c�x��q�rO �a+��KE��n�Y�A0d���!l�M�����b�@�3.���/<��q�>�`3EI,�V9��N4�
���KK�E9e��g�ч�8��IB��%��Tl�q���s��"0�9�����ſn^�b�bi����xi#w\��`ؼ����뉈Б�1����g���Qa�B�%$"3����S�� �e�T��� �p�@"��0�d eHdD��z�@�A �̄1�Ic� �h1P���
2�ĻWϺ ��
�Χ�6i�р��Nk`CK\�qt:f� �� *��ƬU�   V��I��  U{�	RPx���zbTui�4^�  �`�K    @                         
</file>

<file path=ppt/embeddings/oleObject9.xml>II�   	 �    z   �        �        ��    �  ��    �  ��    ��B��    ��B��    �   ��    2&     $��oN�K��=wv��WMPHOTO ��q�� p �cl HH�E@   �.�/@1C>v_Jac�{���� �� H� -}� ��� ǫ� ��� �N� Bw� s|� u�� ��� �� B�   ��$� ��h B*�V'4��"؛��l��A>*4�FNT9IgH���>�Ė�JI$���:�8$����X��r���A�r�Q@7d�= �v���R�����h_L*�FR���x�%��� � 誄"�NL��B���H.
�"��Sd��[�TF+ �R%(ED!Y*�9*0~����H��aTx5��fAPS�>��@}���A6!u P�H+)4QA`����E�MW|��HI!X���M�*�b��I�Wl�e� �&j��+	�5�'��:'����)
��{Q��H f�i��WK\�� 0�J�8���P�Q(@$�ZO,��Єɱ�-)rs���REOj2W)�UR�!",Kk"�]7��$ܓ&Ld�� ��X���|���c2R�ҁ�0�
�*�@X11�)�: ���S|drG�A��B��
�ӂ�\��9���T�f�j�4�"�"71��2)�<s	�����p�s��Tk����#�HPե?p@               D          F�     �  �             Yz�9�
@�MΦ܅w�>+M�x�y���n��+����_�X�0p���������V����_����b���ACG]�����t~�o��a���)�*�>�-�\�_~5H�мi����.lE|C���Z�i������+�K�_6��X�����~����Z�U�N��h�&������j$g��n��Ō;;m�2�jB4b	2�QB ��\�MMۺ��kR��x@�"F�S�n��   � ���~��5`����Qo0+�؊�9�'F׍=�Z���)G=H�&WL��O���^l�4M4k(~����5��Ќ) %-�g�3y��bDJ4���4#���6ga0�!� � 4-},�[,c���X- �ׂ&�P�h@�� �!�x` � n��:�B	E��l�e5�Pߎ
�y3=rK!d�Y�k܆jp�����P)��l�}��l����x��L ��� �
Ԁa1#h�� �aao��.(�FlJxXH��4h�7���?�3������7�CO�D�	#,��$�!�=�P3�  �7f\�2�	4|O�<M�fl���2�J��|A:kɼll��:9�o��#��%����ofb�ր���l$)��� �\E�(�0��A������ӶX�����۟�V��#l#�!�G�D�#�i��ۙ#�FѢh����l���	���0�{B8A �B�0�>$_��G1ܦo`0��h�4P����ֱ�h6 `  �  ���  k F�"�x5���o�-Dlj�WD"r�1r��!c� &C��P���h�)���t\��N[!�l��T�a��,ǂ���&�Ma@`����"�F�ě����b[�8�D��ְ0!d���� bH�|��ʯ�L�]���a���Y��a0�`g	d�\h.<\ލ�������s����0u,-�D�T�@p�      �  �t` @ ` �%h@4��[� ^g_�%;�����J<��.Nv�<O���&���f�"��:1	��ڄ�Q��s�@�t\�a�9x^0�F@�, �q,A!b�}�v�{��lа�"a��Ɔ�{��Y ����a+��-��B`1��L��LP�D�v�$,lx 10���h����4X^�4��_��wk4�f�2U��Y�M�0 l�� %� �� V:�� 78+��'���E�<��ٵ ��7Y
��&րSI�LCѹ�Ȗ�m��)F��e=��]����2�"bfm
h$>���ɰ��@�����"�`D8E�@�@-��_�Z�z>'����,6,���XG0)��]�me1"A ��O�m���?̑çy`��bbA�	�76n�3�H�c��l%�[�K5����f�_�=�I왲P    E  ��   L @d@f ���g6|l@|q�R�&����6���o�s��]��v�o�m�tʆ\2�5��b���d�w����������
˲2W�������x���Q����`pD�9��a���鹯�]W����m��0Qqb��X��18�ɄDLH��q�P�s_�s��d����1#��p�
F��-1��gOn�z�,TX\H��kG -�E�8��f��+��lH���PT� �!s�0�h   f > #� ��� �{�#D�K�Я�L2Hh�� �=Ł1&��8��� ��5�K*��B���3��RBr�U{E5���$m��C�6�\��E)E��ƿ��+�I8͌6^�(D7��f0�Q�#C`�K(c�9}�D �H#[{p�=�潄�	�`��Sc��y68���Bh�-la0��WDaB%�IŉFb$ZNǔ�����M6"��
G���x:�f�y^ ���	�QyA�L�VZ�AQ������b    ��� �` �A� I�l�%��	����M0�n@z�������6������c�#	ʔE!XjI�@!m�7�T��+sK@�d��y�m~�t�k�闺��Tۡ�lu�#�(;�i�?C�@{ �C�HKt�Iž<{������W`8��ol�����,7B@�m:6,��Ep!��3�c�ZC� �L"0	�De'EdP� nACw� �`��;@�e����!W�z�c�<ϖEB&�����ɦ°�F?8�I�<B��& a� �5�QOF�����s ]�.`�!�3j{0�ASx��N�u&�ӀĊL=D����l�D��=�N�&����L���������3EA�kf�Ȩ��U������ ���C[�����B5����0;�Q�Q�&�A�" p@c� [�C�?҂�m#H ZZ�4�y�@v�J7�Yx��}��l:3�z Dq��%��I	6�㔞��o;r���6Q���V
Z���&\�>�	>�Jgb�,���QC	��@�^Zk&	��S � � ` � @ �A��v(j��. h���@C� ƍ^�,��l��� ���I�q�Ym���Ů�d< ����9��T��k�fN�Д��H���O�͑���*%`�5Ր��NI  :(&`�� 8��F��֎�,��2O;X!�D�C� ��
2P@���z�MDoL�H����(��#)��x�� D� ƴ�Xe�xz2�[�D��)a  ��a��4F=�����D�'A���r�9����FQv����T�'n�L]�lŷJE�y�x.��%�hrt*Zq��Qml��p��̤�N�ză�`�  ���  � t  >��"��  ����B�@4�0A���9���&��+$ F��xW��-�� Um��R��쌫��p�dɾ�#\#r�{�k��<H�ڍ�$����%�jXA�{y��0Cp+x�g#Z�K�&,�C���{�y��RNح0��҄�Q�B�*(`f4AF�� 0  a�����8!K��Rnvv_��7n��U
����F5t%�^�F{��)���PB�p�[v�E+�6m_��X��[Dsķ��e��E�X���ѕ��H0�v
8���c ��" bj�)�O!P4	A�]]��(Z�Ƥ-�	�/�����ڠmq�%�@��&�`�2h    G'�PY���R�,+̑M
	���&SV�����A#������)��F�k��,��VB�X��"�EzS���m�+�@����$P�k!n
Вch�H�l����~�J�YI]���b��o�5ed�ZU��_��ښ�Ƃ��V~~#�������L14q�jկW�G�C�A��"6�����'k�p�� H�
1--D)��B�� �BQ4yݹF��\K�S�+W���f��,&�y{�G,/��C~3�?�`��~=�n��<�6^�`����vل�n'jZ��8�Ğ�e���'�A�/7)u�8ԫ33��ffe�(2����ߥ�h�?���� �^fx��STF�4'w2fg�kɯ6ffff�P��i�g0�3�qN�S��*<,t��W��=դ���"��]x�k�ń����ó	�~b�EQ=�Ɖo�r�;�שN-V�3����1KS�gb.�(]Bڞ�B�;�rRZ�sf�P�B��:p �[����@�=!ŠS�L��do��)�J.S9&ܔ��=4�Y�*����S���Nt�*�vu(}}�@t
�Hg�%)�W�K:%xW��������i��1�1!��#�9����E���S���܂Tr�A m�+�������̍6*�����]�����F�����LiMU9�����($g�331�HK*8L�ݨ#��9��~.�m�(hO�bD��1;x��ozʲ��I"���i��T�D�M�P3�1����oA�z�/ʺ��%��,%��5��[E@�W�=�@l��,e N=,�9�3�-l�Q<R����d�񈛘$q��JӼ9<����'�J~/ñ��i��KӒqўlo�6]����o�)b�4�[�� ��h٥xA�TYhI2cO�K�5�ԯ���J�me5���dZ��݊Au�)��57��i�6����؟�snRR��ڝ���9ֶ��c����A�[Hن������̎-?�w6E�9Tgɚ�����0'��3t�5�c"�r~m/^�`8�D7D!�Q�8F�q
C�b�(�AA �5����	C�n��#c�mL�]n�e�:���&c���v��k͋e����\��Fs*��/9�T��f�`��e��ؠU1�}��r,?�|e!#@�
 @�b��X��ހ����\�| ��!�"�Ă��6oE�K�D�""" ԅ Aт���0A��B��aB8�+�V�	Vr/���E�;'�$�#�(�ׅ7�rcH���$4�X�$`u��-���a�_�sr�|X|��!"C<��=�]U1@Z3��FR�µ|β��K̴ݑ0$���0"!бP�H�B�~�k%jE�Q?��B�P c�aGz]��@(���EHѮ�se�X�칯�}�I!r�^�r=�<�9{`8�p��$H�/9w,\ j��vq�"z�Uf
QTX�h&�2�W�;ލs���Z�)�{��
@���)�3�&����b��>�������>��(9���qH)F��A�f&�9��6NZ�Ւ_�F	��k�H��1F�=w��.E�.�X#��#���c0�S"0A�Q���-6��aL->����j��9����z�#	�B��x�n�-��$��H����s���>���� A�|	�@��Q�B�/d�����[d����0�"( 1��D�fp֝2HkǍ	P���d�DBc�GS�^$����5��#�0� CfA�ت�	����%�,��?�W�����T��")�/e�B�(�)�cD�=�Ƕ�����R��,�����2c��U̢Iz�b������7�Q��	�j bۋ	*��N�D(��A��9dd�̀+�э����cFPQkalA#!є/WQ��O�l��C���x�³I&�a���;�>����=1�?�-��!P@a��&�C��u�*'��.�ݔ�KSh��٤�ˋ_le��ѷ����|^�Ĉ�/��䆭<$����	�.���J��瀆�yk`�Z���x�*�'��nh��*�"Sr�r�=���3�R�5�h4�N���n�Pd�����7�(H����6� 9��3Y���>#2<!`�aJ���I �9��4Nc�:�탌& ����x����F��ʸ!V1���JCVtX-���$���EB�.�`�h!0ழ[�0E$;3@n�dr�qa��y�`�|��G�d�P F �����|�C>؁D1�qZȢˋ}��z�)�-�RA�0������F*�G��0�7��Ė��$��W�Y���_�	�"���90M	��#y:0c�ZE
�Í'J�8� �ȦJ}s�g��py�`�t~~A�H D���s��'0=�cB�fּڪs����#��)�0�
 �`�t B`�����$���G�'m��e�IGu��(�x�t�@�`�T
°x�7Ψb�!)�2Fcd��G�ޑb��9l�����BI-�=�+��A�0F1���h�N s�}���5	0�8��	��@�<��� �@�P*E \�a8��92#,���cy�X4!QbVM���5������a_�A[D��L:����vF��$�3��&	
���� ��0?��@�A���l�??8��
2A����L��g�E4�\у"�<�w����B ���#ԓmE`�� ��'��R��/�����[~k%�AąP�C	F�����Xa�RE��@��P,5�,}�,j؅���MU��sh��K%F�����6��Rv[i!���	z4x~�F̗ξ�&ǚ�6�?E�
@cF��DFk��]xA�epx�dJ��j}��q��5lr��V��<�^�H[���5�_]AYm�|8A�e�
�]k�%����`�911Q��6Ȓ���`���5��n����
�3V�!��AG����AF��X	g����D���1ȸ�j֋H����!�IG��eI���̏������%P�O[�,6�A�����D=	�)D@�0�
�$|`�F�"0��T�Vt���m툆�P4�P2E�d��W��Iw�/47��Z�ڟ��H?��=��I�!fJ7��F*�W�����PB?9����xФ@D:���
	�|�B���/�`���������	PTT�.��iy��$�_��"aw��!�f{��!���	�Ξ6���Z�։l�#3P�eM�� YI�"Ŝ�볖t���W,�`��Afs��k�h!�*�A ��(!z#��5�O��fg&Or4u��6�5]
�kggu��G�`�V��dJ�������O�Lk�0�雰�.ɷ"3�dۦ��=)4'��ѽb`L^>H��0��+?P�������A�t4�ŧ����~'$��&ە�Nx4#�. `p1����LX��ΰB/�A0����yԂ�*���J�GŃz`m*Lg ݶ�2PE�#�� ���1��c|l"H�2T��HL���G��q�� S�ĉ�� �/��? � `a���/�������������%'��I�z䟰J�i��;��f�h�8ođKP5�]�\�i�=�f��a�J2�nQ�"��IuMq`��[�~`���G��mojY��D$|p�=�Y���߱�$
<|1���Ӌuc�2�������m 	.�����s�����Iz�X��}�̍�@#n���%����[���p��a��=���_���X�����B����G�����P:���4�P�����A:�~�Ż���l��n��B9���A��@O�l�3�R�8��}�:�u�9�s�����g,b���E�����G���T��s;��[��N�ʯ3���X��y��]Н�P$<��#\��x�:l���\d��$�̑���[ւ�/���W��|c`?	f���*��X���p��s�����oKr{I7�+)	l~M�cwnK��m)��&͞����,��F�쮲� "� \`�2G����P#�@�0�����LH��#�
�@d��
��.yNnC@�����,gX� 2�ß��a���a�ј�H��jq�x�1�8`"��jU��kY5$։N�xh��md�����(Ic>�Ḍ M48�q���"ʎqL���A�/@-��/�6�h�Rn��Mi	�� @0��B�;h��SA�
��\Z��[�	qR[$�I��ޅ��ao�"ə�.��E� H\�C��^L�FрM��Q&܆����i�J&��$N��*{�ѳ��=����,vY*�@�
\�S���FD�ns���A-��BN��X�"��J������,>$l8{��8�"!I����B�\����Ȁ�G�� ��`�3c;��  �P�J' @J��� �n@�'Y�$����r��H�f���h��2�o�E�����-��6�o
�����l�����������Z�g�����݆��Z������ad!�?���o�8�a]��߶�C5O��i���������.�����0z���\5\7���j=��m%�<���P�)���A��6��j��tp � �ir ��'9��%Ρg��#�B�P��`�5c��|��-�f�]��5�_�9������4���~@9��q�vƠ;�(���������>�'V�آ5I�ŠaTxQׅ��> *������L4�(�dE�	�(~����tnB9Ad���Q���WqG#q�8�,d��V���p�ۨ����dd�^��hI!&�D��@��)�
�NIY#t	A7�f���Y��"s�ۓ�kNۚ�NxA7:�6#k�6nM^�\H��PM�ȓ�X���0���%�F #͛ne���s�RB#��q�&�ٜ>%'�xS �,��D@e��
P@
�ɯ�W�\|�!5{�J��YȅeУ�vXI����~iL�J�O�4�[}C]�-��� ��r4+�?^��k]W@�m�'�1�)Qr)+��A)�Ss��H7��e�@&Ru/_xOl�����#��d�J`1�#UZ&11��h&+g@���)9���bM6(ӂ5q��j����h��R���._Ж�*���g�����-yNB�hVŦ5�K�\�D3D��E�o�
 t��4�4�a����~Y�c��+��P!��ơ_�b���u@�Ti���lU-���Vam��޸��TfqV y����l��s��͜��:�B�9��,�ǛD��:�P��������'i�~G��^Ѩ��m�<l��V�hLoX?���$��*e%(�)�I���V9v&$�-�i�2H��ڙ+�;���<+#��ŉ�R��y�,(�&�, ?���MR�|������e�H�<��]�X���� �z���b�����Q$xp��&H�A"֊n+�kI��do�NQ捁H�k���Ϻd]o)���f"x�0�cɷs;/�Ę����.ON<jb�ŀ�NϬM�e7�ժ�:�2��D�5��9">�����\ILi9CF�pJ�J�LL[�$G��*ؒUH�Cp��쉢<���gfHh�� ���ē�+�'$=d5�FbKE��ь6�7��i�	)1<e��8�ĈA��j�s+�X!V���6���<F[��+�H�y@��!�DAbj���7�;h�a&�7F^X\���j�݉�눡8
��f"� �ܗ7j7Qr~�
��8���$Pl!�yFH�s�L	��GS�"8����3�`r�8���+BDƷ-���r�Ҫ�z!�@.�,B�g
��tc�ɂ,��,�A����KFԴ�E��S��s����`>b��`Q���# CGQ%Ƒ� !��	T�8V��iH8�`(-��l5�ػm�#X(^�A�o5P�?��5�ḿ+?1
9���u33�����2J�� ���Mђx�OO��xI���Bf�3�5	��B������Fh�@�%�T��$KxD���P���jP��
5��p�1?�(����Vo���X�U::Ls3�'g8�:�@-C�����?��G:I>gwG�����ݑ@�M���˩��&^��ǭ��NSJۮ���'�a 	�p# Z�k����z��6�i��1)���J��_�)�\�H
�=��#ؙ�jw���А����%tپw��d��)L�tFئ���Yc`ln!���2���
���XDy�>��<A��4'��Nmn���CMz��@��~G��x!}�@�	�M�M�d͉�o����!P%9(�
��&��a��O��f8�p�%L��e�[08 �g��B�T����@��&�4�D"BV��"B�Z�a @G$
-�@��Dц� 8�\xH����icnf)ai+�����^����,������#� "�rEƯ@�;D��L�$ۃ��$J�3��BI�����8����P�"8[�K|T�,9�4E+[�$�	�K6�S��x؆�7\>0�CK�ˠ��@���|a�q 6*��+�'_�#L;/lB���G��5��6$ZL� XDǉ���'� 轒&^�9��h��Ӧ�$o
�7�Cb�U��%�1h��B�HD,֦F���5����mD��5��c����B,|�C�X!�"��)�)�xb��Hѣjx��2DɁ�"8|hg-$�s���\$1h��i��$��!S)	�̋c���_���"�=N�-F�iN���4������8�`G��_5��X�@qP9�ʮ6������m械���ļ�ύ�P�M���-���(�!RMAt�PTa`�9������R��~����"G	��ts#�7�M�>����  ���+��U��SW��B�P�|6�K�R�`P�@��7��f��u�޻�nC����ʇ���&��\Fٺ�q�,�͈�Ѳ'��ؖ��9�i\�V��[���
���PHD-�|���({bZr�V��G��<w)��ƇF�]Qb�M���P-�2TV�"��}0Ybb������r�)kh�Ml�Ic�}�К'n�|�e	�kt��U�]H���P9A��L&�	X����vI0��A*M�g_��۔����!q%�����XL4��	A�HD�,��L�v�,�@�^�f���^�$����I̗	`��ZAr���5ĭs߭���<8 1�E�*|4N�Lx�A;��b˝_�拊�1���i�*M�$�@�� ǂ<2�aC��z��kk�O��u�dl~�c��������r�>5z4H��Cie�[�_�����7��u���+`䒅�)�D��~�#��Q�D�rƲ?%���1ӫ� ����0���t|"�]Ex����d/Dӳm���6H�����X]�kT�� �1�M� u9a
����e[��1�Ɍ��_贊�;B�~S\�+)�p@� ʪ��S�c�;�R������VJ�轝�19�5[[�njŉ����;�Ϥ��e�4[�D�_3c���PHU�п��yp$�;�s�d�<�:�8��X�H��<I�^�=$ibL��̈́�����D����u��9�S��T�XxR2�)̱�y���9�AY�z9lf:P�h����|'���l��iشWa�%A6de/&�*Ni��3� 3��$+  ��z��4��h>�s�m�D��Kh��a�..�Zd/�i��&6&=E�m4Z�붥T�hޤH��7����l�6;
v������˕Z�-KKt����ȭtG1K7�C@F�j�5F�@��T�H���ú���@�19?F|��H��M�͋��גU� �                                  �              `   � � � K!���\N#%�����Zk�!� � ���0 �  �_�G�@�A	`P   �!0&  0 1@��  
A � 3 7 ,�Y�%DX  	��W`�p�	��S��C*J�T�2_��hC4#(F�u)�a�d�0H��O�"���},�G���HA�q�6&���#_�EԟJ��GL�tBIQ#@ ����HG�:��sx��X1���$�e:$b(CaKB
����%5����a΂بpd���RH)�=���!hdn;T ��q%S�-��H 8@)���rPɄr<�L13lu������LD�,G�1DEH`�h��A���z2s��5���d�L,It���!%J�.S�v�~��7q��X`p�����60C:�*Z����m9 �X>^A���50!� T02�*h��Ӿ�ZWLϐ�q!Q��L_���aqTE��yT�=P壠��S�n�_�Xu��	n��s����0�Q�	 6-I������,9p�.�l��X`[�糱m騝ȣ�j���Q����5.*ҧPR�7j����В`Q��Km;6���6�TK�SwR������JZi��  
"�
�P b �@  �C �`)HH�`   eFF� i1����  J� ���  �&!����8�1$D?�4u=�8�㍝����b�����h�9�5��$�Q1*"(_�B�>$I.1�V �y�8� BEH&ۗ�XQ��%u��D!�2\j��n?w���գ�_#ܑB��&}����3�P�����ōG�K��k��E�@XIԆ�t
�EB�*�V��6�P��Ii����8��*/�aXfH#�,K\b(��[���䐫��G�7W�����6�!�Ė ��!��ׅ}��;K�
�,��[0"d����r�G�5ϼA"�J���T�((������`�`��px�$o.��h�<Q���a��
��0��h9�e)_�����
`@#З�M
��*x"xB
l�y�O���|���-l�ˈӵ��Y-Ha2��x"���B �H��*?  �8l�Hrh��N#�@�A�*�k��`�����+�'����;�!���F��([F�CB���I @�S���K�a��.��p��`���qp��3]"џł|k5��ྕ�:pJ	�� 	8h.�M �  ��L����J�m���e,�lFg}��F�4�����e�~�@ z��&�兓����p�t�p�D�Bp����DXA�`��[�>\ËG�!���?E���7���0�0"\$�46H#l�.yϲG��踻��AP@��0�c�0�F���_�0C�  �98?M��I1��Kȸ���8��<L��E5@�ހ&�V��0��2��&�Vƈ��� ��  hRآ�P�FdZߐR��,�$Oo x�R�9q�d  �HW�-qB�P�1�PB���i@���c��Z��+D|�4V|#<#�""��@�����ˍ�bQ��de< C��A�@�>eڂ�#<%>H�I� �DpDDX�A8 7� BF�1F2�p�C�	��D�`������@��D�Q�CF(����$f �����#�A�!�̂��,��S��"�W("��KPkQ�J �0   P44H �n&)�&
-��S @M
P�(@ !B�
P  8�ʥ�m�JB��M�Cf��)bz"˭Bn��ϬD��$.	�ł�3��x(Xۀ�_��#��	�ɄE�lh >���a&��a%0�E�D�J�!��@q�< H ����$o	�'��`���a�C�lL����0�A� ����d��R�tNً(��(U���aG�H�@m�kk�x�2��j�)kmKp`@ ~�#TؓH(]� 
�` @�B��QBR`�vp@�Q�=�*�@eP    hR��@4�v��� 6�Ip�����.�׊��x�<h�U�9�\'-�+�`�-h�a�]3T\#� �@ �A���拚ѢW|��<6|[���x]�Yk7�`J�A�1�4D8���G�xX"\��B�v�A �6$I�"_�@S�38��i)�:�, ����`������x�PՊF� *� U@��$.|���bVd, P�,s��(~g-@���#@c6)�P. �APv)�C�Hy 	�ۆ)$�-�,�>�f��3Ro���	A���)�b�u>p�Ԃ�$�!�7�$Ȑ����`�{��{��d������dP�'�*x�EC`�xD�C`�A��G=`��8�	�Q��H��4K���͏	l!��4��� �b�"6/�ؓ�>�3��j��Y/x �#@,�)1%�(�[��d
@L*��A7%��(0��3;ͱ �i	� ŧ+���p`숬0@� &  i@��1�  � H!< T8�Hx@&��s̘!��Ux�<:�2�5c�Ge��ᾓ�伲*N�˚E��"���<$>�XBD�� SD+�V9���+&4`��f Lp�8!/���@�0D7�m�#0H8T9�q0E# @��ѣ��N|lOVG�A!���>~p����A�c�@q��}Q�� �fB|B�O0y|��|ll��%��pA�����\ii��c ��j��0�Bu	eϐ\`    8d  �  � !�b<�d�	�<'|��H���k��\)>���K�2�β?��+�G���Q�=(��s��n�e�=���	Qk�7$Rf�!�m��,�ɚ,p��D�0�� �!�(����,s	2l@8KUid�Y�.��&g�8,#x�@\�Gw��A�A�'y(�eUw>�U���t��;e���.t|���&�*�"c&�@7�5�QV�>Jv��C�����~pP�䒪 u�*��1��(��h��" `A�  2H # ` �� s� �� ,�.[�7�\2@ΐ���J3� NiZ0jx��x�qO���P�N3�}�c%�w�%�p_LL�I˗ e�2��Q$x�6�s�e��MZ��D �#0�H�.0���&k�w�6x�mr� [��$$'��CV�k�ς�2J���@��1�X �9}fCA0Q�Bш=�(��"ӜV,=�p�1�7L�F(��
�!|�_�7X}�C.��,������+�@9y��Vx���NIPL���%Q�`i��dBc `ڮI.�[����KR lL�*j'�@�r b�  ���� �`�3|�X0  �P @� �AC��F@��������t`&Whh`B�@�Ayr1NAL&�^ԉPM�b� cRױ0�K��� �?��fkꩀ� @ �e3�9��Ҭ�pv�Ǎ���vo��;�v�WtVL�A. ���
�r����AV�A�A�M��}`@�!�mE�A�	}*㠍�ЂƄGXK��ke��xB(�8<!ԍ �7�S0Na8�`d�n]6ê` �IA� � '+$&G�OM��?�(Y/wQ� ��7vS����M-5� R*��6��A�a�¯��� [�ᣑ�I$���_�!����"�K�_��4.�:iZ��ȱ���T��r�.c�m0.裝�**� 1�&e���"C,�G<`�	#E2cO� "��1 ��Ƃ�Q�90 ��4 8u� �L�@ l���$�>�.�0b	h ��b JRd�M��4�0�%�d�H�� eU���%6�  0�i�-	R������R�)$�*�E�6� v����%:U�QM��a�����7������II�q�{MhM�RhTg��%�b��YJ�i��5J�Fj�P� ��3F�隣��X�ffkh�`�o�wL�+��fs~ow�����jM�4�nDDG��}"+$fED���&����%䢹o
�<VT�j'����|+�7r��0�2�#jpT�*+QI�J0�mMT�$�0%Pi��Y6M��D�� I&"4x�V�AiVFE��hྲྀ�[d��a7լ6�(��{��{lx7�i1H���U�?�u���j֪k�m�G�O��`I�&, t��ر��h�=����ɥ2PԵ�I�qr$�WhM�
��	J-��[Dɒ̉��P�6�����<T���E����&i�x�r-�B��(|<rA�#Y�qa�늍�\���i��Qˌ��ݶ���s8q�-(��,�}��PE;b�G�a��Mrl-��Ǖ���c��V2�G̳(�2�C}�������L �Y���䅷F��(�"���AϫeE
������L����F A� ��0�0�qb�a�K\�0`��"Ѣ�� �Cb��$Vp%� �v>K��!�%��4̌����L�0�n�*x�`�	 �i���W4�� `RS0�ua�ځN��/2�@�$�0�"I�IAM$f�V��A �1c4-H-�
	XŇ�� ���H@!��1C0�#	��R5\+MG�����Z��?2|�����F��q�!�3E2<�@מ	""2]=�L��� !�a��_`�3�
�p��Fk1(�D�/8�$,	#є�@� RN=���ф�� �,<�I����rv4���WF�?>4���~t��9��hZj�;b���y]��|h��x��if�n5���� $�h�.�ğl�C*��/D`$ @��i��<�R��\��6�V����̈́'4O���F1+m|w���$g��Ä4\�\�'��Ǹ.a��I�Ι�X�CUfں�Y�݀ ��Y(�plI@hm�Au�-D ���>q�aa��(����Ē�K��@�4@��Np����	�.b� ��6`��bh�w�Ipn�L(s`�4)�#���
�l�!!Wo�C?Ǌa!�b*��`���"� � ��܈H@D �BfD�#���if�ՠ/���DDm�I#|�1�+�v`�lR�`bP�7a�)��.Z��tQ�4�� @�"Э����$fv����^,��w�,��]{�HE���p�a��D��W�LL6L��HD��y�C��2�D���8Don��C�D�@�!���b2�e��c�rL�Y[$7SD$e��^/N��/�	�A@��A��"T<���Uf�@�ăD���.hi����	�4�A�(����"�=f�yL�
3f�v!3�:s#��@����FCq��khƃ:���9��2~�]��:�����
�n�<q�B��s/�U�%��E��� �����`I��*ħ �� o*bx��A� \	�A� >�QӾ���A��$�R��a ��G
�h�)��� �� �N�n�Ba$�@�D�&��!fZ�m����KjTLxU��B��&�04m��ې�*� �=!��+ ��$m��E�a��Cl��,Ҙ{��x�5 �B�хh�"�R����W$��A�*��-����23˔x�=�.�d29 �`/���[���!�KC�?���ǆ���tz!eAO�rz¢�D�Bp�`�sD��X�\ �@�4�`�ժQZƲ^��4�E�������Fl�P�)ih�J�Ļ/pUOV)09���)B�@��@�c�DHѢ)�C�0�1�	��0R���e7���VI�ƪD�6miOt�������J�bN)�[qN-��<&���E��ez�c������^y���,V:�5�ʽ�<,�g��c@+4WF��Y%�Q��dm�@�2�J֒��(�2~ƺ>��Ҍ����Q@��r���D�����J4K5]~Ԗr�JJ�L�ߧv�r� 	b��m��	i�$P�VaM쯜qP
�}
��Ň�&��]�䋤���5��	
���'�5q�� d*�ej��me�4 �"3Ek�Q�S�����a&rB����F���OC�c���!2뒚���L�9+J��rM��D@�����"D��H2�����4mY�ա4�aY ��<R �L�'dp ��E	����W�fJU
��v�:��ޣe��i��cHom�xݍ6*Ӂa�ݘ�`I�.��� �&D*�
�9�����	
!�`�b3v��wW��� �@��N�8�"]��B \!���M�ݾ�����������6�o��'�|�mMu�m����*�r��C��c\���S;dHҙ��6&^���+�l �*���"�E�uO�`�a��� ���}ߐ��*$O�"�P�������Q�O�z� '�
�XZ�N!�*��L��W�!:���eG�>� ������|M�,"�$��2��Z�h�`s�E��7��s$d�ј�l�T�D�mZ�i+Z��������$٩6d͢�r_xZ��x��@��`=���à���#����f��/c\�%ㇹ� �;��K�p�,o��[��	�%�p��L.��#'���\!S�|D���"5#�OB���9�NoI�8�#\Ӎ
���&<B䚨,h���T1.�U����l.y�8��c��̘ s�p�D�0A'��o欎I.�P'!1r��9_J� y[J���BAІ�)k���1T�����U��Bc���\[(1qf¢���M�������2v�����A�M�b���6����f� �o��	�mXb�.A/�"R \�CH(�>�ڶ����@B��+>=�`I�&��7
�� B�`�!��$��s
��a|`�A� ��X��Џ,JZ��@�LP�p��	X�.��8���a<��"(�`a�y&�9���l�.R^�%�6z�*�;_�Gd�x�o�'b�w L���p����%	�Ƨ5HѰYcz.�V�j:ʘBd��a��4�C\��KF�Ǵ1ȶ .��zd6j3r2.�c-"��A��JX0�*�TN�`xF���ls-=�,��!��*1eXX�_OB��dp�˼(��e�Zil�B$�Z�4ٔ����12�TL�:��$���J�yn������]n�ɍ��Q��[����G��0�l���Li��bqG^��S�&��zkӾ{"$���X�D$�@�������J�ma#���9
-q!l5D����!^"�tr,��#J`bGv&)V�]O��K������ 6�ޠk������[�O�96� ��9MN���&!+��-�1H:��c�]�`��l���sζP�Av� x���۵�L��-�PYXĭ���X�H�� �2\[0� �x �5.��Z/� �_"t;EeA��	�	�i=�e��ז�e�@� �&P4�F�YF�R�b1��@��p\S@��9���}E�G9��"��0�C��^.�R�� ���2�!ބX�d{�=�,~�П[x*&%��,STi���C�C�#13A�C�k���9�z���� B0wA �T���C��� �v��#+��NR���Sb�G����V�L1yq�I$2yK����;n���k涣B3��#��3!'��� � .UKf�)�a��i�N"�#<[�(K�2N�3=�0A� p��X�.mBtS�O���g�Q�"<<!(�	�.N9�a��~r9Gͣ�A�'P�f�\%0��\i����|�X!�A��絒r���>7P�g�U^�l�dB�&dW /�w��u�#���/Et%��G�U��پ�q�6���u��@M�� ���.p��Uf����n�BRF�)J&��
�Kx�-Q�^2�m��ꕢN��N5]O�}$�`~ywz��DV y�)	�m0T�2Ȋ��F�2���V-XB�M�Aad˦%J誁�T��뤦��,!0�R��!0�R��4�L+�t9��]Qu^N6�v�T�0�5�@�C8�*��������	P� �`���i�H���k+��Z6	�b����|�P��1wګ����"'l
SQ1�������Z�el	Sk�_�qQMG�C*��:;-���Bl�몏�Nĭ�ʹ�g�	�"A�d���SN���Ԉ�����i)JfA*�6�${lr�や�Ē2�A�]�y��A���!�����D4l�� >������
-ܐIZE��J�%d3Q��@��rI0����e�y�;�m��6�&j�����B��� n[�Po��Scv1�߉�L�����@��0�@0��{O��$��,���.h�À^+1��M���oΖ��I ����J�#�@����d��
�t�r=i�F̽l-u��0)�"0�0onI�i,!�bVj5�9�Zb��}4�N���a�a�B�r��f/��ϙ�l �Ɖ��t�sN"A���		��?O�_D���&k%�C��� ��'�z��1Cu6O��9g �k-����u D5�8�sBlĢv+q�����tlv�lxG�!TҰ�������6vV���b�u0@$5Ǉ`r�C�1- 5"Z��
�&�_����"Ѕ(va �7����b�%��� � 9����S�Z5�_���9 �y������'�Rޖ�fǵ,ɋ�ZH�#�Z�����w`5P�_���ŉ������DX�D*%�WW��`22{ɒ���b���i�QO��VnA�@BG��ƈ��P��g�5���4��<��?�򸇢�Z�N��~�Z�ᣆߕ�tM��C��(n+�?f��~�yR[����5�d�^�[:�w�i�?�g�HlĢMWh�����ظ�Tj�HsM9��Z����LF)��k ��'cq�����iҥ]��m�A�p�Ȩk�'9�1?q�:�[��!49��R�ߨ���CI��X"G/$1�t�� ����"qq����|���%=��aҨz<[-�`��
غD�%13��=�K�sA� DG� к]H�Aw���V�q�I�q`���|���V����Wª�KzTD~%N���1����+2H�B��cz%)-�~���ab��j�y=�0u^�C�U*,/��@��%�A�K n��D��.+fŨ"9�&B�A4�t,� x@!l��GuT��BY�� ���L!;�X8�f^��_�p�G��-Ŵ,�T����n:��`n.`t��3�!+$vYR�"d��\��b-n�eB�!�b�t�6VzPQ�6��5�m�d���lP���t�2D�ɉ/�H�)��6H�4���w5aU��Ԕ��5��Da9Z�[��s��䄅2��d"t�ꘅ��D`g�n95�@m$4�{�cث �D@�X��kR�%Q��w��$�։�P��B����^�4D� ��N48��Ԭ��l"�m;!�{�h�d��-�n�&���Z�U��0��2�&�YN��_��t�(e�*��	(3݄���H�"0('�PAE!P�SX^/x�(�-4���%N�y�T�ڔ��0L����B ���`���BWT�_V��t/�ԣ�:���%�R���k�RF��)��Yi4!�\r��T�7��M:�s����d7���9
�>9��ZCz�Ч9�zMU�9Ȏs� ��]�PNs�s����x��]��fL�d��b��@��-@�"�b5�f�X �E��+��^r[�KQ ~��σ�A� �pQE�&f��#UPfnʶN�Uf�f�E�-1(�Q��BQ~ʹ,�PUlE�I
�<�ϦO �d�׭K,[K8����ѥ����4ZP�1��eӖ��B�-��%�$�hh�[�1+�x�O!�@���X�Ѐ���)��TS�2ׂ�|"0q�� �4�=��ï��t��'ҩ�cu�taH%/5 ��H�����c��ߛڍ@4Ll5(]�(��).O{�@A4L�.��T\0]N5�F��u%H��.Ѻ����"��l�ڵ	Gj��ȅa=�!^�d6z�J�(
vż�\�@.���SK8(YY٪����gդE\"#���/�!7#�Yl@�Q��g����$�0Q�+�&j���2��vE
q�Y-Tb
�q�1��Y$��Q9�Mcla�Hew`��7Ic\�j�gdG�(���h�Rɗ�`��Ĝ��R"{�SC�r<=� h��ƶY����%	(������]=v�:�)�O�.��u� z���]6��m�~{\��!R��Vܖ� �jb�� ��ӗ�&/B���A:|����S�ҵ�ʿ)	@�ۉL�(���w���IB�s5&�yu��I�SZ�X���1Z~�����+�osBu3A�����N�A��fʼ�$H��A⽥�I4�T����6�"��%��(e4v�Q���$εb�歼�����̞u 	Ѭl�T9����3#��bMTF5�1� �]���F��˯�9-�f2��A":�W&��.�o]zm	��,��C�lS�=��m
ɻ�S���[��o'c�3)������s��I7��+PkB�Mk|WKM5���H`p��qd�͂dJE�3Cm��n�~9tC3� �[C���Pm�=@چ�JE��e(�O�=����6Ԉ��eLF�S^7�co6�8�ڂ�< s����B����	 F��CɐHD�Uj�|��
I�>%�I���*�vP��?���|�"  ��14���1 �x<7s>y�I4<;A���P��"'��-0>#E�9��i��v��q�0�@͸�`���f�P	^i 9D��f'��PѫP(y���pxq^$.w����Mv�tC>�{x�hA�hn�h6M���i4�̩PwP6�`�t l$�5=S�X�55a?��PTˉ����mXT��	kX�4�)xo���47�����%�O�@d�e��LP��0��������֣-h�@t��P� ����7�
"w �Z��	p�F�_���8z�S�R���a����T#V�i���a�Bzj��������  ���������, g��r���x�>�Q���@���\�j��M`72�e�9[{%��]��^�E͝��ArN8[�$��l�$/�Z4��mD�7��'>r����8g|�)�[T�&8�e�@-
߮�7v��H���jlH�6[�vEdNwU�61*h�
��\��P~��2P'�/n�"�0-G0���zM ��� �6s ��f�@wB� ��i@�D��TSx��}V$��P
4(o�R�Ae n��� ��u )��ҙ4V� (�7��l������:B�w�_��$N�0�@d�  J����i �`u�"�o�NS�X,,
'E EI�껀��e���e�m�4N�	M`6sZ�>��d��Ǵ���A���K�FR���n	T�ձ�iH�N%��S�}V
eS՛|ո$}�d҉�J�"�\���Y���$5]'z��J'$@T@�C�H� " ���|5@�RmIr��0l�I2��
���e#�M/
�  ^$ ��	�Ak���ǠY�:��gl0B]%	@�Ҁ��Ͱ{j,��t�UĖH
�T
l�1�66(�	� w�A�pz��!QЗ�N���L/��_ >�SR}�u���2^��)�s�AՁ���2hd���ĀP Q��So�$�/F�Lb����bS ����
���<$)�!CK�gFA{(�� f�}��3�9
�@k��\�[�m�>3����� ��?F�R�a!(�M�jp�����oM��f}��\PX�bl�I��=�xě�� m��P�ax	D��)5�]D��(���_!��T+�0�,*��{�z�vɼT5A�L����pjM��/�&���>�Gj���6��'b�0B�����!� t@�� i!�dN��i���ˮ��@m��M��{ܣH$y $.�La�b��P0����ܱ���\X��Dc�s�ZL�	���_���:9����$D�� s�DH?��%��j�@��(7��s{���<�y:�\l�\ɱ�6�D  !�[j0C  @  ��%G��C@��                        d` !� ��x  ��n  �c~1�(<MS�� �9@@E�  c@ GX����@, `  r @Dq�       �  �S B��w���� �� 2! �@����5;�           ��  @0 0�@,��0               &@ },@!�   �  �� b��qX'� D 41C3 `!���� ��  M �@ P"�`� q@   ,@ h 1�`�=td 9�     C�q���!�� `  eV8�4�{�<D��耀7�H��{02U:��-   ;��8     @ ` � ) �0V D l@   �9�q `�px"d��n1Xk�A�� �������>�1D�+.��b�O[��e�b�2�Q�Q�������u^X/\5#�h35<l��F��u�4�ϕp�hEh�	m����YI��v,� Vy�A�f�c���T�%5"~�)�}\X�&pu#D�R�J���R�Q��#FW[!��5�����V'	1�RƯ�x�F�^�U3d��s,�e
��@&�iI�ݳ�[\��\�d�u���C��BXW4�e�E%jTfJY�r?�;(�< ��!�)@�)���ǥ^F@F��w'��� ҙK�nB:�NSB��T^�};'2�*Mu�a��d*h��K����a�KOIN�Xh��|]X����π���M�iU�*��O,��1FF+�p���d��Jt����i_�B��9x����%Վ����n�|���|gt�- �.cL^
���������Kd��Z*��h+�a3�M1Xt��� %1%�%��5;�cI#{~ew]*yaWL�֒�Ճ����DΪ�+`N��a<l�������r�?%��
Z��Ї�J�M"�|��"�"^J2��kI��V��v|�1}h�ĹuL������te*����=�*#8��t�����J�s;���ӢM�3}��@  @ ��   H�     膂�@0�� "    A  ���t   Y4  ~F[��6̀}�1�  �x�,y6��� Ҋ�60�I�5w�#CFq��7�M��2��ڑ9�� AD�%lt $,VD��qMx�z�BUQ��@Č��u)-Y� B�G�8��D�F�  �*"j����C��.V1�ؒ �Ժ� �<2�o0�"FB��a`G�F䣿�4�A�O��ql��2���!@m������
b�E�� ������8�(�ɰxb��r�=Zy5,͂�>�C2�7�|֕M�殒���
�3�.�#��D��\����9\����[!}b�cX� (�6�d���r���2��J� @1�0%X
��
�� �@  �H 
���� �0�vO�CŜ�r��0�Q�Z�P���Pz�{4T�.��H#��2EIv��J1��Z���Jީa��>�d�AG���F�$�!�7��d7����û
�R�a �
��Wg9l�9�لM� A�	�L�>�$D�1�a����:��a�M<�!{�BuP�o~�p�®�\ �S�)BZ4�3��)Tݞ����	�]$���3��(X�lF�O��րO��d-H#:}&�s@Ň��
֝֡�����
�P���JU N�s����$i����b�òCܽ����`=xP��`�#�[ �XX���JX�P[��:E+���	���k[��H�9�@�t  �@ �� ���Q
�-���������k�	�R��s&^B�j!�����BVB�!��%�������d���"\�B�L=6�p�ov�x�@X����μiC�|�>�Y�z{m#��,#%]���@w���3/���7�6:?)�_&���#|�v�`<b4�MY���׾��
�
&~�Y#E2�F���.r]�K�m�,�V�hQ qX[R���G�pT��ئH��bUT���6�!��w�0���So����
y{���D��e{���T=���bȹ���\�\
��6w���X����t�IH7F��h�K��?�KT��@�$�JZ�7CPF�j���5f%�ݬU���X�m@>4��>|�3`�1�p	�� ��86q�P͢$��4�h&��)��a��-a(zTɯ {;����t�ھb��"@BAkZ��JH�m��)'�v�HSN��h, '�	4��"�*Ϙ��i�=��;���j{m)q!'��] ;�S�I!�ES�(֦ ����Fl���-�]!��bN9��T9��W��R��0k�&�a�� �h�2/��9�Xs������j���ߗ�p �c� e����}�6@�I�EF"Q�`Dx��PB͠�����Q�NXQ�T��{T���V5�o���:ޤ�+���}��/U�f�4x��P(��u�x,])�L�mӐz�DRB :d�� ��C~Cl �4«'�1�0�u�	�bHB�� ��
��CDA� P�!� cHb����CP;GQI��*
"h�)J��G���@_]j �3"��N>� ��a�����ՎFH-M]y�#X��\��F��9�n���ǂ��E�x���L�z��<��X�}щ�%Mm��FR�_�22�Wr	7q��r@Y�PCě�*�a �)�D��UtMf]_\6�@���R*qw@t��PR��^��j�|��+(�r �n�?�l۩ZNI-�?- 5�7?I���]Js �CY�P��h�M�{@H4��:���b�h��Z'�D�(r 3;J��Eb��(�H�Yڸ���8µ&��QX6�d)�! �##�"JX�����Hd�RQC�)�
@	��e8��]΄�m�1���� �C�Ѡ zg���Qɀ�%J������ �, -���@PG�AH>�� A��F�<� {����X&4A���G�qCR��ԕ)�K�v*�H�*���aDxxl�!�d�-{2㰾&\�U����F| x@pqc`��;<�� I�5����� �6\�h�uy�����3�s`�7&��k�/���M�NZ��ӆrW5!�}H �üg�32�U�Ǆ�Y�����$c )��~�7��z��	��ހ�3dB ���� �Ά���"f\I�'G
�$�AP�m�#��rCE���
�TQ%B3�(�5j ��e3���}A.�~����c�x���Xx�u��V��H�Sv���c�i��M�ӎ�<6 t�CE�Vbw4T�KE1���#� \� f� �I�h`��� �?A( ���:�yP��M�ch&&���
,b���G$���c ϲ�)�1:�64h���OP�q,r;�C<�eL LĖ�j��vr� �yr��b�p��Ք��@��H�ȠwEP���(��G*$p�3D������F|Σ��e��\��R����; 0 ���$� ��&�����������]��#����_˒�ؔ)�O�rmTڱ��6.����K�ӹ��6� ���DeQ���	;Y�#��8����Ze�KȯF�ü�n%�,�9q<��؞�[1���Ĉ$�~�%z��EB@c �DEG����
��جW�����P0��Q)<a3�Af�M�E�L���Zr7��U�Q�H)�k�ɠ�L�g2wL�Qڄ.KL{tY .XDVG�� ,3B\ h���X���Ί�FE��cV҈G`MT ��'�H�`�drF�����d0F�^�!
%N%cN��(H7d�����Z?:96� �F�bb�}۱^@�_��� LXtD!�Ix��TL ���������hrLR2Of��;���[4��l���3�J���k�޴�C�+�y4��$&���q�v����$uT!�٤��h"j[UČZ�J�EE22��E�1����5x���q2��e�x��@JC=p��A�i:�U6�F�@Ӟ�ȃ)@�8F� d�b�����T���,��2��+:	yo>ϵ#2x݊�
���	��P
B�Ih���w�"i� ��2�m�~�j���'(:E,s�"J���Pq�@�".M�H�h�(�Y�Q��3�#.7�kF-�x�֍!�;S9��ͤ��H  ��UG.�� �a� �5�ED�Jr"�gwZ���[B"C�� j\�D1����� �U��sCp�����S0 �7���n��t ��8 C 4�����P갤9!�@PyX�@�}D�&yYd*��m��Yq��C� m�#�J�q��|�'+P6��K����KT\PmD&��G@#H-��B @O1��<���y]m�|\���(�b"���%J���?�]F�ICBdϓ `���M���:4�eӾ�D��/Hrt4APp`�����1;Q�I�*�B����W4��J:�Q0��ȀD�dJ	�M��)બ[��.��+'���� Y|=�N \Z��~ɨ�����P��
�Rf ��E�i�n���|����ڍ�@p�
k�L,����&�o=EW�}i1�ﺽ票�A�؁�����0�!Y���U	ǘ�ƾH��,�)�%��&�/�j��V}��R�o�4�����Bo��S\:Gf�A �I�WòVc�0ˑ�U~�yd��Ƌ��p�֦<���R�L�T���W�}5U��{�U�L�ǂ�^����G�y2՞����u��?5��4[T�ynI��'{ι����HĹ��[����$HGDY2�!}x8���A���K���I($:��p����y��.!
Jt`� �A�Ԝ��8B�Qi:�2���Y���1Q[q�@@���0�|%K9A�V�j�D��sE�6cѪ�}x�F��T!�\0@ �`�FѦ��SKxN#����j Í�-�m�w���|����*3�P�#��(�0��@y"������H%����z�f�י���Z�OʽA���c�y�-��|�C2�5Z2��W��0���a˓I�ˤU��j#�-�����D�Ϣ��笍�,���gxGn��W܄�K�_cST�GP:"XG��XEX�4DOa<�U�THQ�%���=�h����8������Y9䜷�`Y%y��Q���=�JA1�m���'d��r�Cߺ�������l�<�e����ONB�r{�b���CL1ఴ@���fLi�^����c5AXD0��Da4�D @����1�֌��>;��kZ��""WS" �h
�k��A���pYB��+.�.e��д���=/md����1���J�
u/���Uㅶ!����v���$����T��R29]�
�PaE'��$�@�}	�� �q�����`��I��@1�,(#fv$���4�{}�r����9�ֻ�~��*z���Z�w�9e�򕣰j�3e��$�>�Hͯ͢!Ba�n��H��21f�� ��ct��m���ٳ�.��.���
5����Z����³g"� ~�� c�Ǟ��e���TG�Һ�t��|�r��M��5���޴�B%z�!	���/��7)+��0�&�!�Y�݀#���Y�1U"��n�� ��J�"~m�@�����mJSA�$X��@r��4��RHJ��,��D�(�B`LP5*��  � ����3������1 f�0�¬���,qe^�/�lOl��<P��������"�!��ͧ��"�L�L]Ӧ�S2!GϏWf����MU�\$�k��)��� KTJD���|!pHE�hi�4�c��"*��Aa� ��.ϰ5G>ٗ�~�v����3Ŕ��F��؈%�@%UI$dr�M͕UJ,dZ�F�Y�j�?��]g�#���<�oz�1Q�D��26:8$�L�t:��'Mv���R�o$�夋��E��(|w�3~3/��r�Sr麻��^mȠRB���1�RV@ܢ��L�窬4�8�7w3��a�j(��o�q *���ݿ��V��
k5�~%'t��"�� 
DE��큺�'�����Y/1�⬣L�   y@D���e�L��a��0Į�0 	rh\�K����>"�Y� �4T4o�� �񋹎)��n���`@��l�@ ����ɔ$�/$��5P���[#H���e9E����`%����l) {&uI���Q����7�Y�/H��
M>S,�H ���-Ê������2�%ѓ<��p~�Н#�Ց.�q7a�x}���
��/	����F�� 1 �	�1�  9!�� @7�-�V�ס��0���)� �+�s/�w1,��(��1�v*��@$V{ٳ-IyX���ژ�r<��{:O!p���qr� � �73�vHH�zt"���DN�t�D�#0���f�
n��Gd���jn�l�1l&��X4#�����9�,2O �r�ҐD�)N�EdKZ\K�IL�`qk�YIr�Hiin.�A�s�]*8qR]�9U�TIdz&ج
�(�,�9�%^5�y\`��l���^�Z%�=�B�es�η�����4á3T3jFN�2���ү�r�A������I<�Zbe᥽a(�eI
NC��F�ѓ8(����6�my6S� gͽ�X2����Z����t�ӊf��i0ܫ���h`�70��l���)J����$.D�_ ��ԑI��"/$�Ͷ�Y8�@&8 �D�"�#����!И1�V�'�B)�4j:)f�x?Ғ9�=���"�Pq���)O��}7�������BQF��"�1KP�?�Q��yN�7���s����/C�̌"f@���������6tS-��=� �vH !�e 0�EdtQA��rO0�O���@e,�Z�,܇����Fz	N@�hUG[�J�^վ��قK�AI�))h��(���ֽ䗨s����~zލ4�db�O��
%,e�� )F�aD�*=��� k��(��@2<�� `<���  BѨn�".I~������¹dFIIQ'�  �4M�Q*�
(����B�(��a�fa�sv�~�X��0��l�	e������?��1Ŋq��4h�������Ը��7��&�-4����Wo����,���Q5��&k��W�/7e`�ʥd�n�������x�Fj��?���"	���r�D�k��^�O�7���.�����0J�����x*�,��}�o��Gj
�J%��z��8�"�֫U2<51N�7ޠ����K���rmM��-��ƨ�����x��J)=nGϫb�t]�Dǒ�� ���lW/ �S�
Z��	 �V�l�$@Lm$[����� �H+�\���朴�O'� ��D����b|p6cͫ3�����IDI3������}FY���-XLЄ�*�ѫ�35f_Aj��;���.��H��Xh�W���/�\dF���GR�t0��!F�}$B�!��a�eE�C4L���� �!FqEDA�h�	C ��m'j�ua��1��hǃ(�:�Ѵ~���.�0�� �!�q2ÄSl��6�d�m��\SI:-a���uQ����X�F3M)�9�@��:-(�`��I�Q�"&��Q�`���#x@D�;�-�(�8|���I�K��3�A�(��x�B̄�'�8���AT��33��0�����b��,B�J4H��8!�E�Q#��4��%{NNU/�t�D��s�Y��:���x���x?�̙��6�la�F�����7mmj��:ª,#�뭉� 4xL��s������kv3��Tʻj�C��q��q��	�&���~�]���	`�Ѽ�d?NE�^Q"G��?
k�-EQC`�r�m��D��L��'q\	�d�Ea�0�Fx:��F�i�XaD�$�&¨�1bM���{�QGݪę��P	&�}:h+@��!x�[�[XH�Z&�"�̉�X�M�n��aD$/-7۔e"��
�⌣���qC|�u��㕊�����^c��ŋ(F-�NB�~;MQ��%dj�;27��.�\N����+ ��b�ro�g�R IZ@�O�Z!qGĉ���H��� 3Q�G����e�*��<8z78" $��ۮ��;+��D��G��W���6	���-DAaa��S�V�LA�8h�ln3Ʈ0\Ԭ�}c̊^M��ꚥ�/��li���m�,1`� ��Yhr�S=33=P��mMQ�Rd(QEk̓�j#?f���Ϲ��)�Ȉ,�{�>������ o� RŒbAj$�BdL�8���d�� ~KOՒ�<sYd�m<�$�!j��\������aJ���X_����1Jս�y��̯Uo����v���j�<�N�r&�ED@�C=�S�&�̧�ߢ?��%n��E�'�|I4c���L&�2� 7��8���蒂�'b �N��W׊�����lE���!���0�e�h�8�b �.Ch�I��2��c� 2/D4h@) ��$b�ϋ�Ċ� ֺwBT����(HY*]x�V(U�@)�4֙�, dN�ԑ�Oօ�-f& �IH� 	B�ֆA������:�/����
�B+�1F�Y+�� �a!�c�ۚ?4��8X=���jY�yx��(Am����S���9X�w�A�Q�@��R�z�c�[o�A~������ݸ���E��t�n��;xü��X-:��t�9˨O�&��߼�����)\�J���">B�<�3*�"��1&�Eo���U��h{�����_Gq$�Ѩ����c(�!B� �v��
H$Q�a4�H�"X6���5������jD�@W"=�0�M�Z��bsC4ED� �Z�=�� `���csRK� �B�I)|Bi�j)�*Ja&,M,�m���̓�#I�]&���1!کM�a��w�׾|�q_SF �ޏ[7;5-��_)f��濄��*�7ߢ�qR>�lc� �y��4\i�"�ZZ��W-G��t�a��4�A�v?\h#���~cE����_�����7E1��P1d�nem��j�1I�6	���$�,T�b�L"�����w+X�q�b(
#���6W=�j�.�����:-5tpe�@SV�l�5�GD�|<�\�U���_KӾ�1����ؚ��Q��Q�c��Үs��X���HCru�Ld�f���Z=�t"ͤ��TSa��;&���tI�"�^�:B������ȤY�c�tN� >=�f��O�R-��g帕P��>�nȻg�ć�r
)e�T*8������gT?p.������ٟ��^���vN��2�n]�������QՁ�������9�實$k`3�V܂��`)#��b9Ϗ�~�I�u ��af��jf�ѝN��$�ͺ7�Q��'9μڄ����P�W�P�8����(�#�T�W�Ktn&��ӓ����^j��ZP�(�LP1�/�����MC�JkLv�cU
���g��8;j!m��(j��JM��B]� �MI?�u(%e��t
��cPr�q�0�cH㌌b	���x�� m�ڀ�kw�KzД|�����1�e,F���xI�>����I��y�ğ珝Y��xL����ʋ��w�\V�FjD�Ǽ�`6u��'����L���J�xೡ_��:��W�Ș�
����2q�@#ZE[�$���b�D�WNX��F,/IX���l~��� ���D,!�V��jL���u]-_MJ�� �)vخ�Y֡y3A���7�+��F'�V2o�D��G�S$�8��� ͊n��4s)2BM�b��l�����"���En�����1��$�r��qHh��܌tq`�&�l��H���cL0�Z]�E�v��	Kwѻ��P���F�8!�0�.}Z�%buA{S�U�'C��G�J+y�.��R�hߍ��"�K�n�pE��?�$���,,��� �m.i�p]D� �h"��6�Y�,W���"�S��wTdLf���B��X��G��=�,YT�X�4H�0�e�b�DcG�n�(���<�F�z@��E���y�y�~�l��
4Y��0B�1�08�,��m��3�����~��U��R�zս�7��?P��]�DY\�I��bf&��U>ǍO�T��Ug�ؘ��-}/�2�ze<~C�o�yo2{�|�X��3"T �dg�8Ε��q_�$IѤYW#�g��
�0�z"�!�����n[#w����rF8�I�y r���@���N��Αa��kUIb-X��2J�ɰ�����rYH�iTa
��hޞ�=���!��Y���:w�6�"�(^"E6���fR@�.�nԏT\���(�h���1
8̬hSi��>X ���${ ��G�匆$9�(B8��ɫ�S$q��	kJαuY �_@ "@@����c�N��ڏɵ,�K�M�[b2�d�z"��Τ ���,����pı�_q���9��Ek�D)2���,Q�6K��B�h��҃�Y	�J���_�`�J .谅��������'�sg�l-c�z��� 0b�iLX�"R�P(�`�'F�+����9ݗ�pѓcOЦ-8�d\d2 �1<au0���0����pYR���ĿV�̜tD	��A���Bt:���c(�1����V�
���2?nX$��D�,\j�DWXw9���'H#�Kz!��0��)j�A$p�#�ɻ�u��5橂Ɠ"��h�qċeVӫMӜ�G����[B�=��S;X��LE�` r A� H���R<C�~�$��5���1;R���M5��P;?��&���P�� �S�f��N�BnJ�+U�&BF�^�%v��'��&I�*��G4j��݊�ڙ�v�����X{�]��h�@�p�#��x�@a"@%#�� (�B�w�yu͖��, U��W11��c�#u.�O�[�����㢥u�^[���2����s����٤��lbǺd���q4{��k���:x������ň!
Ӯ�tDnuį��o��(y�Â��*�1 (�D���'Q��b`m�o��,HjqY�<��rjؐm���P�*؉[*�CZ���Kϒ]?XCְ�����)J�i�D�����x�H[�@�FN��	���K @ %(h�����IP�,�����
��9ϖ�����SV��7NM��xK̀�m1��ʿ�q"���{�Ĵ/f19����߫��dJ?S�Í7	�ķ������*�P��l��v��$�$Ck��@um3;��TȰdv�=�%����G&���
ʍk^���E2�x�n��A���ȅ���α�]�6�,��~�-1�76Qtz-�3i��"���2�U�h��i2y���.�2�)q�xF���n[��N�.؞dm��.X�u� ��!#�E�V�h�(E��0����!?Q)�["���a	A�aGϷ����x���.`Q��ю����_��9�Ɖ�[�o�������z	�(J������P�R����!r͌T�M���dt���l�[��A�]�:��c�s�
M��G�'b"0D��l��R@�r��I�$�bѹ�ݘ���.l��$��b� ��������"�I���q{WZ����y�&�����Q��nX�q<ˑ�I�K9�b��@�45��j
s@ k� vI��d\b��c�|I~�1ilփ_�vb�E�c�� �|�BxnX�]�c8�:&�|\z���+�"1�P����$�UbȜm!-���yg���!���s�,I��i����.G��%}�Ủ���}.�'☨�BX�C}iz(�����)�3Fu8A��nVQD$�1�0�A���R�2�1!cQD^K8(!���O��&!0As\���>x \@h��5"!�Ң�9UŎ'��b�J�U[之 ��&���:���=n�9GN���eBh��P͉q�<7��0(���� �E�6+����l�<�_Vж�ҩ_Tq��X��W�l#TH��dS*eq��A�Hu #F^CP�0@ ̘�1�&?�Sx��	2�@AB46+�u�n"���B8��0�i���\��հ��w(��L@�Q�cb
��q�B8���ט��0
2OI��\�ɗ|�Jcw*��&�B�Sz���I��Jce@d�L����"G��h��X��	�Tʂ�+�X��Dv�:D,B��0e��0�!�����]y4�O)]��Et%aJ��Fhx��V�$h�TL6�0�F<b�S�R]HM�pzi�*� ^�a�nd����a�d:J�I�Ì�d�V9�b�LmU�2EKQ�C� ���&��AT�� #
٨�Ob20����D$�F!�E
7��"�H�6" 4]��d�d*��"9�\�[�b������Ğm�(1t{�$|G޻,�u:���n�T��K�UF�NikaŘ�eQ 1�FGO�������5��S�+@_It��4q��a�w-�Zzu���6�f�M
C���FB#k�����uY�CD"�)��Ͽ�0@cM�u1&3��Ѹ�h�8�BB`�N�`�ّ��iJg
4�L$� �Dt����(����~�(�X��u�����!AB� A �`AC �	��)1�,'�p(��6� ���`�#�c� �� �A`0a  `�p�4���E#A�J D8� �R�\��'��d5�昊$X:�@!`�P�, ��E)��Ǚ&;�@Ĉ�����dq���6�T A�!5�U�4A̀���`����Al �,$$� @�L(1�`A6s^�lQe��g%N;v,h��$��E�X�x� ��e��5g#�X�E� ��O�2	������E�]X@�ry�D5�À���RlZ6��E�T�I��"-趔ƪƫ�i>B(��t�f9*Y��4ȩ�aT���"��,g��Ȱ�:/�a蔪3��N�0��sQi�4_�6�<aJ[���$V"� 1�ݠ)o�ЩQ-
���
d<*��X�@��X�"��ʘ���X 7W�Co�n�ΐ��Q�A���

��&�[&��U
E+%hX�%�`�B)�ЊՈ@��jV*������y<A ��!�l`� �4As���v43E���C�K��"�\ʳ!G���� ���@a�@��(&�k]q��둬��X!.Z��+e��n��$`��lU#@8Av!��ԋ@�l�#��J�D�"��N{"q�11�Ũ� L�#�J��DK��7*�� .��t��L�PƧ��h�`@��5Ab �`B,��A��(�_��(���������hU4��A��m�]��������DL�]��^m�F�|(�<j�%J9� 0��s�m=��VN��H#���x��ĢL�B�<ii�}oyRW���txh�'?���
lz�YKLy�B��U��h�G���7�<Fü��������7�5���Ap �B f`k���٣yd��'��`�7����7��U|�ZbwȤ+i���Q@�)%�9#)�픴�[��4���%}�F:$joAK��I���r``��M�������*�$rŃ�#0�f�2�r����{5��w�z�:$HQ���%�Iؖ9-�k+&�%����Sx������(��!7��s7���K=���/=��h�9%5�����zj�m��z6&aPݱA=L�E�-�r����=L���ZJ;Hml$�k�Ҋ�Q��S�fX�H��.�~���p�ԃ�}�5�b�*[RƢ_��R܎謷/��55Tݴޤ�Zꚋk3.���2߷���~�,�~�<��3|�X:k�$ł�D��@���<�4�Ԡ<l�X��؟b��֏��`C����ɪ���u��v�!4�~�~K����U� �#G�#5n�,*��d��`G��z,b��J�1��C���K�c2���I�.-O!i(��%7���QB`�qT��e�'-�$Q+ڕ���X�Q��Z��1i�����z��P�=`sf��ne.8xh�(WX�^<?$^ b��cs(4��I����'�54X�X)3���LH%g�4p��\�t���@v�B��ju�6�R�j��?��q�=x�9|�j"M]�Zo_H�E�V,e!�q!�|^���&E��Fc�W:�7/vx�"�_2=)S�zU#���Ɍ�����#�9�D�ˈ����h�V�GD�E��%����TT�[/k��@]�\BD��%Lu�̨�BB�Ux�+ ��	<���� ˦�����=/51 [Ok�@[�A���4#�S�cL#�MIHu���|}�!mn�iM��#�8����$'�ш4\P*��� ��KE��cT����GҢ^J�.�r(h�l�F�B �3�O%?�ώ蘈+�����Y�D��% ���$$��VxѰ�P�� �<e*6���D��tv8��3�Qm9X۷�L��L�N��ݧD�H��t�h�Ʒ"{�4��?�dɅ�7SM��F�M����>�&nY�vQ%51M�q�F��+�uL�4�V�1F�iZ�=:Z���q�<r<V�U�"Gɉ���$,npZ��+ ~�K�Wj���ќ�3>��a�D�0�Q�˵׌�m&*6����4XLnXy�����x�&����I5��Jf.\��9Q�[I�L-#�x�:7��`4ikLx7��-i��p�D,	���`����Y�R�pSԓ���̐4�̬�[��B�U�!$�"	���
@�*z��e����7|�X��qPn�� ��E�P�)S��с��.�Sv��aqp��"@bB `�2 �b���(����M��촄��� �A��(�0A�!0P�`ŀ��P��GB�����]"�91ޠ� �PE�Y4�Ad@3�����i�=�kh��, ��`�� �@30g�"P/ �R<���0`@fE�
dx`@&D�F���W���Y�g�W"ƨ�� ����	�(�`!���VE F���FN[�L=�-X�u+���>�" �"υ?��`����,|#Б����4D�,���@6��bؤZ���Cq�[@%�iC�����t�RQ��f��w����f��BJ�HIh�!]��{rJUc��4$Hj�ա������[�Z�c;t�<"XnV�Db�f�A����c�`k��)��A0�t"�MMT�EED���E�����&o�,%G�g�,A�*�`�A"�c��0�!/���ŀ��Q�Bκ�����w:�X�)u
��=��Ʀ#�T�":{�7C�*p-0p�eS���8iϹ�v�1�TI��v]�Hg�҆9^�	K�ǁ�#�L��`Cl} �hl��"2qLhUЮ9+� ���b��'�͡s �Y�}�8��� ��>+
�o��U ��
��s�6~��j��Q��h��9�"jυ7��/p.�2��M&7WK�Z�(.��+�5#�k��:��V�FYh=�5$��h��ʮ���� ͖~�91��U���ܲ"�� P�*OA���@��%����/�ʘ!-#�2��.M#G����-<�ڕ䄊��>6�	X!x�(xg�p��Nn�����nɊ��B��VQk�$,��!�x����@}ʆ�,�nsi|�[m1Y��?$�'����Ymf"�VGX�) �������9������4ژ�P����a�Ato��@	�c;�0�U�wq�T���"?�}4��D�c�I�>,Z+�������7��s��X�~~��3�-�;�����d��[C�Ru��	�m}�����8�(D��Yg�		䔤3�nKQ�����j�F��L(��N�A�]��0T���?�ub�e�q$����C�ȡ�a�g��^�����m��ӥ���R�u��,վ秾i��1^��aQ��t��V[+,��C*=.�e�j�,MBz<�j��o���F͞h� �y{Q���Z���V�n��u�� �����'l6w�Y���ٹ���jŚ��eTƓ�(*��Ś�G����$o�`�����e��Y�*,jus)qt�~����ߙ��g�3Ħ��g�|@I�(����t�l(Xh���1F1�V�+lscN #1�o�a~������ޡuU�.I�bm6Ċ��̦0&P��&&�ŋ�]��2i��\���~l���{�e*Ln��Q"e��"m2Oz'����&H�Q��xU�y���H��eE*,C��Я�
&Y���BG�D�"�y��ђ��U�5j��c�^/�\�!$�!E_w�$-x�q�:��4��p���
T�߈A"J�,mA�Т(	z1��@��p���V�J��Aɩ��T�Ѿ�(�:�lu�=o����D4-Zu�Z�LBQ&���(Ih[�
$IQ��"�ڬ��E���MA�1↓�3FQǻ��RF�S�"&U9�FZ�8lnc�A�@��q���nf$d�o��nii0p�6C4V �L�t��3��Z6�������XXh��!8�2���W�_:c"AO�2��y��:<ct�#�|�5&,ViZ�ǈ��Q��6�d$�m&�1L^���d�dεz��:]`�V�.n�U��F��v�@i�3~:e��S�x�h,U?"����
\�y r�mɍ����t�*�y5_��N�Qn��U s�c�D����+$XX�&mر�!21��;�z8fn��,p����G� ��5�E�U�0j��D ��O����@��:x9
)��"�XS4�U�aH� #$��"9 � �DBB� 0i e���"1 �	0�y��#� 2��:E���@[���E�5�kY�lʰF��t�PF��t�Pe�� ٖ�e�� 閰F�6��@�2m1WƏ[U0���L��9�  ?2@�ZL�`hA&T8f`� s2���d,00��ʃ�,�X`A�hd��� 'P �H�9�/(ӣ5�� ��B"�"3J��3lk�q�,Vmr��u�2"��� �"~;M����Ԋ54aJ'��^x��=B���q��R�&i�*c�xMc�0M�!j�dZ�ERe��=�Z.,7[L�Ѿ=����'����آG�k���!Iɼ�S+�΋�����oB�"<( �>��#�g���T�#zP��&̍62ޗxQ���ހvE�$�6!����������Х��h S!*%�#-�	�wjZ>P�
���dlx�	��� ���٣�@���N�ƨ���4�*�����:eVx��W"4�w�!�A���ՄI�}ԦX�C�����E`��O��)���<A91!�i�E��M�yJ����G�k������|t[:%�!�{��'�DL�]x��w��H�v�ѻ�B�6x�d�`ؔ/�D-�P�o[ 0@�9��h0�7$k�������I<�����X!0[6^� �1���!D��ׂ E��BH�mF$�:�p�0�=p�A�
���	�@���a���a��ML�L��:�A���m��B��$��x�g�N)��l���'��!u2G��p�	�,�rdc���4�"�����w-��W�K������ s\I�~	�~�jB��� ˢv����1g��fT.S>�.1�2e��������=sd :�B#a�^ۣb'�\��@��,<l���������l�Sd���EԹlA���q���v�K�KvC�[jq<��?)�i�{&�6첍b�E°@=W=���}��^6Ԇ�bGX/E � 3`���
~M�8E	���XBv���($gm)]`�s�D��DZ��	�j`m�K9 �(��$�!��A:THӢbd��4�u! \�*��MG�Q�!D��8��z��hԫ��vzZ
W�6ibt�.<g�ND�[�RY��o'a ��ÌL(�����<:�p���"EQ�Ԃ�M���,�`1��(��S(�I 		��D=Ĝ�Y�W�;s�����P�vws!6�ʳ:��Z�ȘG>�kA)eh*ho�b6'�[M�r�M6>���\��Wtw>L��X
J���֋��H�K���7hK���Z�|�#�c
,oyk!@VKb�jIW ��Ym�
��(��D5pZe0+T������8���BF�ђܞ-�$�z�,���Fn,(��78�G�pѱ�2�d��̻�m��]B�$�� �P^�k�ǫ��ҚSBCJSv�`V	c��ߓh�6f�dv�����%�9o��8/�<]T�Y#���[�%�r�يcvl��v.���s�F�����S���$�>ۭȼx��;�G�����M���4����YIk;$µ6]����<!Q����V?�4��U
�E63�z�?[�Nz�k�����TGY�	�T�Tp�K�M�VL�4�3ڱ&���2@[�u�	0�DF�6��SHf{�d�f�K�;J(�퉂wձ�Hv�� 9CrNS@4�����LI��!b42��|BDAq�O}X�XB�����K�8�7F�+@����,XP��'��Y"���M����f���EN>�������?SR�ɸ'X�8)"a�+��H�"��cl�-`��M��i�vl��MK�h�z�Ǧl1a��b�u��v^5�SenB|��
ܷ�!�̗�IU�k�6�[ �T�Ѭ�B�Z��p�H�E���hD���P�r��8$0��Z*�a����%���e�S
F��͏�7�] ��	�}EZ� a[��ѣZ6��(nw��~~_s_�M�hd��I�h��--��r��Ǎ��4��	M���>�N�bm�w2����i��UW�,�myժ�F677�͆J!C5'�4T=Kb��b�_&�������H�[�h�x�x��߭C/H9�t2�5�Q�����Ǣѡ�*sf�(6���2�k)'`�{n��!CM���ѯ XA&�Ab]n,F8���,��R��1re������o�:C�ΞDN�K��!��b4x=�׉M6*D��:;u��[�.v��SV��rc3&Y�teM#�������ހ:�!� �S)��LS%@�g-R%E�`QI��b��h43�q-D�PA�02s�PGy!@��b!�$H�#��N���kg,�r�)BdkJ�t�%N���6��Cg\"&]�U�Hi���8�N7��5	�JN� ��@�1$]����ԂR��u�F�З�6�2�iv��}�#��OR�����LWZO{�f��J�>����\i����d8�k�7�ѱ3-h,iN0aH�@쿮Dx�m�/�~��r�ōG�;SkDp"���A.�=�$l��4��0aHxL�,
Gr�+�L9�5>��UĂj�zǋz�3�{�����s�EQ6�!��A�ñ;1762b v"�_#��	e�����Y
rHKj���B_H�-�u �Ssۖ��@���{ k�
)ۄ
(Ea�C+
d� �+��"-��e4��7x��^��a��K����HjN��Z&SM2�,6��!R���[�m7�ƨ�^�9JI��h"b;��fc�Č"�l<p�$-2M	
�%P w�%�����c|�M$N�f�}������ő.P ��)&�9w�͓&Z��_�*�_X$���U^^�x
��Z6_� I]��\p�S8�pQ���m����}H���8�߾;@E��^�O��|����}	�A����+��ǖ�|V�M�����8�����_ܢ�:�bW�F!m� 'Z5��'�X�%��Ý����Z���ac�*��7��ṃ�"O��lF��H@��R}jD���_�wH���0�g�I� ;|J� ��hL�j}"�ɫ��#�S��n����m=��wy5�r�%�K�::H�H��Jշkd葴M�� �L�s!���no�:7������ �Q�᫇��~�tCQ��I�r:̓��Fnb�]��/�Kn��cT�3�M0$r3�3�]�:����!�"����g;=65M��_�kx�9��E�2$T��"�++ZS��2n_ո%�����
��i��z�UX�o[ �A0@D�3!\|���0�y�b�	Eڼ��`�,! ��ED�����a�9&GH�G^���4��r *��7����3l���뉯A[e��<: �S`+Hn�D"u[#-s���H��~�`��H�n��^���$�6���xe��� �Ml&�!5�ȋh��ʫCP��	�+�٪m�`8�O��o��rKD2*��
`�6l�&��JR�������*��T��0�%�c-�b���^��������Q�?ʍ�$����a��$�5��֔;QI�L�6�}m��pm����)�6�Nަ'8`z`B�:��U���%�R�B�/$,HK��^�u��PNso�#�� �ӗ(h�I������^%�3&N
ͨ�:OR����c�sn�q֌���6jLy��NE_��� ���@P>��C�� 'c/��7�xa9�Q/�'��]�+LKQrԄ/'1?#����O:�Jr��6P�K%��,�|�ZlN$O"y�g" �;u����k�4�<a�tL��TL�LNBX���ʣG�ި1r�D�{C��}b��.�9Z&��MJ>�Si�Q�;:�#L��M��#e�˓�O[��Lp�-���D"$���f�����;D�
�Qҩ%�خ=�0���'b���/��5|��L����$"�c�T��j�����P-�.�&�O T���u��j̅��*����a�/#VF ��ď���y˦&Cy@���L��d�S˪��S �Hm�������py*�P��;�ʲy���X��Vʕ&��DLwψI|�G0'�nR����)���s�"*
��%�#�6�B��|+��kT=f��m#�f��$w�v�M��\�i�hP@<Ѓ)��l�>m���Jx2�����u5���5�ȋ�A%�����ߘT�٪M{�ӭY�`5�rE)��V 5j��<����*�	%4�|�`Q���$��7;-�Ԣh�.�8$#�����#�#�͊&�=�+4�1i�ؓZߎ'��*o�ld�� ��j~3S��S4�"jY����
s�|<J�l��i�EbX��5��vP�M�(zt�-&�>5R_�h�LI7Nqj��n"DJ1�"\�5�$]עrH��3aRH�����ȕtG��S$���Q�����B����A$����'"���@H
<�d7����by����ܬʄ���@�����;EY�mFhkz'q����4��P>:�9`) �e=qZ	�X�	򀼏2K1E�@b(I�ԩ���#c��PQ���8V�.���ծ�2,�%�^�'��SqqX��r�d���64�ʐ����m&%^e&O�b�;kV�Y̥lT���͸tt;Ⱦf���hp��SV6�6�~��t�Y*[%��#,^�2E�
J'Ly�@%.2~*�������Ei��7�+c�G�(��TɳN�3���Iq���u�*$nX%y �|Y���D{#�/{.��#�"G�N�y����i�����7���rukI*$��<I����-��4R
�M���d�!f	���yj�B$�8�`E��m#��5���L�v�nU;f[ȉ��m��B66E��q�y�ϽU�{��	6��n��)4J�!�gM��A1��!84�j�}��"�W�8"���V{�3 ����XBG9@�����Q+i^�B�+���0�����7"���!p����A�� # ��z�p�4�>��Q19$`i
75 �	r���G���C1m��+�3�ؼ�k�+�$jT�p�i�����n��p��*@ o[����Ȗ�������4��03*������&����̨r��g�#OxDF����D�"�j�d���0Q��%3�B�	�R��*H�*���!`��#�N造>� �˨_d�~7A`V�:$O����S�$�n�5E�(���4�R� $A[�B!Hg�d��	R{��!m��-�����,�b�v�97�>�0bWI���1/�)��V]:45H{qN���RkCU &1�ASI0	y������L�T�����J}��!��/�8�o�]��g�K�r �P�d~��Q�a�a�:1�,��� ُ�2�6lt��;<�`�+3��~A�h�j��ly�Cp�n+��f6����sՋ"%BH�IG%dP��I��:�\jL\	�P��QH�_�Z�D�Q���3�Sh��I�`R�$pH����TC����d�q��e�_����C�2�'��QP����I��B��(,TBI�Zϡ�9mrb��3h+�]����/ps� (���>A�_��3�R�ɫ	5
�.�ʕڟ6@���=9G-D��wkh1�N���N�4R�[������O#�,�e"��l\�Q6ɮ9��kp��#�h�Dg3�a1E<69�ŐR�&�E@Bd[��AR�"G�k���5"��B�W�B$]���D`�k�!��E���[�ǀP}6�������Ò-4bS�.G�|����=@�jV4b�(�-DE��B����`�p�o�O1-�k��c��T�4d?S�������=)ktLJ8���A���25ye4^�L�����N���q�B���ԑP;�Tr�:BɄ���įM3���l�A�6���c	ő4Sn�C�- Y.�="FfD�,�3�i��ŗ͌��h�11ñ�YE⵨�r�M��6����Q<��8���b	���sk�ݍ�5�0�Q�m�
\�̡sԪG��~�<S�i���M&���'�M�z=&(ژ�uI�x���/���7��t�>��EF\taH��7�8�&�U$n4UJgV`�|�Dӳn+�n��׭��B�N#�ˤ��b_S۷GWW�{J�q���Y�M���kH�bJ)S��S.!�����c��N�J3S��c+ip�lY�=2�^�TQ	m��[t�L
��&�p�i�����O0p_IQ�3Ѣ��\��Z(�Y��:&�бG"�q�&��J"��K6�7tC�8�o��d��e�^e�/#<�|ף���y��7;'��oiJ�d���k�*�>R�_B$�b���R�]A���h� ��@PTu�^(q݈l�b�-���"���e�����2�n�d$���Ϙu�}�[�Z!ȣK17�I�o�l��ւ:�#lk�hY��A�ApI9���Z>��]�Ύw�kA�q�RɚèiC���Uc!J�!��W���Рt��j'o���D�.���d2�hI!v���E�o9	%��P�QJ�U�b�fۭա��?5�SE+�̤^�\�;-��`�4/tX��p�5�d�{쑾kҴ���q�����ؗ�c�i��K��5��f�|��v��8xQ@CC\w꠨#�̄���m�ۜ�<4Җ4޴��~��+}�5�y���7�<iYe�Mi���Q�<���4]Y�.��v��~R�L�5�mR؅�	���f�A$H��G��ю$����)?>��I�gbYCG��q��|�%^ͫ�l&{�Ȏ0��{W)�t߭���2�
��3^�{oZ.(���|ˊ&����z�jgƸ��l����3�p�������ZC,�x3���c������:�;�ˀ���D6�v��>�H�J�;ceh��r&8�2�ɺ0�#�be����K���j�����ɭ���)U�E�Ad\�g
��Q��+"��;7�h���͒l&��1bID����A�gޣ\7��h�i�EۚFIY��7��Q�� �Ԣ٫mR_�F��'ܚ��b֓����Ը@ٞ�I=o9z:{UI,eoN������KP����i�`���P&���(���ĳ߳@��D9<j�LH�ɉͭ1��/�-�[Ds�b,y$���e`�{����E~��F��><xx�$N���F=���b\���9%�?w�˷RE��F�gb�Ey[�t���Bƈ�xnmĳ��8�"	�b��Ffϊcd���b���Ǔ£/���0 1J ��
p甴
ļ }�
�  ��:�-���"���A�.?�r����E�@�N`���v����᣿(2�2Z
�~� j$��5��x��PS��O�d��������Pѭ�>\���J~<]/�U��\��
'�`�G��yP�Ǳ%Dز.1�RB+J-�"A��~@:����;���c!���}��?�Ķ��`d6��h���*�����h��&�&�'G�	2BT$�
��@Oq >AϽQ����>#�F��2��x�LS��H/�8��Hy-L$|�ȫe���
rOL2��7��xBPY���G"��>�d��,[Y	7K��|O�Y����);V�EÍp�(є<[��܃�'�����VĈ�$�-7�!׾
viy�!�|̆��huw\V|�h~��u���x��2K" �Q�Z��԰���[o�+���������2kN���]2�N��x�V7�7��RH����h��@���$1���ۭ�^�>���4+h�����g��20!x�I��Q�1�}������hҜ,B
�S-,�u�唺�x�����b\�ʌȰz&��,B�"�JG���,�Ac �Ʊ0#��$�r�%���*�΂I�
�JI����,}����c��"� fB��k�����0��H%?}�2���=���JZ	7�؟���|!	>�6gB��CdrAE� 
$+,P�����ց䆖$$5Ưw����������}�&H'(12M��5b�%b�Q�n�f�HČ��#��!,� '�A<� ���N&�U' ������S���/e��*]ܠ1<�-�ehQZ��CS�z�
�%%>+���,�99��{5B�����ִe�nbbG`�6�Y��b)�i	:���hz.� ��IZ[_ۘ�9�N���V�c�En\�$'7��1d^��,f#/N�m�M��N�K9�b(��Y�PD�~��,�A�7��(��"�j:{����<�ǖ?`�W[�X���ı�{�7�(�vʜX���2�}WZ����Ďӌ�;.�r9���1M����so6�����yQ.���[cb")1���c���G���q���{z�����(��A'��w��3f�[&���T��JRj��Wڏsc��Ȧ���b�b��8��wd���&��41�I�rӒ.�S�(���I�[q�)�U�[#h�s�%�>S��"H������l�_J��;�P�m=v^챩�i��j)-����g��!gt�*��x���BJ�Ð1�����K+�Y�$#��u�c0��AvZ�@��?ߨN<�;�s3��@lC��$�({r�����	�{V�L}�o[�Ze������:���/`�ڢ�A{ƞ��6���x��#�u�2� �]*@(\�J�7b@!����ҋ�1�㗬y�z%��uWH HETPTb�C'}�zu��#�Ej��Q���r�j
�� �`��+����Ͻ�LΚ4��79�4�^'΋��_�f�6��=�31��L�;)�-�"����ǘ�.���j�g�?�{G���'��TY�g�Rg��;���+G䙝w)Z�L��5:�L;�Q�1�<X�Հ�#�	���4&ccK/[		��R�m�m(�r����G��d������֗#j�dR�[�$ԢY��3,{�e��&ǳZu�i�"����F/�j��o��@��;���J���yS��J���V�Csmġ���ٹre~ɡޥ��f"�jrW"wݶ4[b��c����p�I#���n�,��I	�&-�·]�*\n3�\嶫�M#��I���pBaY�n-�8�iFȂ�P�J01q}Wu8/��-�����G/�?ы����8�,H�����WCt; :�O9(��_�+� e��)�:���
��D��Q
x��x��(�ȼ/��}����/sd��3yi���6\���dߑJ�G�Iͣ�DtE�"�YB�^z��D��cs��Μ��Gtr)zEd��ށ,.�&��z�{ovsD%��>n����j�������k{F����j�a�)�W�X���.m����B��S3!";��V���]����b����1Q����-k����G���Ti��(���F��'��{�����p��G��+4����e��E�D�@�hS/ �&%X�ī,��S3����0��܅X������J�5�xd{����h)��S���F9�e��Be��(�S3#i�(�L?�\�g�2��� v�����P�f�L�e2���	���q2��d�𚙻&5	'��4�C�0�NO�TyN�;�<I!F�W��' pB���s!�����T5�A�q$��d:����W%�)[g��G�d�pY�� yv�:!���9�3am�����W��M�L�Nز���Y��0%S���4"`��(��rQ��nX����T�X��:s<�1�p���6��3��IJsd$\ƥe�w��3.ש���y��Ѹ��yK�����h]1�L���30ٞ.�/Z�H=rm�O�!�r.P�,da.0��<r<k��q��2�	0Ì�	�xB+�eU��B�p��]��.5��:?.y��S�4.��!#�(�h���0g��D�4�jґ�u?<Dsv*fa�>�]�lD�0/�^ď�X����	�@"�&0 2�$hr0�(X��UZ��9	�B��39J�	��i�8�S֣����&�]�̦Ǎ�A{-iJ�N�$����n)5�D� ����/0!0$USec!y�ǈ@��tT��U��&��Ʋ�1)����'���d��� �M��2��dd�Gk7P<M�6��!����?(�y� u��6$���AH^&�Q_䖤OԺ.�r=e�oG��ь�!Ȋ t�"#�"�1��N̗z��ˣ�o��6���E��3����9'1%��ۮ�1�u4,�����M��1�sVwG+���	XG��xȀ b Q���N�EӗPM��IIh�[���
ƹ�Q�,���Ȍ0NDa��:�i�D�6�}8�ץ#+�F^Qj�)�=�O�(�%{u�m��DB��Z�gT�XY�W3T�^�C�D= ���\�^�s����E��S7��IK�����"�2G�Iii��>���F�e^�9;�X�,&���o��Bf@����(y��x�k�TV�'��a���wV�$���N�Af���2.�ٙ��!DD��P��5���TQ&	�X7��*h���])�v��ˏ��f#d�b��0�H$�E@�uA�A�:A��'�D!��
�4���T���������z�(��?q�lL^�N>E�k��׏����~����"��|[+��DC1�4H�6~y�B^��ZΦ|�DĐX��E�`����k���!��Z�c�aϞ@�RH�u2�`�dO��J���ym���3"� �Ye��Af�4}�F���cb�'G��Q1y���e�,X����1ϐQ�Ȳ�ۨu����w�}oF4aF(Όa�^�E�Th�F�NUX�
��M�m����|�f�sE��x�ᒟ���4hٙLH�=�����C��Y��������x'��D�F�N͢8,#{��ʖ㔈[�jwq�(l�?���b��2��ݸ@X�s��1�e �+��b~�*���!���(���忂�������=��V��f&!�w�3�1���6N���[E!�H~�Vbt�w�[�1(���8ѹ4�W��L�.�T�:�sA ;R����[��Yri����/�xyr�Zɋ�r�I�SD��1�K�4��K+����^Y��Ǎ�ac��=D��D`���Db��Te�5 ����%��:��q$�(�P݂����i���ߕyw�l�1�t�1c�X�s�c�Y�<E�w�!"{�! �	�1�G(��oXL^��-!U����֮"!bftq�F! ��Gz)���y��<�h���Ĉ����NJkVL���,&'� #e�~Wd�хY2�.1��ʌ��&�rN����%L�.mR��N �q9�Y�*>F�
/��.S�mk$���bt]���F�DQ)�䘎h!O�ʸ�������Zu��9�܏F�s��Q�8�����~�\~��%)^9�b$cQ�r*ojF$b�D�e#͐��h�F���~LH�va��#�=>hє��ƥ�8Tn]���(jMF|,�C���D�2����0�J@�Z�ɞ>ˆ)���EDC�S�(�64I��
��։@��'�2���@����-��r��)~	b�\@�>�⊘�8��N�Nf��p�)j��e�*��̑��6v���L(�3F��K�\&�Q��Y�G�?W�10}3G�rCgy2z�F�CT��*��8�,���zQ��� G��\LE1#Q�d�����O�o#^�,l@b�e��l�#��������Mxmީ1�CqJ⑬�z��P��p��4�*�mB�1F0I�st�ap�f�V� v���|V��lLt{��:����9��t;�A�DC��֤��(��z�N|��n=6۲�8 f�<ާ2~�s@����NqxvC3`��V��!R�J��"�T�
@R�`��� 	6�|����*#T;�6"��H)�XT�*sP�, a�s�U J����D/�lG?� ��ѠЈ2���1Q�h�e1Jb�v��$ ��$*!�� �9��T@V*�i�,�W���j���g��^`� ЀP*�
�ƅ�q��
]�f�35F�F�)��L�TChac���* �D3Ch6��	 &��
 $hp�`&�A6Y��ٙ�X�	�������h)F[��f�
�f�
� � �0���M �)�sle�1�	`R� exP ٠+[�.��=���E�tR $EA��=}�I��0�l9�u�H� IÙ���'���5APTOJ:{F��w8���r b��wHN@�2��k\��K�t���bj��w�j���NY����2���Y�_&�WAt�9�L��2�|
I�m�i'�Z�]���:t�6n��( ����9�.	F�qM4Wh��W�,��ST���ڪ>��b?�)B͹.�ve��mQ;�fi�&��9NR��h��AuvR�$�E)$��DA��u�.��8�Ł������i|+����\�92��7?��_�i�b�+�%27ꬊ,�Gk�S��d��9c!�~����.��� v�μę�*�$.T*�E@8�"�Z:Դqxz��3@��!���
�$�\�T��� >j��~�|u���z�i�`p�$t�K��B�<����s���@!av��y����؆[iگ3v�	jT�������FLv-�r{量�-�RO��X���&֤%�v���u����v D�;���,�g�+�,N!�g[�e~��єqp2}��ѮV��*�ƿ��Q1�`9}^el���=�X,<$D�M�
�V�9\ �ڜ����P��lC�')d���q��A��T�-��H5��g� +K�i�C��I�L�"�ء������(��^2�Qd,��1DY�ŭ61��a"m�@P;5=�d�~*mB��@2�ͳ*�|��������EIQ!p{$/4~���')49�@q���(Q���o��t]'�H� 	�����]�E�C��E��#��g[�t�;��Ǽ�p���-�e�<W7��ө��Ox��w����~q��C�_|#F>��D�( ��5�	U�� &��9J,�E2j�?��&%F��9���y��bd��.��-�nt�|�8�!�i��D[nc�Ӳ����z�]�5��1����r!"x(,Q"�x�#2��k��g8�t���oʎz=���][� �&�5��2sZ4�!�Y���3SR\�|!Th�Ė&� ���e5Mq����R�1j'�0�bFD����Hۻ4��V&X��f3E�+'��b%)���j�|��zBN��g��%u^g�D��b�ͫ�T��C!L~��ĈQ���j 垨�d�3�!���6S,�Mn�����0'��%H��9L�}�k*��nĂ�TI�3MTI+ľ�f��l'o�c��V��1�;ƕ�Nm��,_�]Ԅ�DB,#��P��@EHCbx�Fz2D�'rf˽*c���ɟ\H��m�	jg<���;g�䉓'H��e����&-��Չ5S9M���e��u�ms�_��&V��#�=���m~��� ��z�qFc�$������(\�t\�+�yȲ�,a
��Z!�� �Y�R<#��'�)�
E��d3c�ѡ��4���ر|��K@�0cg�cf�"�</3yR��O������fr�%��L��mmZP ge����֡K�,l�W ��E���G������l!��> C�c�܀�����B/�Fڔǥ)�Ԧ=)L꧅Uq�*�d�Ud���[^j�-�4�rUЩ�ĕM�=Щ�/���G8[s7Y *#0l*�R3�B#�g��]
�G:�ă�0�Ҙa`k��L!�L-��i� ���\� H[�p���<@���5�(c�l�ZǼ�=���Hd�&�`���&�`����M%AH$�$Df�b�C�J� ��FD�FD�G�����"H-�DD�"HD�ZD�]�nX��Ad,��T0YAR��.�p�hE�tz�G�"�jN����������ƯƩ��ߍ_�S���t4-bL�;faгMP�IX�2ęv<���I��H-�Alys�"�� �,�~ � "�x#�`������s}z�.`����������O.�]�W�M��5T$�X�P�I�t$�P�Ug5Ě�cH�lY*��P�yP�i(6,�T:T6`F`P�ӄ��$f�V��$�0t8��8�� �?�l��l}u��q�����߆E6u�N���n�c�$�-��$�P�˜FRBP��i	��	�y
`�/���V6bG�WQ�_PPh��8�x��K���\K�d�/y���601�$�ʵ�?6����XˁB����-��*9d[54�sDB�����ț�7���ыg&���*q[~mh%�G<��_���X����[�։��ڳv6n�D��J����������T󡩳ST�$�$j��@�����I�@ݲ2�`	�
/�,�l$^�;��C�khQ`��i�PA�y�$?�H�"<��"�=�3,�T!z�R(���Ϧ���fMM��>ot��O���:pO��,f��2��DX�����uV=��� ��X�j���)���֨-����b����X��m���|�O��̿� 4��Z@�(YH�l�"�V�$��S32^����L���:�X8��2���̌�:�I,��,�ʀd���@P�|}���z��'f�8�2pRB�%��+^	�����巼�ϑy�V���`�8g � ��3Av4f �!� g�8��B�z0!Dw,9� �S��y< @0�m�60�B��S��B�#�L��!�llqs[���D���>R��|�D�
r���t��C���z��j�ݒ�a)cp���I�������H���<\����@s�LL�5F�YM��,&4b1`�A�˦&|�,3�L�^xx!�0X�4B���H!�b� ������+ZG����Ɖ,9GF ���i��A�r�Q7����Q9X!��!"��XBL�D8�q���Ǆ
�$�ƌ/�x@`���b�!��&���]��#=8�h�ы������(�60�;?���D�؜3��'�w%��Q�G����}̫���v�@�y��T�)�Y��Eh�O�h���ۘ�(�r��LP����?�4q6u1R�{F4X��ծ���E���{J�n{b�h&�.�Vr<���E�zc񜍥��s�c1�2���Ke>�����S���C�>� $b�lL��t��GD9�(�Cp�!�Ls ��L��"F�4h�`T�2�Y(~�&�,ڰ���O��f8�!�:qQA�!N|���(�#���7�ΟO$<������n�E���=���^$l�D��!�S?�p�ȣD �q4�&��s�7��1sǣ?le~Q���BdN��e�S�D�s���+r6,H������xsQ�1t{��<��3���x/4�:\��{�6�6�S�>�B�6{vfES���B�\��(�#.jj��d>ц��FL����'��e�D �`�|`>=����eC[�m���i����g|>��F��^�S��F�1E�b���>���jT���sE��.2�1a�
Ђ���K�@�fjp��"F��1�i�k�f��;UR���� ��&�"hǕ���Q��(
@"i�Sm�����G~����bdd�"R`�"��&b&���S) �?�N���
���C9�M1�
mC��J�1�P�$�hŻ$�Yz��)k�6�'BR2�Ii�WV^�M>��*�,ך��	�!����Rqդ�2<���UV���
`DNV����c�`bKq+���"VF��S��;LE:u�����:�"Dr�k6�<i	91��!�jb�z�X�$R���1���Jq�yU����:��XBR2���\�_3�m
*S�_w7��(gH�9�զ�Ƭ���0���h� F�eS7bT$��2X1)��P�Jt�K�W��,SB�bL�t�j��Ԉxr@�!�Y��1H%��!�%"A)��^T���9H�I��TccF�D<փ�C "�P���r����$�Ѧd�$%�44@X��w�6*��m��� F6�Ko��#�#���0(�:1HX�#��p�]CD�Y&T�e#�Aĝ/�;�b�Q�Bc�Օ��u�(�S4��
t�ts3V�4m-v.�q!� E$��*`���[1��]��na��y��d#2.0!o�,A
�"@ApC�r7��FI%"�pWe�w�Ƴ�;$!Z%	�β��2�FI��3�Է��s��P���&����wyW�̆9T~F@FU��SǏq&�}E{8"IR�2I%�Y��D3'6�Բм���1�|h
Dr�ɔ�Ъ�&g�"*�ʮnD7e�J2Y���$,_�Jh8����w��uig#b�A�FP0P,L��Fѥ%�$E��VwE����ݓ�Dvխ��N�7���Td#\T����x����{&���KL��՚gƶ�>ē"������]�"�ґ~�*��AHI�A$c�b���g��-�M�Ű12�3�'!��$�d�L��9�"6ȬL@	3�0/k,E���%��'��������������D�|Fx�{�9M�Ğ�ZY�D%�����&�?�}Z��	(�G�O�kO:���#r�雟�[(<M*�-��&�_LC,��iKSsg���ǺN�A:�!	���H�C�6rmxd�	�)�����bk�.S�Ʌ�]uc(�qEC̢!t�p,}�,dbE,_]l���޼��e ��
8��6�f�����X"���B1��	�d$e;)�����������=LLs ��h�G�c$r(ł3w���Ɇ߿�_Ӱ���doK�9e��zm�my�G�-!�.�V/�죛�)l?$B��q�#���!���9�NG*�����6Q��[}S:�Jޔ���ބz�L..5r�c�L"��S{Cq㬓�Gҗ4-��|EX�$�=݌r��'��[�!{q�����3,{5�.�r]����)��}9+a�}�,�ɿt/����M��s��I��'>6T�tЛ�q�%����v��e9�|��KLޕd6l1˺��2�h�z�r3I�3IY�F���[n���/_-ٓ4��e�wjb�E��<~E�/
O��5�}m����z�X��u��Ҭ�b8�,�b��TEoG��!qvߡ<9�p74H^�3��6LI���ՈD��*���E� �[�h��qc��F�.J�F�~O�b��=�_�rF�~<[p�s���E'x�qѻ�>��t��e�mt���yɲ�G�����"":u�����p�,`}$�4[�n_do�ݒ���%ܠ*u�ii�ώHT�ICk��ˠ'*����4ö�����R�Ec4j�i�^M
ōJm�I�OU�.� ��d4 �$�&�����ޞ#�O����~��^���-��6\��ۖ�?z9�d�h�I4��(�+�E/������ҵ���\H?X�����Y&�q5���*Ț,����l�����փ�����<�H8:I_�䙥1/'� �r��ź�͘查�l�8��ԏ��tH�qǼѣ.i/�2��AT��2	B����)f�z����Ạ�Q�`s�e,��j.��"E�A�	X�����wu�r�&s�.�ON��:���8(�L]k�1���@��Xy� �<e�t�SË���Z@�R"	L[]�I٣ԏ����52T��!3! ��$���l� �g�I@wM 
�u�"1Ш"'p�WhS�f����5:ꔚ�'$*B��Y<�~��߀�D��t[ ٢�� �F9�Z��2	&�(c�����B
b!��������Tbt%JbK�!DX� iLB	P��Ald��I�8�OaB�hi&���Z����hx`o���]�m�F_dh�C&m�fm<UمYy�!�1����A�,�h~0�F�l���J�
����J�月f�ٟt]L�3+1t���P��l�#����*�R�0]����y�����h^H�[��t�֧�=feS�DJ=m
�:�0:��/�2�P^��mn�I��1A�$����tS���岐���="���ˡdE�y�j+�:��m�l���e�2l�6��̠�mE�_�VSճ��g%y���eYI����� ؃N�fp_? "7�OX�9Sb*���  MF�k ���1�    zu-P� A�pN"1��B�1�@��� 4�   4Dc� �B�݀@~?we��ZM�    Р     ��ȕp@ SVfBC?j����`� �� q ��: Dr��08 ; �F     �  @ 1          �P�M�a��0D!� w��jl�|��/�X���,�1h5]L���    x0v�&
&�l���K���4`- (&A�SFĕ��D�0W�gS  �$�i����� 	V��z<sY�^�	�4�[U@�� �( P ߠ i����M�]��`L'�K�k b8�60�k(6H6��֠#>�;1��R/�`�F       �0   t �ύǒ��o���`0 IQ��0�!Bؘ�w*�` �c lc  (`�@�  �� 64  �6 �H 0   `8 �      1   �  �  �5��E4�/tc�&f�v����M����`�y;$g����n"A�;@�0_%~^&��='
^�/YA�        0  `` `�h0@ 4  m  �@ � ` � `@0 t ��@��D

2u�����DB�'d ����2,�E��n�F ����$� # �,�0��£&'	���P n Pb Y x��A� h   �p [�`@  p����� �fX � ��'@$�����HC��(!գ�b@A�  " �`S�������� �a�r 0�;�р'��2S�f�X,4k£@p � ��  �W� m�j4Au`X��@����(oDu�P�'_DɱH_A� vd�  R�1>�O�9� ���@������L�
�L`���ü�g�4��!ⱨ�-6Dn�*8$�x��_��� �f�X� (b�(4    �0    t  �%~d�5cm4· � 6    �    �0�    fjp �F"9�0 �4a� �9��01,�@�b RE�������`�� D bk�x��!�Z
�� ��L0B́%�� G�
L#� v�� X �"�1 �� ��DK�� �A�@��	�@ � �   ]�`]�     T� 2 �sA�r���ڪ  ����A� �B@0  90 7`�� �Mد����X�Nj���� �j�z�q4v\!� ~Z{� ��l���f{�He�,���D%���	�#Z����A�[��G������SRC�b��?��}8Nh�)��ځ1��&�e�؅`  �c�k�����hN01�z	���1  � Xx��  r � ND���@ !��``��/�0�0�#5kM�wQ�g"P�j6�"P � ��;`�z d +�(` �� �k���  �@`�p ���{�   � Њ\���� � ��p� �` ��(L �    � �pG�� @7��!� Ұ0  fB ����    ���ip Iq<Ci N-�; /���Ds-5�+1�l7���T~P�=*`u��/�LW�	�.O�E� �ux��x����&��>é�b{�:ą�Ach���_�sOB�-^�8�cG��(�X   	V'�Bh�  `�L�@ @ @�P�K���˳�_� Ѐ�6� �� Bڴ� <��2$%���� `k�\�劵$��V�}���G��~�jrZ
� �F����H6���%����q���I��0F�]@"������4  �h #�  @ �  D�  ���6�P� ���B  ` X4� #BB � e`  �  �@0�` *� � ���؁�qL 
6 b!��X �6� QD�
�� �Q@`�[`6� �lP�,���9��@l��Z��FH� RNǀ���=�@���0�	�0��$�ʴ$�� ���ZV-� !� P���   N����T  `& �&qk�n@p�����i�"k��B�#� � &`kQ��:��ȩ�hHRps���
p�`�1?�@X`e�`�B�|��2   � @�C   l�a q!�m�d	!"� !�e&).E+-��   B�  ��B�8����  �   �	} �  !�`�L1@   W� ��0�0` (��� $1���$U����> �pl���H�����HnOO�MB�92����$o�A�Kڀ(ă7([[DF� +�!$`�`,Vp΀O�S<KЖ�Vz`�8�>:Y��O��3�XĀA]v�!��������"⷟�ӢX�,G��'�"�lj`�q��3

�~8P�J�+ZX�-�IM�v�̝t�n1��`ڜ�  �
'�<�� tÀ5��G�	Dqʀ>�
?����� �V�Mt @H�F��c gX|� #��Xm������Y��2tf��� 0 p@�v� 2� �L @H)�a�1� rVԠ�f�M#�d`�ʹ����lG��Z1�hhdF�*����KV�ܼ�BA����G>��*|(UD�� :�k�4��K��4J����Q�lL]f0�c;��X�ò��q
|����1���لw8�	�52��D( ���<.L��"^F��:V�9�٫{��i���.�H�d��T����	�$��	���6l 5k"U�[ca�D< 	'l �
� 
�`  �@ '"c� ؁*
�@�   ��"  @ :��oRp����X��L�j���T�` ,MU�;���$�� ؐ�$�+��BB0��i��(� �  
5�����WQB�h3 �F�]"h'r����~�&��U� �	n�Á!�/���X��*����h�2�	��HNP�Vt�.pUS��	m����L5|y�"J�3�cջ�@�\���U�d�{�|T�b�F㉊���3����z�@�<��H��ghG�$�r��ZHa�٣�m2k>MM�J��A2k�Y���V���$�0@�  0   ��@      2 �       A�0�	A�` �P\	��AY(C�$CV�
2���� 1�\�6�J�����qU      0  4��0��O9��t;��.͙�B�� ���  � �4� p��F�:@�}MR~�     1�*� !�	0h +
j!#�l�� �D��@S�l��O�0��tA�c0��Pc+�ǲ��[]<����|�LW �um2����0m$��Z�"� pa�F�83�\�8�i����-?�4ҿ�` ]��|  	� �����(p��(���Ӆ���v$v/��ܨrX�<�` ��(����X � RH@$,� 'kt���%��x(���t��ߎqa)뚲LD`��6�i ����)d�����Q� �AЭcJk��!ޡ��%L�`_Pڂ$��}/�*��V��`2P=z�� �J��@/�!0 a�� � M w�"u��H;��15��	@�8��/��0Z�BD� *!�@儣�m���"�V���ت@ !�. 	�@  �f� � � "���7 .  �
�DA2<�]���@�}�xDx,��J�M��08O㽊|td�T��l9 �jI��8D%�zB!�b�r�� i6��V͜M�D�T�m�ٶ $��`0� <�0� ��# G� & 0 @   (�� B��Z�� 6ҌG  F0y�'3��>P�1��²�as���E��D�����Q�P�La�������	����M ��p3���Z��E��nI'ъ!rAS;PC`L���vw^�l�>т��&6�� �m��n��H�$�P��{�60��A��WPMCc��@eC  �=j���m� %�"#�q�`$�6h�8�hYC]	�g������bj]ZiYQ j��c��y"��� @ B  P�ॊ��p��b,Z"(�������6L+��E���$P�t�@����9313CV!��#��      	���     P:�"4�2   L !  �  �	     T� `hL �9�Z�� [ �8��F�� �  � 1l��:�� �ѕj�YL���T�/�c�Y�֛ވ��r��ȉ�+��v�0�X�����b�l�	�6����(��W\J-�+wڍ^���9�GۢE�n�0���0�R��
���#Đ����E̜T��X�9w�z)IȖ>���b�h�	U�<  ��)-FAJ���<,��
	S�,�Gn�	��4�'��!�$�v J��4^�P���E[��A��7(4G��8�@78#�  bן���    Q�)��yB�c��B�y���bؗ&�:���_lZ�(U�23I�����@��`��$��}̋�7� ���`���� 0�6���R8���b� cDa�@H�1��`���I񑖣2�&ӱZ�ĄD�   #4�TT&��N��#p�Q�}�� r�<G-Y9��$4^)Wi��X�c���л�g;R'�p��l�ʌy1S�QD�:���X ��Pq���"A�f�DL _�M��ĕq�f�9W{��� 4��Kd�f�MH�3 m\B M�hk= O���]5�($��+�[F���䱍��}���"��tr<�I���SE葀  N�ӣ.s�Z�Cb�2k*�D���A�L5  HO^,͂A�`��3�ُ���0hƪ1K�[���@�s33��+��%��E �#9��(!��3Ȃ-@  ~�@��$ 5��1��
0H N�Z�� c��K�08��?�V	A�[T���	#@d���Bg3��UT)@j�# e�N	h�u(�FAȝ��̊T�    `
�*��*P��H��>�1�(��  V�d���)� �u���5�0�   �@�� �@0 x >�` I 2Xf*o�s�6���_c� ����Z��0�DTS�F�&�'8v{����d�'
1���x�%"���!�v�К���O�rhȜ   'rvgT�� 0  ����Te{�(�� !U  9%����<�@��� |jQ��W��� �` f�� H6 
P�`F&��DV��S����  *d��  pd*�3@* `�0 ��@$`P�f� 0*B"  ��� `)�"   @    ���"    (D   B�� �E�  
�   
A�            �                      0 �  +l      1   �   �   nZ�@�Z0m��  uRR	-X�66                    `�         �% �G�Y��c@���ce�9 �,` �b�n��{�v ���E6Cm;����8�%+ �g���v�����4�b�z/9` h���7u���S��� �_�F"���~�  `@ ��`� �� ��L�5�D      g  	�
��g��4�K�b�����V�������uM�|���@��*�X)"���3  �p_4V��\�L���?�!>���{f�C��b\b�ٟ<8�|[�0�=S�����Q�z ��8���G �'M2D�L�N��d�d��H��P�)�-�*�eQV"3r�sT*CҌ���rkǗ�5B���ж���0IS�T�.hc�$L,,�M�嘿Rެ��CA�MS�R(�Geb�%>Q���A�� b  3����+��ȞS^�nJuO6B��Y	"<(�'D5P�J>�a�,���j�1���h�]�P�Y*ڑʝ��d����S#5!Gp  �P�٨LBHOH%�x?� �݇�Lg�@4a�-��������!� ��� �9��	�̀����	��g���舴��ԣ� ��T�`8C��r�,�ف��en�f� # A    ���  �� � 9*�� f���'  2 %4� �SF@   :JD   %"  ���0 \     � 8@`    � �   ��   Q@&�0�� � � 8 x @0X X w�  ��ɘH� _ @ 3`� =  pB K0` RC  	@ )  � 0`  YR  1 0l    /� � � }  @��            > .�� $ ` �@ �@� � ��X `�� �F  ,� �  �� Bt�7D!��� ��
i� �� k 3bm [ �l 
  X��   �   `p    X  �DB �# ��9"H'         !�"� Nj�P$i6J�H�e3؀��C��Q�qD�� ��0���+�%*� �/ݹ�P��� A      �@D 0M�;a���_g�FԷ��20[�$0/
���T�!&#G���Yj����B).7�8V�,]BR�:G�ڷ3[_7
�Gk�="�P҈��
�X"$.��c(e� \�� :�A�+ �@Ͳ(�KPȂ_�<;�'�#�Am��(d���$�\QK��i���	&��A~�f.��Q���M��ݽ[4d�%HR� ����Ĭ[ NDQ �m�f�΄r7�	��ѠT������c�$P2����5 ���Z�ΉZ� 5��Zv�N<�K{�ik͘���0���$�Y��L�~R d 
S2C����!8
�! � �Ol���t�

��3�b��\.0�!�H�  B� �   @0  B���d� @�0d!*Ue�嘲M�"   p   ����0  G�	�p@4Da�a��NB;�� @  B#�` b�3  ��� H�   ns�1�
� ��2��   �#0  >@  0@�0[�r�w0(D   %���(h �  `���0  5�0F` Z    0 ����      a� �       ��ow % 0 gѐ /[2      ^T0�6   ���0FL(�6 5  H0@   �0C���0    t�0   �   0 2  �  �  `�U   @ @ ����       0 b   � �05<B� �x��@�!� @�  �@@��" �+�   |    �|�   �D "0 `�  �  `'L     � H  d O #30������  � �   �3   @ @``@� � � � �         �   �	�   � 8   p � 4 !�0       +@ @ �F@�  @        FD`        b�� X"`  f��`��B`��$}�#�" �V6�`� ��E
 j����                   b �
0� ��       �� �     � x��b��	@� ! � @      � �   @  � P�bcL     vb�Lg�      �c�1` �lY��x9�	l��� t�I�2K@���0@`x)J�  ȀC    D� x�@  ��!�$n  � ��     {�%a�I �>6 �M4'�H�5 +0�F!
C N�ƶ^Oq�@�o� ��3A�� ` %�`�4�` �@2  @Q  ���Up5�l4�4���{`n�m<�����`��F�(��T�F���p)ZGHD1Q�@�"�@�@	�1�ʪ��h	妛��Ӧ1�0A��H0V�T�k�X���)9��� � 6 �MN��� `1g���؁��H%!� ��;2p�3ЌS'Kq�H� �� ���փl@��x��b}I�/��3ˠ�.�0�h��Zdɴ:��:I�4ŪT�Q�*4�" " " 2  1W x�io(��E  ��� ��lM( 1"�a�/#�h�� 
U�F� {c-�4-�N	�s��7̷I*X�Z`�W�7���e�h��<�`��%���*Q*ȦB ��`����c�����4kÜ ` 
X @Lv�0����)��J7k��{�`a
 e� Ec�^И�}�p� �1.bm��BM� �	� C�$�$   ��  �K��I�4	�D�  �NK6c��/"�eƵ0P���&�mm>�`�p X  (�@   0   �n�C�8��b0 � �1     P&L ��@*���2I� ����C0:La�.3N�R�C@6� E	R]�R �ҝQ��цy�%cVU�U����D�Ҏ:�!�j�  ���0 (   �  L���#�1���� ��0� � #s�
 (@[Ma�Z��ߚ��)oK)��e�*!���;��*bqː0@1�0�7ƛ`�� &��b�w��� � �� HbC 
`0�] ��`Y �[ 0��#F� �     0  ��%�ɋLM��z` �$
C�p1  *ۀ  � v�hbBh@���l �^��$ j*  +E�� ��m�H`V 6	�@6(6 cA  �8 ��1D�ƀ�EF� _֤�b�pJ �0 ��c�%�A�C$i#�#�X 2�9	�0�   � �~B�0K��I�  ����6  �P�r��
 '�x  � � �  �  0�%q+�M��bZ�.=zؓ%.D�2�h�t���Vxc3U95
Xj�j7O���b�*�&oV�������v�����7. Dn�iU�IVUM��H-4PAd���&1��C�9[��Ɉ#Ye����& 	@ �t  �C�I(��0�'Y:c���HD�Pl &�� �� ��E�%�R�D"G�
ΩA̱v����s��^�u&>�c�ެ �V��DR����a�k ���E^U"��y��J��S����E,52�L4���S�a�k� 7�Ԋ�����X�l=-�d�z������1+a	�yy�:~@:��}<�7=J�x�mSEw��݂d��,��5��婾X�M�75��+��i �ӝZ���}���p@��$���3Ӭ��1��� �(o�`_�` "` ��8��L����-k�ϥ���x`[���Y� �B��0a��4@�M�áj|F�Uh-����0%�M�Q_��F�  �+@E5 �*�>�4�(�"��0��r!���u�M@����v�`�3 ��� 48��@  � ��"��K�B /@/f�`L�%�@� ��_�� |h ,0z�zW@#��O���s��QĘ�H�)�f)�@$� s��l@*0 � 	�g�dƖ�y���p l�Pb��W���o����5�B���( P    �(@  �0'@8 ��X@@q 
@	P�h1��1��� ��}*������;���-
3]����M*n�����KVA]!�=�rM�Hi ���4a��3�1�֪�z��
 d݀H 0 _k�� < $<r�h@;�� P ` 00 @d,�X p Gi��?���+�@/q��� h c�^�@ L�@B��H��W��2`%�t \��
:�A�0-����x��� �4�k��DlT͙�+� Q#^0� Q� T��p X�6�(����0��0  ��qY�xX  H,��@_t�(:�bC���zb
1�B  32�r���*&��r��d���	1��|T�Xj�HV�r���F���X�k���*dN!���C�[����0 �/Z�����*����0��l��t�e­��ҍ2^ k"��8�.ǑȻ{�(������Dm�l�b���$IiJ�T�@�1$�(�8�<Ÿe�Nr` ��c�5>��<�-��#��f=��<-]���e]@�:�J�7	0AbX8� �w���a�L	j��U<n �����lB��"aIɘ@1M�)���je�qK�b$�Q0����N+���Q��G�y�T2��`��Rk�N�%'-h&��щ
P����A{i_Y I�Bn�:XيҵHʖ�$˥�,��lRh�N��B�
��&��5i�����*(�\C����QNk섆��1
TҰ�A��F����J�ؘl���Mu������քμlP�۲��6��49��%'��lN��|��,p[gX�����GH����J���"
�pT3{w�P���m���k
)SV0HHh���I���P��U�DC����	EpV����(�J�lc0/�p��e\mZ��KW�Ә�*�%#�����O���$��OP�E�[-p��p�.�f1��y��XIb���;	�bl	]�JS;m�%��Sv�����cڋ   j�u8�" `�CA�c �.J8b2DZNBP�4��(�$�Q���	J��H�.p��Њ(\xh�ĝF�2i�Ik�K�Il���8>���;+/L�Rt:2�#�뚜���j�pG ^!�E��$L�,Y��V!��H�� �D� d�A��;Pc�
�^n0{�e�ZH  �@)^ ���� (g � �8 h�  �i��0�h�"�m{V �a�Z��ا�ƥ�ba� �(P٫
�AA�=`<FM��d�,�����q�DE�}h��8����A{��JUj.U�!"�H��h��	�T��@��@�'; �Ȍ��  �R6�M']Ρ$4$o��A7�b2>�@�i�� ) W� ����G���F�t�-����tJY��I�c�M��ЄQ @�\h����,iMD��|�����������`D����vp�%-$@�*�V��H��vŔJ���K�+42{.�f�!�DE#`�}��6�;������ѣ=w�x�p��~�e��\�q
������C���Y�`�
��    f`  `  �(��4f`� �6X4!��!��XXD@��KH����a z�@��
0�b$�8ql'ʯ7�Z�H�Kp�<�~D3(%�G�R3�EB��R;$���<�D")a0` �4	�"-|h_��$��fn�Fr`Χ����j��$
�@G� �(  4L� %��	� �20�GCbbc�^ܢ|}>Ư���@7FP��]�./A�_A@�4^��&���r��X����ث;rA�Gge})o�\�Fs��n�,� ���xs����7@s�Zy��4��Ѭ(��Z,��X�]�=U�O0.��y��S-vaɿ�rq`�@h���A��V��(	�T��l��sr��u�h'O��D�MCE��D�c�$=Xy��Z�URn M�-B�su2a���H5�q�!��o!B�T ^�h�H*�j���8��!!�(6�!,���ץR2�����kŲ��#e��%� �H�P?�V`ڣNc=x���p�9;-=bfq>Y��"�0gOK���CnxsgP�a*���b:m �X:fЌ
 �MЈ�B�P@   � �\�[�;d57
�W�5�p�Ƃ���M�`�S�"MR�Wz���f�������֫IJŨ��V<|�->��1��z7�Z�q1�Q}�R׫��-$u]Z��~۫_��FC���PQ\���V�;4�]����1%A�� �GD @C0�J8D��)�>�G,w��S4@(� -�S4 jG� �����k`b�؉X*K@��#�Nw�� ���p���+��$.h�_uU���l��	9���
X���:I�2̝6qφ����A`�"A��	����+�z���V��8L����m#�2x��`����hxV�vo���y�^�O!�>X/g��Y��P9z��V��%�f���	�@9`I�K*7��(�}*h�y�B��5��@LF`�T �AZ;��r r1$��6 D`��� � �  =z"eQ� �ɂ4GO1����21&�a!1�i�[%!�L�[�i����x =���o�r!�X�Y㹩������q� �	�=#K�3�1������F�$(��N!"��`�𵦁Quu�@;�@s�q��x7d�ahb�=u���O x�&��[�I�.�7܀���i�r�3y��n0��l�, R��i�т��%i��VQq�)�N�a.���-$lTaB�B�֥�M��=����߇y�B�G�#�iA�t��s�h����l$8�>�Υ6cơ��lW`�L ���+18w�t$��m@�b4��q2b)�Ydޘ��I[�Q$���B9z�
�*��M?�SԓH��P`/��b�'���� B� 0 D  %� ��p2A�AX `�  b   �B�:�t���g^q2���"�d�׌ r��Fq9�-�D���@�0i�$�EU)��o
f�P�8�)nU���B,OC�ًcX�%oٛK@�q���w����$(��q�Ƽ�k�%��ڢn��YQj���;D��/W:�c����L�������j�A��ɋ��!����.)��Q6���� (~�k?���M2� �:��22a� O��ĚԄ��3�j�L��q��A2P�����*G6N(�%���LІ��u��k:xYA���E{����d��$�4D'�A��K��Y^��7�j�{��a"0~��� B[U[�4�9�IwV�a�x&O]rb����j"l�I���$��/�%��6�yTu}�4T8�� ɘp @<�r�؄P���0�   ��6��[ dd��9��n��<a$nq*Ed��ChNb<v���� �"��'�$�a�i7�O�&�;��wK.��D�(��k[@%���f���dK���\���4V���;-T�����'q�y���༨�V��$g�Jz�lՐNJE����S@�H�
��� �d�Tg10�#=	+-��q �q�r�A� QQ=*��&�@J�U:",��Q�� 2��:_A�"������[:��.@+�c�d��{��h�`�����vQ�x<� P3׾�2�YB�G�"������ho��>1A�v5!Pp�MD�sp�Û�2 A7�SM�z���ʫt=lz�����D� �K/@����)��K���ZX�Z��9f/}�z�0B�I�}P��!O1OG�v����f:��V}gd��a6֥@vJgRQc��;���)
�h��Q�I�\@e	�x{S�(W�cQ(2�HQV3�D��hI3�%f 2�4�`�E�2�_��W����D$�s4��$ `Ed������i�Y��<��Nj�m�d<
�}�F��#��E0!ԩ��g�' ��j1��~n��OGtJ���Sܦ4QH�nQ��<��O����9IV5I����b�@/^<��r��{* ���@�S{ fH�]X �1�D���hi��&�%��T�LW���T&�dɐ��L�xd8�h�}�Yh �ݰgyP ���(P����a��v� �@
�f�dDڶ@��^���t�M��}֓��Q�oW# ��U��vv�pN��$d,�$��R�>i��(��{p�����uy�#_|�J+��t�vAp��IwB�O��a$�4+�M�I��W�9Rt�J���Z>����,A䚠y���Dde췏ɹi<������H�#�(� z�i*�4Dt�r� 佌C�_�J����<��W+����"IYf����_��5�'�M��,��h`<���Fi��E����s�G10_qw]"��2y�
8��=���,�C��B	B6NhpdZ�1Kg���+N�rD�'pl�,O�	���=�1d���3�!j�0U����m�Z�BNR	3�DQw�i�^��g�v��E�ʢ4�(R�x�vV��L��r�^zL@�n��xS|B�l�G��7g����n*�w�挃�R����y����%1M�i@"��4��`�M?�l��9�8�b�\E$%]��a����d�L./�DW%\eY)��xt�T��s����ґ��?�Crh8�0�� [��(fAn/*!X�οP�:G�����4Sj���sB�O��}�/��W�#q
ӌ��x�6�F�������3��P� ,�CG ��x!��&F,>���G�R\e<��ל�>7�ê3��^V��+�&�ra�Y��5̺�ya�,4]{/)^�`d�\��j�������ݳ��A���c�o�-D���pD}�B{�7�ݩ��	�P�y��g2���:?���4Ȍj����X�0lEL�i��2G Ĕ�H�;��[q���#�����$&Z�����Ia]md����H�L��H^��-BO��kێ�-GC�+l�Ԧ���D�WV	/L(U�WZ�
�y����OX��tF�����T��;M�: ���j�?Ov��R�I�ƐY~�a��j�9w�~IX'"zq���N�i� ")4��xs��(� �8i�!�@�@
�Ss2<��9>��J���>���R�@	A����!X $R��xI1��@�����䢪�1�E8�����i���CN������
�$T���h>w��;C��T���u��I���\|��Lb�S"  ��Z2��opa'/� ��V�@�u��� HjH[��gM���l��,uE"�{
U�
��E�Kb�@O ��w��x1B�/�2=4��KG�˝چ��b���;>�]ɉ�~��	,�řKf��N s*uC\d�$d��9�mH�5���	@�JG�	PyL�m(r���T��M��<�&����� Է��?��R���EvV&�� ����jRD[\���+��'�CD@_iI�,$�)�<����)T�ȭ�H���U�����I�E�Z�A���S3jiZ��KT�SR���m+���Y{)*��_	�CPVur����2 P1��I"���[�#ɿR��}�u�W���<8Nɛ�����0����N&�K�!0 ���FNܤ���p���Ⓟ��54�tT(�̅HCR�BԍLHK5f�sʐ�:0�D�Hu%J9�B 0��q�(A�F��2�����P���:j-� :P���4ř��8�]Uie-8$U����`����6e�4Ŵ+]:~���3l�W8��2��p�gbad\�LIdb7��E:�$h�Ֆd)x����jG	t��a �L��xT�Y����ۦ�a��e�K
����G�j ;��nC�	�L�> ��P�B�o�yέFh�r/Z
��roIC2��nlP�D����s�¤&�� ,�<e����z�.�!AJ�C�X��� N�-`mm)"�PpAG��6A��H��,�k�s��ZX<����((p`���
l�"1 ���(u��k�#,�!H�`�	��I �T^�]I"qү�Q}���KeZl�,�`0��� ��?�s"e�-�߬8�܍g���R\����KNB+
�R�v���x��+��YZ�I �; �3�B�=��*���<��7-B�w�4�GN�l;*�T2N|;�Y^�l�	e
D�{��ORD&��l�
���Oe�Y�i����4��^���p"!)?��Tc%�|�����A
�{�(3?��� ��U'�h��6���a�b��IK��7��:Y6��)��>�'�B݆/�	]�"<W��a���ǰ�70�VU���ٸc���8=��ޣ�g���FK&��PYG�1U� PA�H����3m1),���,�m3��:�Ţ6�g�c�3>'3)ܪ�y��1����y���Q_�6U�=�=+^�⠇����	KpI�%��
:`������0Tv01$��~'��GR�҇�}�6U(�����\E{�D��l��xw:�=)z_�՘��J�l�'�З5wzG�L"(IK��ŗ�����^�X��?���\q����x�M� �s<V��
 wh�6��$�A� u  `"��@�H� Ib�1l/�]j7f�&xfX�H�(]P~@���|ܛi�AG��&���ж� �e�g�ԁ��O~>DY�{����o Su�0�ӳ��P�Q��}3e7>��DNL�j�3����mO9��+|��������R�Ep���rlh�� �^�.	"j.-b��	��C�a��c$��^�B\���!v%��D|re+m7����)�f[*7N��؇2���¹cr|�V���cw�����>{��y~J����Y�"s	���6�2�*r
u�+]9���^�q�D?�JPA��n��Δ�bY" 0Lb B h`�U@F`�a.-�Zi�|a 	̘�2x��9����)u�L�T� I���46�@�);t�R��3*�>�L�F�Y�`XS�2zF��d�IP��ީ(ȑ�?�ꓑr�����֡M�q.�t   0SIZI�Ր�y/�w��7�-�ԗw�0,D(��j���u�Ye�_u��/x}�Z8�4C����x�.艫�odb��B��R$�,�+�}�������(4]����Tx��L�`؁���]���k�K��
Xn�Z�Cܵ�ꐆ�\v�q����N��U,"�!*�!��g�C�(��
>4l�B1#�(�"	;�ǃd(xH�G8�8�2��0ģ]L��a����� � ���By\A�a	@Dq��t��T,�pca�(� 4p�6�ZQ�-��~Ay(��j��%h~Q�����9��K����/X��nUo����Pٿ�A �b�a��jLH��&�"�������4�HԃDQ"�g}P@"B��>���h�_D�dE��˕D��63���=�����e� pF��LL��k�W1�	�%�Y�$��*�����Qxc��`�\�@�|h�,2 B�|q�h�}���QF��Py.��Z�ձP+�.J[^�����ؤČ�ev�a��g�4o/�V!x2�`�+��xD����btNR����������p�9��m������F��4Z��MC�� �����ޤ|$��b+�tnIMX�n�$�D�u�Z��t��"039:Ű|�Y5��\G��b����pK�(�.�.=�r�'��Xpԛ*&Ɯ�y�A!�(F���(�8=m6���WR�h���(��*�E/=qʾ+����W�"o��b�P�=��o�qDJ6�$��O�[�␿��+��nb�c},���HY7�%�c�,�5T��\H�o�.�M�XN�tX�f��
Ŏ<&{U؅\���<CNڔ
��hi��f�|ڡ5����r+�0�(L&���Br�t!M=^"�Z.�[�K��ب���r���毾�*�b6Pt)@�� �eߓ|A� �\� ѴM�a�.k�bm�P��֧���b{b���nV�]2٢�rք���`]VE\w�6�nU�7��IfX�ujR���e���7��Q�"?�5��h�@�����n�RI(�j%5J"Q��2Y��Z	�	44�6�4�i�I0L�Z!�&�@2I	�$��i�I$�I$���ho͈(�Lv)%D�^lRK$�KM͌[
���p�!0ROi��+,����,R@2��Qc�F)��,&��!XIe����Id�e�H�`�^�(I�&��Iտ߻�'?���ݺ��k���hIl}�k���Q(W!��|H���l�><�k�Ē:��8���M�TM=�T�4�P�,<
}�X"KR[t~��E�,��d�Kם�ի�*�! ��q�S�"�tO��!����eze�6[�!������<0�g��9r�X�S8�0M��04��||E���O������gX�OGf�rq�g"��{a3cb��3@q�~ Qtq�!f	��㌇���
1��0DT���Aþ����
�9��H"d�E��ZhYPe�½�4b"X��ǆv�P����!O�	r�-�|d!��a��#U��5k}�,D�A� 	���3׀�ƌ8� ��SOE�f�"FNH.�d���0qi�c�Т'���E��{v� �R~zb}�6�H��m@�J�>a��@�ʆ0�	0@ܼ(��"s�!2$^i�S$�9��@�tS)Jq�9�y&#�!F�E�%�5��(��b�@! �fGO��!q�����9��|�	u$�xI�n"LKAi�!�h�J%,4���'J��{m����:����5��`��D!�C&4`�7R�2�%՚�4Z_�v���0�"2�@q/�9�(���>�f�^�2`��������8j, R�_Mo��j�?�>��c*IA�IA���x�-�I��^ DRPWq��]���q%iI2t{jɔ�s߶��R�+���1��-՚�$b[�U�.� ��y�o�!d"��b�L��8�gu3��AP�V ���L�3A� �d@Z0��� � j� �Uq��b��5Ԕ�BOu�SZ�MIk�<�xX%���C�l�1橉�^�4�191��Nfk��}=&�;�jw�����}�
j�3�܃�#ex$�v�%�����\�VQL�~��8�F5N$�2��p�'5�V��ID�6*��D����Aħsm�EQ*�}/}��M(�^ۙj%J�Pn�j�@�QT
��������(Dk�D� A�
0�L�M1h@����4%�k�%�/f<O�G*��}�y���� ��<�� �����R�����բ72��V{��C[����~�R�j*
��T�@m�O꜔��86�P m@
��$Q�0 �,M�h@����n]bP�BJQdQGj`�D���ݐ�:��a���s��S�z��'i@@t�u��Ѡ��1hb�����_D��GɼU%�Ǟ,r�Ujw\��C�=�/տel��/�� ���&Ui�A�s���׎V����S4���AXPǨ%Hjޠ?�;��;& ڔשz��C���	B^RB��>FjP��ȉ��߭l�)4��OAө�@w�>�f�6cRDAwwI��j�����I{�5��.W���RȪ$T�(^r'M%�F-U�8�Zkb��#�� 1!|D!�>ia\�J��D$�D���9/��,@��Nƌ]������f�~F}:'��,�yt��b�`rT�9lt��O2��T0��I��z ��Z�&5��_��=��h�%L
&"Q{��UY}�YQD��c��t�<���j0��2�P�)����:u�>|��
:�����\�M��{�d<:Q���J� ���R�	V�ELߐ�i�NpO���D�������/O����/J�I�pr�B!�.}<c��ӫql
ԴT� �j!�����.&�+T���_�O&��ߧ$�����2ߍ�Z"�P�"���رC��.�W�Bѣ�Q��o0@��;Ɖ'���?�D�s^2��dS�,#���z���X�ġ��`M"�`��B�<tj�#��zS5��7#~`J|1;߮���LWjj���j�O1vj�r��9�����F��6�t�E��&=S�U�|�dd�d
�S.CĞ�"@����~���-21�I>M�Th�(����I�RcdNK@�J��u7V55���&D���܊f��J�LA��uQM#��㺊OEt�b��Y�=��T���Ax�D ��6�v�l�B��[%���'�!0��X(����	�͛,_I����[?�x���c�1q��F��3Q�K���l��,$����K&bۓz3+�����U8�:Ȗ:D�B�D�`�Zml�D������;_�>�-
䚈N
�ܵ3#��B��n��h�7IC!�ѩ�%;�'6��%�焄�k4I(t@A�B`�E���T��6p�B�trr_%4b�;RT�b(`��r$N�
����D>v�����^���U�x9	�i�a�88a�\�CLPq��&8׺�/����[+��^ɖ��n�6���6Q��� F&�5A�P1f)�-�]'�}  �g�5���.ZlM܌����4v�X߁v��}5j�B��F���В�Y���e�*�`2�+4m�M�e�?,i�����;<߫�+o��a��Es�.[.�7�-�r뎼�r�Hz<<6�L� Ѓ���*��"6q|��OA?&:�f͡�%�!9,6t(RXi�:�_�����K�HM �}�yr5�\����W��&:Sd�Pء�T�i1��dK����sD�	�ؖ��ȼ���6'ܴ�oF����E˱�'y��$���F�D����6&!�E��gʆ$EnBJoX%n�)�8�-屄A�'�h��RA^�$�ޒ�6��'���q6	�Ց�4w�~�ۮ+%F�U?�b���4]km���b3i��]�J��U�8L$�|n@�rH/M�-�oT/&�*{�i$���>KY��I ����I�W}�3��A�<eHr��`���IUU��j_5�?�$��j���%���"o����ġ(a'�d&�dN��Nǣz+���/��"}�וN�F�����݁�47�d@�	e�*������*6���׫�C�%�Tl��'�8c���q2�n$��".>�j���'
K��b����$���![����- �ƒP��	�*���5;u9�@�b���	诤��%ɮ�z��O�6�j�X�_Ԥ�5�@�P(7wwT
Pj�@`wu���s�֊ �e*�!jE�=�Pn��6)L]�������/��
d�P!X�t�3A��M@P �9��n�	6�C��,7�> �� S
o��[�rl�	q�YA��鄦Hvc��Z�sz�`V�Z�+""�q�Ց
�!,[�1,��t�5���-�W-�KI���x@�$
���$p@i�q;���x�0@���+X�,�������� QwI��E���i��T��ZRL�)1<<$���$*Ki'��]�6
�[��iѣ����̼o(���H�=D��1a.D�:��"P��0,d"�I3�ͅ�}�y����U%u	���7��v�?qo{ ���������x����R�%m�v�g�ࢇ	��A̴kBrL�&���^��btk�[_Sҗx���5l�k�D�Dn��4���N��b��˸�{��2�Dޙ����Émh�3��ScD����Ac:{9�$	�zՍQ�h�mĂ>�)��@�Қ���P�|C�.��
�Ra{AP��)$it�<RJ$y3����������I��7��%��Of���k �z��D,!A �0��ؒW ��V*4l����B���钞V#�naK�.iy"mk��l~<4xX��qgQ�FRQf$��d)�	# �D��q�	# �d��q�� �$��фQ��#!�R:��$chy�T��S����Z�;�a:�SM�?v�dy�}�2ϐ#�(��V|��2����=b���'��<��������@�2���StH����L��p�ؙ9�Y��8�g���1�dT1��:y)���=g�,�Rp�C53�ǒ�0)�S2�D*b�b����xF�����B5� �b�	{ h����Xj�
�,Hى����":�?�V80��Ib�Z*�0W� �-����$nVF� �Da�D"[��D���M�(�'����Bi�@j0�A�&�Y�h��11��v	��0�`��E'}�7Gy�4xXABE8��A
D
0�Q`x$B"Q0e� �� �0� �S�hbQFB50�F���Ij3�2�)�4�TrN�$��AQQ�c(6#����4	�*-(4q6ZTh�h�	��i_����[3'F����h�4��)},?��ƈ����Ɏ���4zČ��3�R��2��Vz�q�E��>3��
y1q�H��dde9�a������B$i�]LH��!m�0��%�gՊ��*+B¬C(��OF$X�e׌��F\%p@��+�����#&�}�E��f9�4��k��,Rd��'����^1p����!k{1�	X�7d�P��LxN�r�@�����Bުh����j[����v��gD���Z̏#b����^�����CN@ǆv��y$�kw70Gk-�dX��(�����Qj�Eѯ%�Q>���<\iҋS�Y��g���"�KO^Je��Ԑ��ybPMud�Q+@�"	�h��Q����꽇7=�dlt&�_rk>�����=���'%F5��@���M�Kܶ��$�Șޣf��e�Q�jq��J=-ѩ3j5�$&��1�ii���P�5
SyZ���ۼ�2��j��"
��Hr6Y1�T�F��uz�W��p���01��K��ǧB����:�J��I�RaB2Q�rѪ�U�͆�f�I��9�{f�$���ɣVL(��1c�_�N�Ԑ�����NL�Pe2�0�)�A_�qhgd��T�$��Ϥ_�X��h��������]n��Ѳ" b��N�z;�0a����CDw��6o�9��G�Z6DԂ������鱫C��>H�/g�"@n p4v�j�Gc�$S�+�&�H���"D���Kq7������F�F\%���d�݌�l�K�8Q����&&bN��|ƺ'��N�@b���fҮ9��uS����&��P��c'kt�V6��-t�/:8�@�Ǿ��6�%�5��Uߩ���TT�jl��l�ܞ:�	�~�;8�${M�3h]��*�\*�������t:ЈI&YW���L����I!Ҝ�:�}Z�|�ɀ��=��ΕB��b��B���)�ID��t�V+��}K��.F�I=��d����P�D�>��T ���A$�7}$�F#�n�#��C�z�Ie�i�
��\TO��ʶ�wV����d�](�@%��� �&1�X�4kj�zf�KR_@(Pj��9j9�\H)�*�.XPaB�9�&P@p�9	�8CB0j HHhn�a��0�q���u>��h
N^�`{���<���`0el���!��88A��
��$���昈p���h0�D�J{��sl|R�-lX�,|-�<���p�_�{do+�J�*� �"����$�V�H�C{5'���up8���'��_�����<%�������@��`��=���0p@'�O^��r֊%m�-��{��_�(XJHt X 7��8 x@ ����Cc^������y�`p�bU��ʪ@��abY:�B��B��3�(9_��6Y�(Mp�^^�w�>��dS�=���A�/��VK���p��_^�������ȯ$B_ζO�@�W�NAa'&¯+KcT��O��-x,n`�!z����	�_LI���F�Y��'�^$!}I8 u��p�g@C�D��Y��9�peȢߴy��V��Y�fS�e�̙ҵ�b�� ��u�)�&�	�)�"(d`r)��[F��N
x�f�*�?������y6��.C�M��m����<U��fID�F��Z5����4Wd�JR<� �d����.�QL[��a��ֈnK�F=��s��]%�D��c�( ��~&J�16Y�d��+5�`ƥ�y��0���#��x������@L.��\�I��]@�aL�@B���0(� >78[$@���J%P���_�m�����H`��E2f��f�`0�1��%�Q���@F�@	PA�����P�%��x��J�%�90$k@FŬ�  mQ<t��6�[��$
��+��Ѻ�6bG�A����ST-�^AX@j�A ����<�N����@������&j�f'D�����?���TI�T�B��\�*��a`Q=�����A ��.'�}죂*�+�0�ǂ��4����=Q�j�lJ8��vz��d��N��;��MШlԢ{��Y����8-��"����B4y.&�����M��1V����R�M���G�|�p�mLm�gq��,��DCW��ʞ�"��7�#��6	��D��#D�m3����V���i\\��B�)*��e�6�D��C��!QdD��qPs�dM^e�&��h�Wix��A:��.��I�ҋ�j�9���� ��ՖHS$M,�{�Y�F�kI	U#� ,B�%!�-���6=b�c���=%g�~%Gd��e���`�,�-lF��63�(�',Z����A!��E����Z�O(]�2ke68��x!F��h���(^�����F�$e�D���'�l?��N��Z>ƣ�C�©��8��*�QE�$H�z N��LG����lSZD��7eOO|�r4U�&Il��k\��\�������rbw�L��
�rA 6zZL0��+��9 4�OI��z��d���[��Gh�v��21H��e8����:� �&k�����HO�Zc����v9T�E�خ��g��5�&r��̵c�u��']�>*+}f�M��@KG��O�NΨ��0��o��@ą�L^�I-��I�%w(��+*#F���m�t^���]�ŋt,��/�&M�^/)��'����!0(�� 4!�F��V\x�cnA��@�R7�rS��#��_�z��zQ��o��w���xƨ{�2�+�7o��#f��6i��;�d��vfiD&!���n���d6Cd�5=C�Ԫw��T	�$�I>Ώ�Y��Z����1H�JTZ��"x�y2E6�Y{72�z6Z����f����z�*/GX}��0	���s�P�y�s�Ĵ0��5$�Ml"�-Zc���1 �CD�����H>e�[�3]h�'�i��1�����T"F�҂7��$���x������T�Q���i��D͍m�|�|n�&W���[�*-Šh��+xe
8p��LH �k � �f�'X�O z�ֈ��$\%��FrC��BH�L�4��T� ���<�P���z>�W��2�$O�q�[�EBpओ���c��]k�_u�?/���G��L��3�̑�8D�Ȋ���Fϒ���QH���vX��d����zGDC̑�8���P��k5��w��)��)DS (��ANg�yn�Q��,�(��P X 7��["lb�6#Q��2�#�3���s�%�F��M��(S�� T����X��I:K����f(���� B�`�@�0�!�KC��w�'��;�(�I7��o%�^�2cG�*���6\kB�'�D�1g8E���{D��uwSk�r�fR:O�ݗe����j�tM���^�9�߅gW�������.�����^�e�@���_�#�cΉ]c�>U�7��q���L���@�ܪ�$i9Z�z8�R��"C���:��6��A�Y�Q=-���N���6X��%�.�fٰ������n��A`�,4,.S�m�
80�B�Ρ.��� �@�Xac��Z�m4��a�},Ԟ8�6�� �P��ٹڱvX�b��a�Bh޸�F�O���4�d�U�P�O��؛�_���N?�hv?T&m�W��EKT��[8����lmp<���X���'>)�A �Y�4�$޼�z���#d�� |�L�Q��(�v
0.#'I	
t���$�C$LH�2n������;�c�, eŅ�o�&$&`v?�2�� D�x��hK���G�.Ѐ�#���*xĔK�:�*ET8�8H�q��&?�ɓEy~	�rLZ:(�a� v\��@x%���8xp�%��Aր�1��(d|�< D� 9#�֕HD�8�����`y�`y�q�:X8��`y�k=B��XVl1�`1N�Č �$��93��EG �2!�p䑑p�1�o7w��x�V6g'M�ح��ڰ�B�L8b��B1Lb�9Ȱ1��	B��DO�(B8��r>@��\��r>@��\��X�B�.&��%��pl&;�,B<�/�t)b�	|��J)�1@�Ȇ(�G�E#"�gA�)�ł#2yY/��Le��Кl�-4�DǠ�d�u<3 癑����:y��5y��a ,b?H�!`��1���hpp�K�A��l� 8 ����x"! �V��4`��Ct EC��7/�WG)�1�;���H��W�D|�#�#�U
C=�P�sBdy}Չ�,��\ˍԄ�<b��"���N\���"|cL��C�����lE�U�?օ�9&�t�jDg5%N�4��=L�{�JD��Ћ�c��MR�;z������c�+�t�h��W��8C�D��c�e�oW(�4�)3Eǵgp�J�0v���֫��Ik�
���5Bؓȧ����<��G@�A*� Ǆ�جX������&1��K]�%��ݡ�9�"��21%������=� �)f�ƹ��yC�؛�*-��vl�sػ�F�㙬��h]�?
�S�~Ҧ��'����Q���r]�L�/I6�T��k�3�I^�͞��M�L�X�W��*������
A =tU���#�"��x��+���"��Qi�Q`'E���y����u�NS�G���o$T�{1x�wf)_l�i�y�V�in�uZI�%aq��*�'���h�ߋ���R����M��Jd���!�4��K4W�b~'��ΐ�XP��
/�A��qE�R)���dѳ�9{M�����M]�5g������P�)���E\��֎zH# �ź��}Yn8�t⛣v��6L�qu�UdFC`[O�%�G�[�Q�����B��G��#�8���D$M۩،.4e*	߉�lMɝW��6���J5[�y�6�)�@ʟM��UI@^�$)4x�ĢM��&07އ��ϕ	u�QW�r)����J��d䁍��B*I�44�~z����b���1���B�D>͊�ֶ��z�:�%f"~���g���q��O�[%E����6v�P�N�&#���E�K�1�k
u&�"i��2ک�$z�L�����)6�Su6%�Y�*�>�B`S16J�0�n��x�6�(	�	-摓��*�B;�LL�߷bh�JnJ�խ
ŚI~U-��7R�mF#R0���îRV���s�b��='a�]�R�I�*��ؚ�J
K)���#l=~�5��I,��L,הG��!�e)I�h�o���'�B�n�j"�$�Fh(��6��춢.��ZA��3Q6�-��l�dRMA7I���j� �%5F�M�6�͔��tQ��Ա2�v��¬z	�$��&Ӏ�Hf�@T�1�MB-�Rn���ȣ�dg��&��L���	k�mA*�{p2�Z_��H"&�Lي/�4I+�#B��D�G9�>�;?�J�L���3����4H�+`r����o�m�/M&�ʉ2�48���Ĩ���o���
0�l��3C��4.�w(e�u7���t� s�e1�D1uB� H��̓NY�C&�4-�  FP
�^�� �-��d�<�  J0А@���l�]������8A�h�3��@0h���)�T̠��(Gi�K��I�m�
�64JhrSrl�~��z��6Ot"��S
���((6�m�� �_`�F�G,vE��hn4-ĳf�b� 'P(�����`�$$����	V�a �
.wA��q`�	cA/@�@��Yh X@0��Cb``�{o5:�b�@��b�h�`vIf�6�q���F�����-���6?D�0]�vd,� VH�QPld��O<��b-Ho��5\�����i0/�G�}���m��[�4-�.@���!�+��u�X1��Sl�!ÖS��*m�e�;�D����
��X��[���, A %��D:r�P��5i7��+�ixPP��`o
�+��I�@7k�
�=�Y2*	M"ЬV� o�(;��B�-���65�e+��	dC(i7��^��Z Y�H���^u���u���#/�O3ڹ� Z0�����Xj,��R�#�?4 �X&��Lm{�X��A�~��Ӳ��ƿ�<����&M��@�I���L�����N�&��K��m�۹O�&4<M��n��27�BY�S�A�Q��Q�gl�?��!I��&c
�|�!M��(� f"H�,d�r���;�\6-��`�"�U�C%�L��>1�R��؜�r�G!�٣��$�D��+`�`������(x�\�����މq�M���iSy&fe��x�s�ǂ#%@0�D�o��,"T�FC�H�������ɐ#�Y�r5��|���D���n�����D#q��u�y�Q�"N��Q*"�.�l�h[H(:8 �E��Ą�l�H��o=`hܳ�H�{LM�`1L����ir�z2CF>N��%iry�9u4�������摝l��I�c]��C �J�ĲV	��0kZt�j[v��d��3���@t�Hu�Bs����Iv���IZ�l�T�!��h�g�$ؘ6W��	WH��S�����S�<:Z-ݹ�
�94�+H�%�B��oL��"�����3$�f�%��"�3�Z�!�Q��Z��<y�W#E�qǦ��M�'�N��A) �D�����$�+u�D���&�x��ը4�A�dx°	1߮4mL�Wm+BǑ/�r�XL5�y%̸��ă%�y�nx܋fxv�Q�m�-�z��Ǩ�I��#`�C%��|�'f��C�5�b@oCk�l7��:�'P�d�.ͬ�R,�P�"�i ST�V�x�׺J۷�4����b}o�����օF��$��)H�y2"G;~�rC�q�2g��)�z`�F��K]&~-GA#|����[D��a#���e�=�(�#M&P@c��/���Ѣo��D��i5�}�P ���hb�.�Y΁
��uM���闀"_����R^o�hۿG���ű�M�kР����o�9�O��ШN�]M��D)�(�z�!�&2�~i����܈���p�h�4h��)x��I+���L�C񗟒+d
���q��zzn�Y�A��c�� bj�����U�7@o@~�P��4��O!6Lqɓ�aH?f�7�T=��t�D|)�I�#XDFO�|e'��|�M���=ԉ�L`�IӇuCr{���!h�J5�GlO�f�D��&�9�C_���1�Q���i�h�>$�y�!�b`of;�5�'LR�}�3��$K~+4Ha!8 $����>\G0�Ho��q#��4�4�I���ۂ���I:�Y��9-5G�JB�4Da&�m�pđTi9j(��D��I�8 $��ᣎ�6�h�"��9\p�*&s؈(މG�Bx"��uZ�+B��|H���������!(<5R$��pBh׀�1�Ѳf�Kc��L �[�q'��0DG����?��B,�����sT5��� +j$�����"m��	0��ԩ�@{�Y��餉�G%4� �����(A3�3
:�X�Vb�H�~f�FN�L��j3�@=FrE�@�@��I�� �#���f�}ǤY<Ȁ��r��4  @�g?}�!�F8�O���(�� H `� �؝`�&Xx�����#E�wÄ7y��P��&�U����ŷ2`�vs�$�O��YΛ:8��b�S���1 "�1o�Ql���K�,�	�֩!q{Q��}��T�iՎ��I�۳ScI�b��[TE.�N)��cD�E�fͼhGʅ���l밨]Ie��pa(1�9ա@��Ѐ���`��=q�i��@��`��aG=���7Mz�4C@T4<��e�,B��Ά7qg �0Au�!&鮔L��S.O6<�@���@�	�:Y �!p�G�!P��\�x����Ān��.5��8B�D,3�	\��UЄ��H@?x�C������h>%�z35|R`p4����pH�|A@�!GX���.eX�,�����ׁ���;��� ������j�J�.<J��j*�~�M2�B���� 8�T��.x<�-]e�ڜ�Sm
��AƘL�k�m����l�@4���K�x�͋��|BM,���R�kA	�L��h<��ac�m�����a5�Nv/߮7�Hi1�	s�1�d��P���h��-,s����`(�b�4O�ig6/XDi(��[D� א��Z��/�~L� ��o E�x S����@1 "h"X"�x���2��rЬ�)�0K%fD�ڈ�`3�#��C�0�EmA����c�~��dx�[7j�u-9��-QD�R��8��<�ݬn0�(Y/��BeA���J��9�`�_��?�	r��*�u9,���"~ɄD� �Qe�t�iVA"�0�VR�ܷ��4�o���ts�D���9�K�X'�U+ڥhȲ���Ǩ��Fu��sD����J ��!��B�d��S�f�~P�7�50���9GΙ_Kr��.)��Ⱥ�-�6 ��[3PI����ю�4���/Z�:�� �.�O��,�8�$�B*i[��,�ُc@;:�|�I����+OXu��W/�������B}E��o�#�_ A956\�>�tHW�t8���t QL�H5@�ꄺg��k�Rٝ`pk��"�b���ĺ�nX7d�1�� �� ��?}EgE�����$�r�������Ƌ�J
V�"�PM	�3��U(d�-�4��R�@V�h:  �@d�7��U�;PGc�ޥc��Π�jD@�9�����磮��/�If7����n��V�Z3�i���n��to&�#��Hӱq�ďb��F���o�޸�����	�֠&�O�;"��`č�.���tȑƊ�Wӣ7�+��{"�$��ܴ���8���#vU�m�����ЅNK2� �X��X��v=����g9O��:��E�@Ay���"�XHV���tV�`0�5��� *��i�͈ى!�($�	i1I
f���0��F�>�oX�t?5D&�ǰ�� �Q�ȳ�#�	�� ܬ �A^��@A G9)`�T�$ � `�	(���R[	(�z��f��b����	�E���b%�%�r`0�����0PA���H�b��@9��'c!R�BTC+m�;�fu����d�ǉEy:q��0�bk-�`Q_nS�i����<d��lJ<�Rs#!�IÞ.XSBJ�#sq���_�%O�Aj6��D�o,ޓ=�fr"�c�q*����hk��Nu4%c|��]���|�h��Yu<"n��F/�䱓O�s�IP
#����A��II�R��kuKK qs,�J��,H�	���䩄���h Pn퇼-ᬧ|���{)͊�&�3j~�z��z��w��d׍��  !���$�`Oݞ�d�1���}�of,��yI �~�� ,$�L�R$�]H�KM!���,pc�%/�bl�$l7b��#��,����Dcl�'���7�-�D=���#�}�7�����9��4�����5G�IdUL�h*Ћ@i@���Jx�Jx�{)t%�,�y(R�N�s�A}hv�SP FT�!F(�-������p�!䖺+����9�4�|�/Q|h��F@���N@�0%$ă�0�%Ё����hXX�(��Pp��0d���P	�*ѵ䉆Lv�lƂ��-��X��z#������$�4�@�hh0a�������45Xr�PTF�o��?�#`D&i��F!^�,��/����D���� ���I�*�b̦U���a3`��a�`#Fbf �o�&.	B[��m"�w��,d8�Hעc �H������^$9��b@�1WE�����rE��h��!�$��$s2�:GܤG�꼥~{���/��Ѵğb���dF��v���\6l´�N����D%�7��}-~;�1�R�<]?BF�͸��ƟI��SZ�HC� ��Ɠ���'i�T[�����@���-(O�;
ۂ���.V����~��ߑ�l�<��z�<9�e�m���c��<G�>�>e�����iF{K�4\|�e)��٢V�t�ۉ�S`E��(����QOS��?��ԮQ���c�����4�<����nB��!��k˒��'#
�5�uD�&,�9�N?lx��cEJc�@5��r�Y0����6���/��nQĊ��*&ےD2HL$XC/��<ʶ���e"��o��;��*n�N�K d>�  ȅ��Q��͞�E��~��G���>z��9Nkr/}b���l`��+7��;����={��ok�[��ٹ"36H1�:�"8������<�_X�oe��b��1�����ԊP��ER��Ƚ�;R�	2���+���(rnjT��"k]�@����V�sT6�����*s';�?��Q�ЁQΊ(���Iw�>����8�qd��`�-+��?��I*�&N�N��m�M�'�M���X��[b��rlh��ɞ<҂=u&?	��^�����O|��"D6�+�g�Mڢ�yͪ͞������yԉ5 ���0ޖ@�7E���ZF�D�x�.�-"�O��Q�Z��Q��8L0�R倨?}YIFV	�1BR:10��z�1��>m�LFy�Z51��28�L�
X��nϦ�2Y�.�0��AM���4�W>��:���㹰�|��:+Ϥ6C�b��H�c4���4��?�rV�<�wdC?'> ���T�L*L�?��

�.l"��q&�|>D�$�9	�_#8G�#�>��$���_��"a,\O�J>cd�&������M���"M�����I�5�/ �!K�E8����K0�DR�3�@�8a�<�D�ɜ���m��I��	�yu��
�I	�e$����%�g.t����P���{��(��*|��>m��8Q��8�-ׇ0ȏFr�N|��XÌǀ���D.���ߕ.���!��O �i�������ZH������z�y����f@7ְ����Zl�%�b�s�� �T�[�]"��%ث&�Q�8�AG����u.u�?�M�/�ٻ�X//P�cK�{5N��u+_gK��#;F0�A����b��CO$$�׸�H��8ބ}�T���YC/DK��zR��^`ise�I�7�,�BvryHt����Tq�$�Y�ꡔ���یg��;^�q�����>�����8\i���@*G˃}�s Fꤗ�M!"�A2�o���4H�Dg�<ѣ���<~�!G1�?O*kQ������9J�lf1p���_[>&e�(��K�h�� Q�A�^��!��⅙�2z�ҡ/�~s�+Z
�ܛ���V׭�!P�mQ�����#ht�E��>uZ���8�ӼS:x
*�� �M�	-8�#7���2�Ng���k(b�������a	��%��!o-'��b�D�s*KB�D� ���K�'*����Zh2P�ց��5�x�����._�]Sl�(����n��y1d�M� ���gx��њ��$�D3���ҽ�}�\cbZ-�񳌍�R��?��8O���B AYe�*i�;O�����D!�1���P�Hph��8<HÞ��d<,�C�	�s���֤��pɆF] �;KLW8���,�_�"���4��r"0!�#L"LCdI��#0)�i��"0P�#���v�*��E��tq"l=<�S#� AdC09�,�!�O�!��D�"`ƙt�XA�A!�� m˃"e�h4:B�v�g�*"�C��F2�:��p̐� $2���C\:a��Hc-:�Sn�-�l��Bem
y0AHj9r	 
w+'%G�籴�j�d�#T, �$�$Yt2B�q2�$���8f�Z������ϫ6��q���yB۬2��`xJ @0@P�dʚ�,�V�ǭ���A���+�$^�T���9�]��[>���b-�B��?���N�o}���UuLX�%ъ�I�gP��\)����,������/T:~�2_%ix"����TM��VR}~�-M~RZD���=��cu
���Q�E��t�.v_j��j]���'\�yt�Q��O���}ÈJ<d,�ϛ�ڭ3�A"��B���s{�m�:i_G޶��������]�	E�(x�!U��U��Ԙ��k&���^�&�?�ze�##WNբ>�J�_��2��)[��Y�j��Ν��5�]k�L�%Ƴ-m�ªM��$�գ�	�M��L���2G
l��,��E݉Qc�g�,�"U�����Od��eWtu�ٷ�W��Q#!�D� �FCf1)8)������r�\�2[o��J^4J��Q] 茲��\�lQ�fQ`�,_#�������.�9~��c�UF���dً�*�=�]�"�עwefVdm�
���g"?�����D�Ag��0�:�6�_z��=7/}�!6���ݑ`��Q�YTN+���a��(�'n�^�U���t6.1�bbNg�H�Z�ɦ�S1sh�5T<�9m�E��`����Ly��t�3�w�c���L��q�����!�ܽ���s�&B��҈��!�u��V�;�ü���`z����i��%d��&<�-L��&Y����X�YO�%�m�I���͗`�{-�$��o��=�3'E�	���4gF���b���l�a�5�KCG��(�i ��88�S�,��{���z�h�\esb�Dc�YI]+,%�D�u$����i���	GHI���:l�U�l��Q��-�N�S%y0��{e�_�	ҸH=r�j��,�J��i�[�,˖C�����4n��S͉?�#*D�G��v0����Q�<jN��:(���QPr�	���H�N����S�TJK%եNȡÚ�$f�Ȧ�S�2�h�^-��Ype��H���<��*�������Ӷu����k�{2(�!�Q㈭�lh�D�9��A?�\�$Q�dp�9��:<'s�f;���FY-UuT΋�*[�k�+�P�"ֆ�3H���9�n�h��dU�'r���Ni>�)��U/���\�Ó�<B��K��y�R<"T6@��p�Ԛ g��zY�O����)�.��an�uMi��$^B/��
����$-�AgIp_�h_����^wU�O����T(�O�X
0>ymis/'D&Y�r��֦?��bM6~r�Δ�"v�=��e1"�w��)�r�P[>c"���G�x[�1}&�}%b������C�I��I�"�8�I�_e�W*zSh(�!I�m)V�&$���%k/�p.2�#�F�1;�	�C��A.`���� ���k��X<�,Qظ���5ݫmȰ,WF,�]��%5��bG}ԀV��k(���H]	����-��`j'�Dâm�JQ&]�ϩ$����d�v�N�'UZl��% V������̋~$���OD�=�[���fB�m?t<�m�⽑7���Kqǩ3�?e1��8�����H�i���6h2�ےZuؑ�"v�P�h�̌������e⸺�E4$jœ"�!�Q���t��9�vG�rD����;���ш,�$Rc1�	�� q�$�B�l�V��@^1�G��v�&�<|fBa	q����#·��>=���><h�V�"ڍ�ː}5�<��E-�g��S�f��B��:�-*��;��q�����P.Ig�Ťe$�ݹ��TB>�,�4�M4��Th��;YC�+�Ӛٔ���~��V17EJ�m��X��!`B̢
��1�jËx;j5�kj�,��}Q���&̶ۿ�C��blGG��77,���95n�1������C�Ů\'Abj�AP�1f�!Rw)��U}L/F�6"
�B�*�����m���zJ�3/�Kq�h��:�71�)��_� o��P��H%���灦�"[@#��h@b� 5��a+�ej/ ti>�hm�	O�k�N��(VUD��bƏv^�T�0�*������+���˗;��E/~� ��"4Iy�p�X��A�'E��z��yȆ!O2!���>�O���k s/0�a)�j$�cA��U!�0CL�T��$�jJ�B�BF �
���si`�"$N%k�N�;ɩlWcH!"0M1��"��4�"����v. P�5�/徣a�y�M����p�x��'\��q!n�r\�(TYSj�^נ�?�8h!J/��g��Pji��: ��͌_�&jiAD1��~'FI5s�/�����Y���Yl�����ލ�^��e��툀; k��tD6����"��1��1	M�y�� `��a�a�����ژ.@���*/�S�f0lAo? ���PA$���Nw�� (\���(Т�(X�tŉS&0X�:cD[�"8�o�8�i������E'|J:3(5�pf89�\FP�� %�4x�Y�3ʡ�`��X!9��<|W�{:��F��[�d�OPi��}�,B5�vj'�8�b:�r�h����Y��CU�;1gxţ�ҩ��Ų,;�<5\G2 ubR����K|���M�!�DB�Z�왭�c1�-ע4[QFB����#�İQ������u�*x�h�n�{�"S����K]��-���b���[G�&kW�JG������ňq""���ƍD�#dPb��(,/�*|"��&��j��h 
��˨#d�*Tu��{�5��+ߥ�����,c������4G��+��$(e����*%��S�"�-]�{�v&&H�/v�5M�3��i�D��Լb6N�e�q��c�?"Ř�>?�Vx���d��nt��G�M󪓰f,X4nlI��P� �#���|V0�vM�-�gQ�p�&6菖L��C��9S]i�v�<�1(�z8�M���DG��`���u��N��z�#��ab*1�R}�x�Ƒ�*��S�Ywљ�M�q�!P�e��<��*},���$d.�K(�r��wyF[�W�{7	����B��|��"D��薦���y6r�zdzf�vfb���+"���L�R5R��D���M��Q���R��XY�E�ʮ쐋s�U�B�و}a'g�N���F�f�pD��ff�:[���\ ���ž'���Q�D���E�QgE��Z��(�@�O���PM�jYFe.8Lr�hrFQ��|J�"?Jl��LQ�I��4��K�_33J1��B�6L����pu�#��+O�9��&F�;�@�ɲ�@]��EU���Ҁ �O��2Z���g90ȯ#�YW�l�|4ʂA�R>�J�xX�D����9�lX?CL��H;(��CD��ʚ�N?঍+�����g��l!��(�ئ@F~Ń*�~I@#��,:��c���%7!��wat/¿S����@,nʜ�e� ܱ��}!L�%���>:Řt�c��6K*ra [2��$S��as�bn;��_����Qv�:�$�~ڒ�ll0�I����c�����=���ԽHv1K�h�e�w"��|"�@S$�`L���ֺ��.�/����'4Z�~���c�iXŢݬ"�'��?�l^����=�e�H !�A�L�?1�~4�g�!��~(�&��r��#����߁�Y�hg����R�<I��س4���MZ�dIC�f��5C�}A8��?�4$����.��&�2a����[<���Z��Y��3���88���E�al�ͣ�to�ϗ7�O;Dʽz֕(�B���/ĵYV̙t[�rؿ�������:t���b$i���Q`��z�vv`�p�c�Hٶh<�e��*=M,�CNwcŚ��~ҥ�i�f�E�A��Y��l�8��Ib�<��T� ���F���}C��㜌`�?�;��	�,E�!�#�u�V�����pF��ڎDr<s��-�D!~!�M�B��_h���`�����<X�9#�����p'|�f��DW�(�l'q��M�����B;@A�g7�C�s@$�,���Ib08�?�1r��WЉ��X�AM�00�ɭ���Z�R�a6֮��7n'K��Wl�trҩ�GŬN���!�����g½}�g|&�0��i�@QNW��ɮQ�`��>���踄�q��%�L3��g��ej��bnJ.�ᒉ;g�}m2�G���k�
�ԇ����DҦ�(h�JE �����5\��8�Mv����Ӥd^��ZX�9�&��~k���`�D��[���
Ys���ʻ��hYa��T}����h��;#ؒc�.�Z�B���[s8�~�r��ķ���h����o |_B��$�T{`�N(�ɀ�RFaCЫ��C��cun��P�tŔy��_���G��(\����h��)k"����,� Y�DI ��F���ɜ�߼�����x��i������Ų�w��-Lm)��DiD�!&��h�#�lDǓ�'�a�0�"k�:�a��~�Q#���VDYN�Gשb�����%D��D�]�)�� � !�w����-ۜrє�$Ć��0S(o1�=#��ͲL�P>�(M�A��@.	��J��|\��H% ˹F@q��5��uc�(�)�D2�FP�!#(�V)E��������%H�)G*X�4c8TC8X����NO$l�F�4��9�6��:t����Π5�u�h��FK���A��h��Iǳ٢��Tr��2��	�'����3�d�(E��BP������
p0����`��x����H�
{����{^dB�=��/����	���m}����5��&2��hi�$Ō���Z#ny@4�ƕR���6���q��D���y�E�I�"ם�"�b�2A�IjQ��2�R��f8�aRh)B c��
P��Uc~��k<L�]�	�$q�!T�i+P/0@bH��Q��0A�A�0�!��6,^dh�q�{i���0�FVܣ @��K��%03A��"D���RVw7C2~1�B˥�/E�V}��9N�̌D��Ajb�X�Ew�s�V�)ɷ�7�E�7�G"kJi��`�P7�w"Ӭ�<���g�?��W=lA0j=���3X����)��X�eF����Eڇ��)R�<�ӈ�9���~�M�O��m�Şl�WI���mBT��D[rx����1�����Zx��!��%�JbtI�U�
 �d�d �d�XQ�"C�_TfG�o\�,��E�>h�F&K�e��i��A#;'�91���x�,d6H2�.D����{oh�����G��m����Ӂܹo(q�L&�,�`��DC#+�m�@*�b�X�LT�bǱ��Qh����G-R0�Wܐ?���z����%Eh�e�ɱ"�&�-�*56��2/N"��z��b�N��.���j4�,J�-w4�z����Fe���/P)V�5%�����/ɇ�f� ��4<"v!\��t�
^��1�I1W�_
i��jd�]!0��3���x!�<��U~��C����ۙ�O��]7c���8@���VR��X�b��D�x�X	.�(4O�=�mؚ��037�<� �Sߵ!����(��xQˬ���P�`U$d��8�r�rwě���-h�[2�X�s��,E��n���\}��4�-牑r�	�^(	 ��I��3|����PT* �@]��p%U�J�� ����J��S< �v[�p�7��7VA���yg��>kQ�#A�� ���Q�'�։��A6�<���V�L���.b�E�1�?� B�tȽ[.�"�XGA�%�e�	���ֽ��*8���w�m��h�+ϔ�&!�PI�C=U�V'����G���$���?Z.�<?D�e�ŋ���_ΗW���]�7q,6!z!c��3������\�5<3K��ǉ��$<�HS6�oD)v�V ��7��7'�<K��>5���LL��+�w��6�b�ȏ�n���'���2g͡��c-�$B "�G� �t�[��&��>�JG}�\��R��Nl�>���A�l��#<K��BG�!D�$�9~8|��R��6��d��Ir�u�3�Hj"�y��2��1N��OE��j6c �8ʸ�wK��M���{�Yr=H���kP�Y�UgQ�M0Jh���&��߹�����]9a�g4�4ˣ�e֖=�AԜ�%� �"�˕��/�Qu38cْ8��C�S,�Ý.s�R��q!����o巾�,�T�*\g�ɨ�\�
!@�Y��-���
���"�+/'��A ۏ�Fc�[�����}�E�$�8A��HD��ž�����h���K�!5|�z.�m��$O�Mb�\ �1
]x�"d�n�t���E��N��T�yh:�g܁b
��>LP���@�ݤSH<�:AF"�JF]v�'w��Df'XL"�@�Y?J��E:E峊V�혶�-c �A�{��lK藦w��#�$��q�K$���J�޶����-�bjր���,Tr��˗m�}�q.�����_5�u03B���EdD[�!��=��Ͼ��m����E"��zA�!�N�k��{f�l@��MX��(A�3�Zj�����yЏ,#\egF� b��
��Kx�ܭ��3v&�Ģ����^��)�¥3�]*�=z��E*H�ܻ9�2ZP�e1��1A D�x ) ������K��#��Ɠt�rd��	0g4���#<I@@�2S������9i4�.i&հp��K&��O��� @l,*�����*-�@�^���EpM�C9�'͢1 E��
n�Z7Y��� ��a!2]��6[��Fd\"XҴ�T�!dl'��XQ��6ϊ�����M۔[0O!5Q�H'*,�k�Z7KH��\N>1Bމ�5sb@�S�3�'p��)jR$M�<�>�0��m�2j�����s��8�<_���Ʉ!��ȣ!˸�&�TMz�X��Z|v,�(��e���(��ʿ@ё�r�$�B��z`̼�ƌAF�^뱒ϵ���̙�Y�WG=��,Y�;E�����8e$��r���I!����d2/��&�W!�V������!7R-��ɢ�#{ޔ9����+�D����;@�!(�f�c�R�K3�eEޞ@Ǒ}E"�6�Dd�ʶr�ق/Mj�Lb��B�3k����mf|'�{49Q�"-��̵#�?p���� .���r��<6B1�x�"1���!@�\��襎Pa�IF������h���u�r]�g�ȋ�7eB����$L�'ل0"���Gل0##1�8%�t���9t���&!&c[����dN&��X�cJ)8 7P��O@�#�����z�@(�3H��dD��(d��NS#*�x�/�G�|�G�5�"Bz	C��%�Ȉq�ď/��XL��:�e���u�BazC����s�A��/@���?*�Β�����c���R�Y����QhkB&�e�L��T�,��V<��U��PH�I�.5�.�KJ�4�(��~zhb"��<�<ړ����,!������`�
9s��oN����.V����;��%RJ�t�:SŉU�HM�[R,�ˁ���eӞ|0���>e�%�W�m�?R0B#e�r�J�4��W��V�<�y
�t��'����ϑa"Wd���ķz�3����ˊ C�z/�I�$9o���&٤��_?  �����)>��=�FtҎ;����"Y��ãq ���kh"��a��d�)����إC��F�׎QQM����4�\.�JI!ټ/�U=���̨�P���b�Z(+�l��T:"�o^�i�����2�4���Q���H'wF`ѭ
�t$7@�ǐH�
��h�A��`k��<}9�9EE74��������T���%$�d$m�݉�<���y_4�7$��U�Hwp��J��-�&�B�� �=ȧPPnA�cT��$R�oBQ��Z+�i���@���"e1�"�k��V%�l�2��x&�qD�5j	-p@\q�Ep�,h��:��5������X�sQ��,ZWT�����.��e;�!o� �p��� <���\�^�c-՛|3���M�ٜb��Ԥ>�d�ĉV������ׄ �I�&�x��Զ'-g��}�m����~���o����i�&<��χ�L6��"^b4�m8�
>������T �/)c��qQ���S�����xA
�7�F���d�B:���A������	C��xu!M!z)����;-�i��N����[��MRd����s�P(���C.����/�E��t5+���. ����\��,�\�٫��a��ƤT`(O&��h[8�r�.�<5/w'�P�n�e�6��-"�Z��a��T��N̥�q
���#%�"$����Z:��)�zg4���fBč'G�1�1{N���0���Ft��E��Vd��srĂ�����[���XWjd��t��E ��D��R��8����ZK(ь��"co:C1Fty�x ��ғ�EҞ��?�h'?��9Gq��sDҳ�ҩVE����ڛ�aT��=D$U-6��~y���D�2�I<���:ROF"&e=�G����G�g��ך���O{�S�՝����hrz��.IB�Qd�Wǜ�̝ٕ���_�!�����>�O�Dĉ�d��z��<]�N�13D����:��HSD)2"��8ދpP�X4R{���F$'�~����$|S~9`��O�[�ib��F���Dhʈ�(2�ޏ�G���,f8�E��>����
mLҽ��x�<�K��&H�P���'S�3t��i�	�Ȇg9l�u�'sp��3�}[It�rZ��4����_F;�0e�(p��kK������c�A^�,���� ��\�>��^e4�Z<��d>�rJN��YAJ�[�V�LXl��7g�2e��_�m����A�u��޹IH3�lB$4!�Q�c9��t(�d��g�Q��Ą�Y�Sty�p�a�������	�ʼA�,$֦	0όf0��.%v�� ̇I�R�������!�΃{Q^ �tCU��i�@Ȉ��ى�����GR� P�b�d3�����X�á,�,��B"�<b�+4yn�a�x�KX�af7B`���͜���3���͔��قl��O�_S%0��7�e��.,E��N&b��{���1e�A�8A�e�$1�[���q�-}��&�'��g��I4�"4)��8���x�����R�4�k���[`f6"l?=M��c�4n��g��x�Kȯԅ� �*��.T+�T����,�m��� 9�O����Eȥ�Ub!C�(8ǌ���׉�؞�	�	��[�c�~�'�S��&��8���Ĳ@Ű^��DEOXbD�>H9�.z	a#aqY�4'���)Q'e7�+-K���a��Q<P<�z��W�Hn\Di���b�CF�^=P��=�(��"�tz�Q%3Vf��ʋ[5��5�ķQ���e��6B���M6%�$\��!'��;-� ���Hd=��cBl��3f{����Ua�(Ky��>Z=�� ���� �F���3��o��$y�Al�sT��0�� �Gz{k6���A��y-�Ab�j-�D��˃ñ:���R�$���\X(��;حA�uA��#�R�;:�Q��J=��pw�؉�~��̅fK �������eF��BTg�g"��"��$T���p��&�r
����"al��G�9��)���,ď]��ciTe�m�sX���.L������:�L��c$7�m%�}1h�L�ϭ�1�"��hmؑv����6�{h"e�>vx� ּe����PҠ>��D��(7A�� � ��#�7�ѥQ�R>��I�4r��J�����br�����U���|�Rɍ�7fRq��S�7M����Te"A<���&bm�_�_2u*<���ŨRc���R�
[a="B�zg�OH��v@8�hQ�d
8�,���!$��&����<��I$Jj������/ڜ�i��ROl���5�H���T� �L�DϧWIf�$�<�Z��_�B~��g>]TG.��Ih4�8a+?��VOO@z�LC�l�`D%ti`ш	�r�]tH&NM9 R���E�$���캦��蒽Jo�	�2RRDG��"�����(��� ��������h}�YuU�l��W�L�!D�Ϊ�	�-�6q�s��� Ƶ��H Mh����7�K�$"h�m���E�"H�^�%��b7S�'P$5�\� 	@{Q^�S�@(�e��ډ� �20��k{[PZ������d%āѡ�q�b@Lh�t��kBXE�Xbk'���$ �XL5 e��2!@�9/0nO�e+2ŶI&Y����l;yFt����"�SJ�i����|��v�>�\H���S��z>~�}�(�E��6��Dų�խ3Zu*�\��R�2dǿ�{�̪=�lE���ZN�,�u��m6d`Q$Ƚ�$v�Q>��S�`$�Gfߛ����Ja�����&И^E7_�.��6K��];a3��~z8S:(D�z���6=�]��m�(��*a�s,�2)3�V�%�،�e��c�6�E*ǀ�m�?�%�h���A��-B�g�R���w���hQz,^�h�r������T{P�ɐԝ>z�<r"-��C���9�LE�-��U�m�:.l���2R7)�����Ы���m28UW\�JY��n`˿0�~���H�+P67�j=UZ�erz:h��U��E�8��D�.K!|�+��J��<l�I�,Ig��e���[m䄝�#Q͋��S"u&E(s��)y\(����􍗡����o���Im��җite�D��h�z6ݺM��bL����%|5��ɶ�KV�J4���놬H�1j�V�a��rN>\���T�X��?ؠ�H��
d-�8 #9��Ћ��I��>� DHO�J�)FH[�%jƂ(�X�7�� @��#m�/�A�!Aɧ���R�U��=�P#"l���6�b@	 A�(m`�T�G���L�(�����! DK�"`� @�  �C�!i��+�  �  ����o�c�  ��� @      �               �  � ��Y�������  �k��B]�@ �B  ��                         Mn���w���<p�����S��%�@^�$޸��e�1b�)+ d6d���9�KJ�,�u� � �H,�0 ��Ѹ�3�&F`�P� �@�a0�@��Q�ZFN�` H&߄���k)
�L�S�q��$g%uW�`�VM "���.̀Z�#:���)R5I�psU���Q�f��$�:K�     G	�c)O	t        �9`�h �L���4��8AC�x�ʬ%N�8�u��DL   ��C   g� �h �  ����|Bw   �^>x    8BPd����F�       �M  4�      �  ��  �� 1x ��#u j��	��!��c L�tL B�0              (q�� 8��`vc	� v @    � �q�F	c���� �!�� ` ��  �  1�      `6��
�  �    H    `�  �            
`  &���C��� `� �c    �  �`� �   � � `@&  ; RH� �$8 	�]=�)����y���� x�S����K2@@C"
�Ih��dLx��� D	F 2�h�X7� [�!� �`�0�@ b�  ߿�@���o0�kVjp����@�A;]$,�#|˲4c_ ,�uS p`1��,pCg�lC` B��L+�iAӊpf�t؁�� Xb����g}��W8"2 ��M( `�`0  @\�Ci���      L    !v`�PC0  f�� +    `;���  ��� `� Po � �   �w��v��v ˄[ g�#8����ιDaR�5��؛[�Z.��;g����K  ^?�@ -B����$ ��#��Aՙ" ��0 @��;	�H
�P, ���- l" 0�   � 5��0Q @ @   �'t�/�������14-��]1��tfB� 0�j�33� _�`�o <b 8���H� ` Y �,���p��d1B_  1��E� �<R�"�B������ �� P�\��;1��O��"�,m��
A���kLUTA/cP(�U�����3^��#ܳ!�j�O�@�a�&4      $�  i��8�   $ZĐ60@� F��g
�  ,   h (B�         7B� G�  @     �� 0   � � ɺ ?  3p ���  " <��@� 6ݧ���0 ��a��4��/eڠ[Mày�/�J� �rˋ/����^"�(ւ���Q��o @  #  �  b�aׄ`��$B$0ZÀN!  �
�͕�z�	�  � qz���FF0l@)@� ��D@���� ��  "�  � `       �� �   �    ����`,�S���Xf�f��  D?%� |�� 7�g#�H�f�L� ���cHf��D@�	��p2��d3h�����&�Ƙ��  ,z �[P�`	����ߴ1{� �^A�N�b�a'N�@2BQ͛H�&!)�ӡ����!Y��N��q $�w���.
��:&��϶ 7t��	�{�R%�> �1�l��
rɿÎ��h����"� �)����d��-� (8��@c�c1�� �����H�D3��o�Q86�X;b�p���     � � ��H9-���B� a`H���c|�O`Eɶ I�cI�`,ӑpb�f�B]2���e�v� a��B�  CHs�$ 4�  � < �             �    �     @g�A܅��! ġ�H ��k@��,S		1�'���bwP{KO�=�PX8E`���)m� 	�  &(������@�  `�@��Z@T@3�|K�D���`�B�Q2��3| �>�%Deq�t�0 �  ��0  ���?  �pl�D ��<��Һc`��.�|C�G-�ө����Ȁ���  (��Q�"d�|K29��ϩ� ��v*���v@ ���L|)�� �X�6��[ � �0\[ 'l���s� @R�"@ 0�  `3� ����  �   ��   �����x�c�A�T&'	���  �0H  d�  @ �!d�   �`�Pzc� ��Q�ulp hl���"���SL�`�B ��Hh��fa�EÆ2V�(
|"�R�Ѭv5��Y��]��0�� J6�� c,���pȆ��6  �̜n@���  ��$�lG1���
v�@���;ɂlH�d3�m�a��	����C8 ��G���� NM������dJ�LkS��?ڣ�6�4 �PKn � ��p6 ��c N M��  nc� �  U$ah�  6���,c  @ 2 �Ȯ0
A��p  ^ R�04� 5��fBXP0���� ��a4XL 0�	I, a)O� � ` ,�  � 0 :&/�8 ]O0   � �`  0  0 0 3   ��`� � &9C �GZ� Ɂ�`^ D�'4W�<�J������      ����� �     =a@iV�� ��v
8�JsP� ���F��Ly�
�����Ɗ�i�@�|J$�Ъ@�k��"�i	��fvJ��Ri��A�� "��� �  *2�:ƾ���X�RϾ�H��վ��mbAػ��\\��P'�/MO����B&�Ӊ�3:bM<rF�oɅ�L��	��5�L��5T��U��eCD��n�C�Q��9�r��� �bc �$t�P@  0msB���`�!5ț��"�f���ȡ��2PH1�V���� �	�+1  !�� 4k��C �� �T�0�iH@����~�aۀvbȜ���HC��   (��?0�      ~
��9ɀ�
�T�h�}.P�i� F�  Cl�&� ��h}@~]}��� �Fd�a@h^]P �첃8�`4\ 2���  1$ �� H�/�:G|3������8�7��
��+)��y 6��O���  �  樀 *P�   ZpbBǿ�C�M��	�1����� q�>f.эuZM�iM:�D�Ȓ�@     �     G�[  ;�x�Tj� ;*A{�      f�  ����q<]� '�C��$�Ppu'g��8�,_5G��
��@��*e
= H�ӑx��Ʈ���ѝ���Q+���#�\�m�G2:��E�V���a|m ��>��pF� "��a!�����ON|"���t �����$�����c��&r5vvS'�J�����v�ߝAZ���  �` ؆bL  �'60 D���(   �lM ��t�    @Z �0�   �`        `       ��0    ��� <     C �     ���
D`b! �� �$5�Q0~o�0y>������� �@0   &�0�������
lt@R�(� `1����!@ � � o� ���    �>P�T�a�;9�Ė� ,i�@ ,0.��d�q��j�FH��?N�bK;����e�B�'��� 0�0 #�x��� 0|����M4��	ڟ-,��1U��`�L��66���k�&�މ���Q��)���r| �Fѽ��Z�CqYF���"qvF�`Ԓ ټ�&�����)	Ge����Ё����2m8Qle�un2b�{<�xm<����|bS8g>��K� nxۆ�#|����P�Pn�˨�H��G�&Es��M������i�m-�M=9:�)�;/���&�*25yq�n�`I�D�f#�"�0f|e��-���V ���I�{�3{JP��"��f92�@km��P�ޘ.чW � #y�^Xcwj`�X  zgK�  � @cc���8_f�p, �@CwYw ��1�   �0 
��ލ�T��;Y� �w�$aW�V@0r$��$Mvp	&8B�#��AB#�(2  X �a���d�����B$5f����W��X��#�d}壙Ch%�C7��Ƞ�<Gn��'W��i*�)���h  '+`�@   b{`h   �K@@ �-2�   Sр   <Z
.����  � �2��X��v��n`�0         @             ��A��    ��l#� �����Z�# �V� /b�E
�FJ��p  �3  � `                 ��     f�v��   `           LX V��; CS�8� �  �	FF��!�e $C�>��h�*\�:'p�*0.��E�Q��@��:5P  \�Y��D:��&2�1D T<�I	�%�Giz�j@2���l�[�t+�&�0;�-�jr\Xϖ��N�F)�b1�S\�96'2$! � `6y"�,"���  sA848F�SN$R ���H���2�
İ�Ћ�w���MX�M�1X~�js[N EtE>���� 5|��,F�@Xd��cJ��A�Ȇ.�4��*�<�������L��3���\�HM-� P�k�n�  ,��#yw�` @{��.6 �  #�6�n���2�L �  inݚ�	�g���v�s��@�ħ���L] r'
6XՀ��8 U�g"��[v-�h�� 78F !P��`h�i-�ĀD�Z!�	p���	&�F&�/���-�c}�b�F  n� 3 � ,  0� !F��B � t�~�b q�큽� ^ӡ��>�P�G�e�d��q�B�k  v��:����6��o���'�<I��� ���� L P��M�w��Z�q���D�^��`  � ��DX���   (i�	` �B`8  ��,�2 	���rP ��N�c!<7@�� '�=� "[P!�"b#o~��s�x T+ 	   �A    �$���%5ӈ`i��H����ʀ 5#�o�Aa��- `�  @`0� � c��� X��� �����"ƌ@ �f0 !���[̽6r{`�: @�  `   � �                         �� !��       @                         ��6          �             ,�        ���������, 0�@�`   � &� �    S(0 ���0 w + �	   �A&���Za�R�/��K"��E@�z��g1�=y3R1��0��&���z�Rh�OX�G-�@XF3�,��C_Ba�א��U� �C�5:��� !���ij�`���i,H�����i��` �1I�Z���:�?A,&=T�@S�|�GdFK��2�f/�Bіɣ�!�St�e�r`�eFK�T��t�/���R���\��	��z������)i��X��l��I$`��/96c���H�H�Q�Ԝ�K�� @ Ȭ�\��QA��@W&��P<��O��v�@S@� :G��3��R�	
"d�j�)2x��$��T7>0aD�p�`  �հ��r��,��+z�Q�0� ���3�䲺p�(
Y��i*6��	�W��J��~�<2�AL��`�� � � �  �(
NF��&  �9ɂ"" �) �� �� 3   `  �fL��1���̈�� 
` ����H��B0�	K�9h�(J���� ����  ��@� ` 0 ��,� 2� $%��0`p 1�� ��p �:�2���4���2X�ǈi��3!�x<��Sd��i�  /�)�WUcM2n�1�F�D�AQ  ��q0H@�	� D�,PCb@	��`     Ƅ        ٍN�X7b���
z�5��� �   �O��1�` l  +   ��� 4��d�  ��F �}���en6Գ� /�C�`�~l8�2� @ i�8qu2���a�K�j�Ast�F�b�˷�b���:9�� �����/����7)��08 �C��~X�Z��qJ���/��5�Ѽ�L��Q �Ӎ�Qd�����W��j#]������V�0 ���HA��� �Cc��V)�L�mZRčL�( �� �T�UeR<� ��Ht�X         	cBlF�
���nC`�	     6C�    ����f�aH�[�@�g����|h�G� �H@��` ���Q ����؁ A��Ϊf�q!�i1`(��D%3�}���Q�IN1��:~KDn��Q�a ݤ�ٗ���l�&5�{01$�Ϙ	tz/;E"R�q��%����x��i���E�T��L�=n�v��b�G�8/�2�)�CU9����.
B�Z4�)  %     0�j�k�C�圞�[�Ƥ!E��PD�M�@�wX¨�"�%.�4v�q��U�>��*YA1np
 J�xM�ap�D��,,/0�-��Yȁ=1��^vt��R9+2��%rr�s�4,e�{  6�ţ R�a�� ��I#Kv'i��X�0`DAn��8ǰ��"']�!n:A6#�'fS�A�A 0�&Hں�$E0l����Pm�	&���    V �p�  v5�@ ` �      �     F�"���I@`�@ F Vx 2�`       4��/i�R�����  � ,� �@�     0 ��6�c��M P  ��.-[@��   "� ؊�X�  E  @�   �0 0�  ]�   �b  1��s�\�@�� -�w5��d`�;�Aq���QxD" F! l@.���Q�f%��  1�K�� ?�~�-[\n  ��]\    �� g��1  � K�� � �B���U�O0� 0��D #  �� 3��f��� Lo"�5� &DʏHK@ P  K~+dc *����	e"�L��	�� ������*;%�@ ��C �     Ct<%��؎$V�p  N�� '�)f�0� *=�����@�e3ta��� ��ˆ�m�bw8���߮���%�G4�s��hC �T ��q�.�Rqݎ���C AU H�	��i��0��@
|���� U�F�b��ߐ��q���7���Cv8�����
hC @  M�
P*;��,�D�2I"��iʦɳ��Xw�$�V�1�	�������Q�'KA�E�l3�9�V2f��T����q)�����5t��DH��ͅ�
�A+�D��7n�Q����J�@�P� L@>�j\n����zl�! �� ��k ��i�#W֌���e
=�)�0"������4��r���=6�'8�Km��D��H%�o�P�O/曑Д���&L\#R�"w�P�PapH��S+\�	�cD`�����P�ߖqT�6��΃;�����&k��Tl�0Џx��)%�|��`Z\�meg����ѭV�ʅ����q���D�j�CH��0Z�������5V�SwX�uw�V�� ��� !���)�ȴ�������f� �dL*: %����w#h�p`          -	n��%     *��أf�顆L�M��%,T9y����J�w������9�Qɭ*�(���U�W\L` ]�Q�<   G1� ��"J&��B������w���,��;�   �(0 8�RJ�@jg�P���͎+�    0   `                     `     @   @ 0�` @  rG�|D���    �   ��    `��	H9  0�      0   `�  h� � f   `       @ �   � bYa��  �(�a@  �   @ � ¡�s\UXp�(F	�@ aSl R*�����Eth_6ࢵ��� ��+ؒ"V�!�� ,��ց�` ҰM � ���k>%�� %�@ Rp�V!  RnDĀ��!Uu~0�D6hD  �       �  Dc�ь +��p~,`���  �P@ 1��+�olô�+*�fP�Ao0����H�  �����x� �f�.DS`V�n���*���P���="V#�$�@�_�j�so�O�]�A�>�lB�cN�8�l-�H��<��� hC ZϓmLBY��TU@ Hs e�q	ж�ʏ��^��s��?����+�K���0�ֱ����40 ���tu�(�5 `A !L�$ �RL
lF�L�P  �0��
`'�]���u�,M<��cE�4�.�K*6� �f�u�IB�]���aʒF�:�V	��Q�,������b���L	@,	cVƁGiG�',�<��2��^L
�=
;���*R����M�F�s�Yz��E�8P�KḬ݂��頽�D�fW;>u� �h���V����^@F K ���v�#�� j#:4As��2�7�b����`\B��xO�Gˆt&�� �d����t��82��_/Eo����}��)�G�F6�R���T����!"K\��&K��/���n}#-��������}��TӺ���}�`�c`3�� �>��W��� ���6r�h���� �s�=%��A�`�� �2����Mmn
>p��������Z�
}1E��!)�ҕ炰DT��#C�pwL-e^�����Ƃ��Y�P�R��0� �U_aJ7b����rC�{gg��Ij��{��2'�EB����cc��&XƲE@4�j͌Y�-�2�X�p�R΄!<�p�s�/ y���
��H��o�Y�e06t�Y=~ʶuR~��lqF��]z'6c��Hk�Z��Oڴ�)�n/�ȬY*���H����������bV|!�Z�t��		!(����4�vU�r�o��rE�t�����DI��z$a�\�2�8f5��0/VڰH�A�3ZQl�� �l�.DP��3�<��DT[33bE$�w}8��i�'���̔�a�p Te�1 ��F�cC>�@AG8�mG�2�&�X,^)�t�-�q�0�c" �	0@�0��`  h�l�X�үDT%T�b��O�bĘ2e��z��+�h����b�F�q��UL,#���� �  Z�4 Q6Hs0 ��L> �A���X��B��T�r@ ��*�A%�&� C{������_�}�{V����  fa1Sx=$0  �����p@         ���7" �"��  $�2" 0�              EG�o�A�y�'�d��"D `!D@
L �0 I(      �      ��=0�s ���<@ ��    0 �      l[������X� �0  �@  �7� �H�� L��c��j��$Tu$�D�  �"b $���rv�J& Hǣ0"B @ �   � &�`�� �8� Z :��O �L��� � W�c�#� � �����Đ�URZ�PL��M
���a����쑢�PG� �p� �}�@�a���� ����`a����F��&���<1�� ������0��
Ίe�T$'4|:�h!W�p�EE�������O�S�S����D����h@`5�'m�� �~�� "DQĐ�9X� V"m&5I�gQ��c-x~$���HI�(����$�` �	����A�o`�Q$�@(0D�"�0�(�@���W� ü$� { �c�����&&p#ᆱH	��7 ��x���,IM$���"�ԁ��l   ���  ��80:�h���6 ��tDJ$�   ��� D  ��P T     s��1dH �      �0<|���J�� 1�` #���� g��`       !��m	��0��(,� Q�*���oB4���h/��Є�q���kP�#�'��:�Y//+'�ޮf��&q�m�h-z4�j&�u!�҈�?���<Ÿd$�<H�1B�e�z�W:-�/P�;Ɨ����7.	
S9���a	� i+\G���HĤЉR��w֮M����4qNj��`,d�����������^!��%G�$/�4�XӖp�	��L4x��6������R��Iy�:S�)g��	Uc�亳a�64
��G�,Aoiv�,��
�g���cVV�z��p���a>��{X�O~g&�%��p y�b�tBE7���d��!��
�YϭΊ��Yi�,�6r#�RLA��xG��&8��J���mP�I+MGD�6�c�@���)�s���]�ه����l&v�`��4ȢV��AG��D��'q�o���[#ȣ`ށ��++�{}ľ��[����V��Bm��d~�(��@���M�ʦG�[�隐2Z^hA$�ghcI���
J.䙮���"��ǎ&P*B����+�8GlP���)�c}aL>���)k�  "�
���k��0  $CDA!� 
�#%QT!C�! D3  J�0f8ۿz�\L�oĉpr�$��a(X�F��8n�f�&`JAgV ��@i6/�jp�I�ڲ�@��1X4�l3��U�� �������l��(�n��T~y�;��!��Da�B�vz�	~�gDѲ�=F Aw��P��7�ꜟ<t]%'ެ��ߘ��:k���J�t%rsOj��soEZ$L'⽼5�B�˶������7o�}�"�"��ABػ��Q�T�c���q�6��FA�=E���C�~<�V��;�z��V
�X��ɬ��K�
�B,M%���VȘ���Ƚ�7R�I��F�bF n$H�]Z3��P9���Ec"�,?�N��%r�]/��aD�0DA�E
9��֙]H@)� -z��0HC���f$�Y)�D�*N榠 -�9q*�1Ȝ��T
aC�b ��E!��Y褖$3KP^35���j����lE
�����]XNjʁn�v�E�M�LgH�n�� �.'5&�E
2�ͯ!sYDTwvxK(�[%��A":�nM� ���`n&%��}�5[�o��ڍ��e�?��^B��q�x-g�0��kq�F'�^q+���V7����-���p�SB*R]�ڃG<+c���?��u
!��4W	� ���ѕ��֕��	3��pL��=A�/q[O0��,�Py++�uMH��|uR	ᮘ�P�aň�1d.��JFEso:(Y�(y�tW����,�2|L�5�a���W��1]�ukV���7��a� �g��L)��A�g���9S\��ft��C��sg�]�V[�����!��9�" >��x�<�+m�23t  FS7v�X#%�ҰlC�[�@�S��K6�vDr���D��ZF�n�h�r#��u�������,�QLDC~�YR���œ��Qpb��s���@R�BTOZ޶��3F��F&���{"`�^�*��Ch����4�Q�	8@�dT��-r4hO��.%g�gw��M� ���g�.�%���jx%i*�|*	D3���XBq�L����Z�0��';a��¹0���f�VF�<j�:�#�a0)ww���uj-t�V�c��P�M��V�=$�r%��,Í�3��l쮱�8�U�9��y���T�u��?�HN('� �)�z+�L1>
h�c�P��u^���r�\~5P=a��� �D��c �C�8�Pg��.�q�[:��ݕ��r��K��6lA�"�  S��8Ą+r0ү�mV �9�HAnF([WSN2ʨV_��Z��F���6l�]��C�ePO�c��̤���[A��-�̬�BfJ՗�k�)~�TT���yj�cC0��#eٌ#c=�ekP�<�E���r7Y��E$��[�^�C=���3e�mL��eL̩ٱ�q��l%��L )�6�B���x
���*N߅�$	͏�E<����Fy�(��~�Ғx����?�� D�AR0�Ř�YUЪKi�ӀVWi��f}�����cf��O�a�X��L�Jˍş��f�0���&u���3A:(��_�a,2{���L�]�`�%�͛E{"�:8_߻�Ou��Au2"Tܱ�S�D��@�w?,`#K���*B���Z E xXb3Ư*���R@
�ۄ3��v��I��$�S˪���9H�/�O�y�(�w��q�L,!W=���� ���Ф�ȣ��<a���+�1�`p������o^ �J_5�q1�#q�$9L T`z)��F n�MB��PS)�%!��\�q �0�!� dHHbl���kg-�wo�B�-�� 7$ۑ �t@�Ӕ��h����{��q���P�9g5+�f0��5h��y��u��Q��6�_�mD��m��/������M4*C���東��Z�����T�[�R���3~4�R]<f0�nQ��"6N�B[!3��$�%ݗV"�w�L�f՛o����T���š�$A�d�L�Й"h6�5d�t�`5
�3]�B,"%,����8�F��2���n<@�K(�==��Sxm����l	`�)� ��
�x���7s�w<h9��S�K,OVd���p]�F��S�K{Z���t�q.*��r�s*�skԖV�ə��|ߡp�8ě��Ұ�B��ģp�S��:s���@����Ē�I'��X���kA<�K�s������ �ՂH �Q@��e&2ְ)��؁�c�@�A�@�&�P`,�	$R�����ǤĢ<|��}���]�X�_��:]f��{)o �r�q\U��M4{�ԭ��e]�
j#Jd��er�Cl��N����q.{c'X����F� cQT*�;�����*�~8�:�w"~"nCB�X�����4�Ah:���Pd����ZI��6,��K|�\f=������X�3����]�@�8E~V����&��lˣh�t_g�!zWc�s�0�D��D�2�p��м訛��%LZ:��̙�(L��
j�9�����ZPWA�0��R#��FV��	Y�Px:���<hrL�B��$R�KJ�o@;]��������3dv:jO��`�B���sa�9R��i)Քݻ�?s=5#�[S��;���b 
��qM3�q�G���f{����V)�aɥ����y��!%�'JM6�6�x� x:�ⵉ� �N$�Vs��C�>ɨ�=-�P zDZ�+i�R�/��Y
�'�tOT��αQ��Խ����E\�V��r�DȢ�b*�h��t��SY��	�p��ȩUP���D+��}k7�։(��A��U�TM��jx��9�׹:v�P�*t��¾�2kh|I���z��`�Ӣ&5�I8#�;m,�	b_��Dә�2��#���
�FzbY��ç�� E�2�sY��wJ\�Ej���u���y��L�0v����d&L#��g�y	�Mm�F�f��ⲣ]K���_m�6�Q���
��蔂�!w$��S�s<�Xa�4�M���hE�ɍ:�����8�IJ���j�YC��E$��t٥�)�8}�j���a�8��&9� ��� �I���܁��39��j�+�G:�����r��U��I�%�#�`;3DV@�@ꅵ��!F���`Ԁ�66�,ᚇ?�'9���^;W/��C��Q76�󉤃Mf��=S���I� pB�j���&�9��_M� j�{F]��H8)��7@b��E�X	Z�J.��Z +��@;�a��Z���m o���@#  ��$AR��a�6��MXTS���v���$Q:-��Cښ�pq&@]��H N���G� �V L����m'1�qX����"�b�ktZ���E�� 쒙I[#$x���,���̧1~?���c��"6��̐J8H�a���
�2��7+��/V|���e��J��f��fl�z��!��IZ�>�uֺ�BkH�ya+J���[<�6���#F�"����	vjf��B5�N��Aa�И��	R��7v�S���E��X�ִ��-J�sȊ�"S�� �&��V��\��1)�b HvG��^�O,
�غL�%��^I���V!(�\��M%�*^�� ڔ��Z�	fP�E�Q(�Bc0� ~"݂f�3��F�b�2L���!�<�K��M�Ć��B��+Đ��m��n�}���V�B�I8G�PP	D����`#;歷��� �#g��Z�����D��޲ �<�n���	&}?�!B�Iba�EO��H��m?�!�Ē���d<|�s�I���~��}7ȨE�fҸ�����3��$+��!�w�ԧh5�!�P�Κn}��xd��D`�����s ��w��T�t��)��]e~,=|
���)��0��T�B�E\�����|�qC��$�¸`�T�%F����V��GY�{����TH�t|Y��F�Uu�i7�2V	��>"�EO�)�]7>5<����(	��<��詃�i�8LrQ-W!T%���9&05X��<��91�X�,bGtVL@1I5jԀ�����װDP�2(�D�Q�g�r�"TY��Gª(�'�5�2�iAɶOPc��A1;���`�=�)���2�BP��|p�	� �`r�Aԋ������V<-�=gS�J)w�o�Jz���r6 �N'9�k+�-X�w�[ȣ)�~����zQnt.{�Xx
���M��SI�	D��Kp���J&T���!�
��f7����ߐS��tk�7Kx�*�JC{}f��*�	��M��l^z��i(ӍGHK�I��UJ��k�W�D�76�|!
���
�g��`�0�����M�UwcuAL��Wi����e5�_�&���{gL��df�`Gwx9�o�ӗ6t �za)-#; �p��
��]h^���CR�49�R�˰r����A�_O)=�`,O�BI�i��ȹ� sshP>~t������Eb�V�,.�k0��+a�J�%�m���\���w7T]%ŎL~vW�K�VH ���B�!#�LD���$���w҆��~֬�~H,��
�o䓼�G����܌��ӊ�I���@noW lGd\����s&E����9�%�����ςcJ�� l�̖ԩ�X ^2�v�¬�#�(C�����QGHQ�� t�_�G#�e#��B�7t��<�;:M�?�I�ql9���$���uq��=�I�a��Ԝ+�tf7ʹ*
�GX�?,��)�D��^�C<�n�F��$�Sl�o,��1��RZ��u
u� ���<
�I���M�;����u\7&W��80� ���:�Ĳ�:*�k��tU� �� �u�.ƹ��Z^��A}������v��G.b	�6�z�\��"&eW����A{%e{���D�g�<U+N�+B� ��A��S��� �N�� N2~�I�*Tلɞȓ��Yk�$N��[PH�	i^�oa�o�(byq���r�*���/�]����$-I@-TGgtU��U+ѣ�|��[�(ÚzrL�9��FS6���$X�l���`v��a�������$�="��o��c��O)u a� �$HD EE��@�cf�S}>9�����O�%���S}/D�ι_�3� ��n�+�V��|�h��]��d�*���?�t63��!I�����I�3-z�
B*Z~O�l?��Z)���45D��m��{�3G���!>Ym'��¹���h��˒�r�@(GzxF��kq��L
��&����
�	~i�=s��@ 0  (�@@ � �� �A�`L�N1ڔ�cf�'��B*O�:'�g�	P� � �pbNF�P�@!�)HP�8I)��A�&�+�9j�bo8�Il�"y����nD��Ҳw-�}���շ����P�Pa',5��|�5*R@d4�X���j�,��L�� ��`0 `0  � !@ &H�a��e��]P�~�B�(�?[@H�X!�]
��G��C�T9C���L<�;���Ɖ�R��cwЈi��R7k3d0����)	Fj �O��/�fN�VLSK:jJ�k� ,&��K2�S"��{�WB�`%�$-!&��t�
����R����PN�D�e��� ��0  # ��%;�<�β�O� �({�h�Bk4�~B���Ț"��Z��)���³�b2=4��A�X��@�lF9"A��ƙ&�lS>�)5VD�ބ��u)O5Tը�I![֤�_�,'^�IM�;��j:Q;SP�M#BcaqcпC|V�XO�?��}t���(A��2XT�EL`�7�P ^�mT�>7x9`@������<��uQcc��K�u�O},�&,���{��QIѲk<B�*��"O�g�XX߼� �*N���r$J-��#�J!����+2�D��
�[iHԽ�)��h\�0q#)U>�����m��B�*$?1�����zc'�)���ʏz�{%&h�f�Gwvs�u@�9pU�N��F�8��/(�ʽ�y�k����f )[����I8��?D�Ĕ�YߠNZ����n�""�v�i
�Zi��jj���~�}��ݧ5�~�1Q��6�Y�zK�/�R��f���ԕ�%�}���鮬*9���V�Y$Ѫ�Ď��b�Ԭ��i�I��x5�I^�We k�+ E�37Pn�݌��O0Gm�X�$%��Y�
��Pt`U���������(����l�55�F�ō��޼HXK�W�^��q�w_�N��ٌ*�{F�ڂW)F*.-(T��v	�y�Y�҃���F��f���+�6'��4j���MmJ�jN�&G�6@/X`�����uε&K��t7Z���n��4�}��Х'�"�D�u�HVIU�]P�ۍ�Xh�hi���?G>���C�Е�$!\(~��^��M���w;���F��.�
�v%Jx�hœ�h��R��岹�α7Zh��^5�ر"WB���YL�::��)%��'��{Bf�e��u3h@vW%RX�	s2�e�'���	�{��ol�HmxF�Pr9F5~�H�ȄϦ �A�m����$эJ��S�I⹔[ߜ��%�O���.5J{�D:&6](ԍ�+�68I	2*$xp�8ݦ:"DS���'���P��%ΨݢE��rNO2��b�ED�L��x�_HG��]$mK5m*��}�F�}Q��k'q.��GtQ��s���#`Z23�G���b, �����I�B�5M��r���[I?�	3	�$�D�v��d'��\���JW6l9�$$,�!�"d|�����	q:�>$������k�D1�%��c,$�%�*�b�"=uZ��#ʄǙ][�F�T�
0�ƶAA������T��RQ��R)��&7/i��n����r����&A4�Ã�B\,d�$�0S�d��y������d�H�?b�YY9BnH�A?(�BU)�2��S��E�e�}ҍ4�d��8Qc]�:H�[~*�둼�h��U䔍�L,l�NA����B�Ά����T��.���<5�o!a+���CF�,ƴ�!	������Oj*���x�Q���򄆚"�:�Z��$6��A&#'��8��Ʌ�!	���]$����;���|RH�2b��xf�$l��c �e�aP��'�2)��143�L��?�ND��I/3d4>��$�֠�HhhI� ��� J:g�j+�k��6J6P;d�'���M���-+�-H�ORa�\�*�?N�-�(�Ju�	��!�Ѿn���Ԍؠ��yw�u�&ƚ��&V�#p�d\3$PAC*E�d-�w�*Sq.�(P�-"�䪯߲�C�31e�� ���\!z���D�#T�2}F��j�N�:%�"�0rDp�����|~K��� �DP�B �"(�Gt�S@��[H�D�Hj-f����2C!����Av��bU��.��`,��`���!��� H	B��@����K10���%�)N�$1�r��$cP�gxo#1k��Y��O
Hb$d�9�$�����
�)���b<iB��p�7�|[d�3$B��d��]fd�,å�� `��R
���R!H(RD!HB��kV��T0��׉㡢fV1�����
\B$&��,��R�E�&dd{�2jC!:��l�C�dD��!����M�+���➘�%fT8��Ŭ������D.�xG�P�-4$��Z��U����6C1��C1���e02�C)�֖�$E ��=i������{��e~b�ʘ���^�_�~:&��꘎��  # ����D���Ċo�-����3E�c@|b����1�0�c��<�Xw���C)h����` X�xS���EV� �n���L�(���S@��` a��Z���^�Y�V�i�h�-�H�G�	bwt�O��/RJ)��UZ�]VS���e��)�u[�);��M���T��x�Rm��c�e]c����!	J{3��	�bD����tP�
"E=>�*TB��pOV`ѵ�c�l�)�u �(	&fH u:L'�o�@��d9
It%%�!@h:6���c�g�z��uk��h��HgJ��=�^�q��2�r�/0IK#��r(�^�+�����*�����`&: C��s������޹�\�^���j��@j^�*>]12.J���v�'ѕ�ck?v��C���/�ZVO��5��X��a�X���%�������s��E(Ä�4$:܂f
��� �"S�B�Bƛ(������gq#��T5KԫZ&�OR��Vz�f'e.��U���U�kI�Wz��_V�R��}I��UB�/��V!Ľ��A�Y)Wʈ�%x�EV�.�x�S3Z�0!~��R��B����E��
g6�h��ڟ��C���u�W�u�h�hg+��"����VV4�ķ4�&?sXǧ�X~��.Iۉt�MYy�E��Fe�B�=H�(�Ag�9O(�o��.�&H@�4�l��oG��[����2����2[��!�����6��݈?�6&�>9���Ԓ��&�%���-c�O���;����#qE�K��f-Ƨ%bG�R�\۩��L�q���U�����e��%f�=!�-��t��~V��m���B\�E�l�Z'�Z�$�?G��ؓ��g�^˞�+0�Lz.���#��'�9.��AOr��G���C�r��H�����Z�+���U�ﯟEʼ�$r�n����!c��q3�^=N����Y]�d��ٲ���7�O��P�f����e���v��U#v��-��j�$,D2+$�K��'bD�<EK�%b�@lj" �r)L��LD9��|�h�l܆ѓ=a&��L��("�d���"���RiJ�_Q���f�F�8ý���E�gqd��d���LM3ˇmr1L�mV�>�Vvk�L����,��'r����f�{��+��D�)��_N�ȼ�G����2�Eld�c�&!�Nĳ3%���d�E��B|g~DS"�Q�FJQ_��l��1%��Uy��Z���,��}E�G���ǝlo��eM�0��G�\DcLTD/�R �ѐ����H��#n�Ĕ�y'�p�4�]	h8�Q��ګ+�~�cDTB~�Vr�C�|2�]�Ev/�BI��H��<9	_< �C�ԍ��-�2��˕c"+�jR�FUIi͔(���'� �z����'k\A:fb�0�4��{Ɛ�!�~��z8Ҳ�T�M�tVۯ�^ֶ~?�;��`x֪�B���x[8���6jG�qb�*dИ -�� p�%J�ʕ�Ye�����BUrPA�M!���}�����0�����fOI?8�k�]E��W0��9��L���SpbԦ���KF]��œ��0ak4�Gn[:�ם��n�{+��ǝu�x�_���QIj�$4կ�z��4�{G�&����m(:,��Xr��a�,k�Zk�vJ���N�>�;UL'���8��U�� 7��%(��]qp��8bE&D�12�
(P���&�|zm�<{�n����o���Z(�x�kMXDb�Ӌtd9��Z6}��˫�Ѵ%�W�F�-+���$��l�E'
�dR9K~|A"H.��%V)�!G�<'��Q��ƶ+�:y<���~��_O��Q�g2�[\���(��̧�;����͢s�cL�n��s�/�OYUuqLC\cj �Hȧ�*V�$�{ѱM�갱'-�H��!��� ,(F�ߐ@�E�56�<A !##Xe ������s�wԂ*o\z�[U��K�.�iI�Tr�<�#\sr& 60�g���bUɗ����8���k3[���?�B	���0��_Ѝ��T> �Б�z�ː�@��2<�(�� �B��C�gk�a�%A(�V��(,:E�h��\��)q)�/.i�Wu� ��ɱX���e'cM�G`:'r�$��,���0ڂI�Ov���< @����� P�-AЊ�d�x2mBJ�N��b�[�B�^�9k��|{�:�-?�|a�ȜQ70D��(�D3�
g��l	P��_�#��?؟����5?Q��f�v�O[�/�[��Cu8�a�T9ONN�.��ZeP��c���P��,��}�}#��W#�X;����u��nEI�,�����d�	)���
�I8զ[�Uh�����X�Q�����&���<��8ׯ�(��"������_o����V�s�]j�e$��w��2�c��m��=�y�.�}��L�<l��jX���/'�J1�w@�����k���	.Y�p�^Ye��l��[l(���,��kG\�u@�چ(�Y_���������]eH���}t���oV�?��z���s��H��$�I�/C��.�Ɇ0���q�A	�@Z��?�QT*~ue�fV�?\���eʱ`�,�Q9�*E�Hv.b�B�m�}���'��D(�J����]�SXUd�zƑ�|�8�� �Y8C;�%�Ey���*t��BJ���9C��W����@A�S�ъ���$ft[SR9�ԳCg�"�(��
��'��k慢3R״p�4S�
����֭,)��G�y.F��sF����͑��oTi���&Q���Z]>���eIH��o':Q��1�`�]bˎ~�֖��=�ewv�[�E(��}O���>�W�Ѳ8���oҕ��Y3�֢t}TD4Z8�AC3H�%������"T��eRš�����KWʷ�����1@6	o�*�YVD���'	[�(�m��To�y��,�{m����,��Q���B9v�G�F�H��r«��R-+���A��3�e�D��[���糑P�<S;Q��-��Y��έv?m�D>��c�hh�__`�7����d���*���Ibɇ(��k+8��J�U;W%���VeYx��]���+s�����YYB��U���BG�ظ����-kK5�g�1��!���C�fQF��9� �D9I�*I�F�\J*���l���C8�q���
Bz�{��OX��2z�	���.`����V��29���ڥ��ܟ��FJ�kȓ���cw(߫!>5�IP���#�n�ܬ]C	��>�T�D7n�L}#JP�Vg���%�ǻ(���?�Ht��0PR�{�D"�8�B^Y�78~ף��C^[J0�΢��`R�L�^�F!z ��S'P�I�8�q���h<��$?ՕH�'v�c"����2�Ў�,ʍ���ҟe�}&d��YI�R)J�.�C�<�z~F��N���L͓��D�sEV�i=C������u�z�b��[�i�5�Ţ�*YO��/u��@�ǅq!����ر��LX��s�)z�UO�
]Hd[�ǚ-���Q@��i�h���n�M	Y7��s����\�Aƚ���_��)��y|�"�k�k�Bu���jճ�pX��r6�Xr�$B}�r�
�N�*V���E���D�"��N5%�����.�H_}ϧ�'�E�lx�Zy�U���sv·;�� :�$�(@�Qn�QLH�ڕ�*��QX���z��	���"?��@�4&;����AE��k�\��g��
�HѠ�y:��\��Qex���E.��(�\sI^j���(d��k��_�e6"EW�+#�>.���V��*8@'%	e�� 9(<=��J���B�a±���� �rDT�iA��b
Ω��kD�s^~�i_�g��A�*Ed��H�J���)�qBw�Rb͊� :��9����u:��p�C3P��伾aQ��(2�����M}`\ f6D�K�������>sA����(/�_c�5`���/�������ivĂ �w��9	-Sx�'�R�8�p0�\*<ll\FK�<�����鱗�~�_�v$KI1�}�-�L�_���[�:2{G5\�̥'���z���Ʒ���IG��/K��q/��#��R���ە\p#�;km�����}n��or��w^���{*�z�l$M.*9�n�|~"쯦l�^�b0m��<f6[%��i���g��X�d�vM)'V�S���O�GsTi����-TN�Յ��R;,dur)����s|��W5��;dSF7D�ȋDTf2�A����)��ģ�4��(��&�K���9�מ��L���s�y�pԤ��Ȅմj�OA�Sr��b\����x���˹�h�-��%v����Q�,kZ�ES�8��Z�Ba�ާ9eǅN�Gݯ�Q�Dc!G,Mz�4H���g���2��zv8�{�E&dE��H�%pX�e����ioǆ����q"!d���d��1��b�j3Ѻ�2Oj�G�j>ce�əG�l-񗚧-/��.k�Z�_�YU����ėN��{�"iF+uoiU�x:��U>�_IX!`�/��w�<��/��^N����-G>��Pd"�T��?�֯"�H��B��;(1���D�H&J���e6Dc�Ug�K�G��<�*5#�>q�=�����)��C)��>k!��c�l�����M���	�@�]� E���F�{���|e�E���/.����.L�F�oaE$%�.�v�k���[�WA�'���5�Y֍K�lKZx���9>KkOt˖E�Ʃ��{�IG��垐 �%�����,~%?��������*�yH�j��|���|�X_��o3D�EksY�x��?�$N\ҲǶ
W9���ۀ�9['Eu��~�7U�i�������q%qZrY&?YA?�f2�
�k(���2�*�� =d$h�(�e��"tmzUѺ4{D����l�rG��*˩p̑SL��&�y@m��~"�nrC������w��|�I��_UQV.u��5{����X��(\�m[w�|�{��g�\����o��◣I���7ޡ�^�)�1$��8y�$�˞*/��j�(�Ӄ���"�� �)*��h��`G��3�G�=��E뮔�f�~��)��ks*����*��{V�E�����E|�6�UY���ō�:.��V���S��ÿ������+�E7�.�s���E1ԟ��]��)�4Ó,�z�7�/g��f	r�Z�h�*kg�#�.{
R
P*�I�7�މ��X(.s]��_��Rv�y��8�+雋l~R����Ք�K�at���-3E�BM��ԗ9��N�c��\��v%!&n��Z�{�Ғa��L�Z�����!�Q��V�/���J51�Ȫ�F����͞H�{#�Δ�b���S;�W�_{���p�!��
�=w�N�ZE"�-9s�K;���2:���'�x������H�P/j��C�ɔ�}���:N������~�\ܖb�$�5՟ܿ�X�� U���,\�Mx��C{D��ޙ���K�sQAn!�@G�D2+W��c`�m���1��J�qk�BC��hx�R\"D0ly
z���}4>~�JLk�7"_��ՎG"���A"I�QF��tQ�y2�$q�"'/���\�`���\�ۋ�B������k�S�i�d����F2@��q? ���C�TFeG��E�}�i�'F���(���-'�Eb\�(i�V� i�D��|�9�Q����W=��{�Ii0�`-�%�T�����}ėm��e_��Z�4
�]��`��hqG�2!wZ趜��十��%hǇ5���M�ѕh�:�j�t>a6�p'�lv@����5�[���ܕ�l�Q��bȪ�����ߡT�98��R���C�rY/�$1K���/�n8�z�`B�u�vE�s�~!��:�2#�6����U���bv��رv,Ir�J�ҍ�К>���i5�E�ʻ��r�x� ���"'�#�"0�<�D�v#"��$��~��}�'U@�$���6!�� ���� w���͖���4���Zsb�8���<؁�����4�)U������2'���n"l�%��sa��Dp�$������#hve����W��V�!�g1���k�&�+���@�X���:%B4ܠ������ F�dw���F9[��kf�I�Ro,������Y6�5*�Q� Ӝ�u䤣�����T��c.R����P:�K�㺫Z�u�%4��`�R[�r��)e�W�6H����|<��s�$v�h(�g.JI㦐��%�l,�VҍRa<qD��q�J"�]�PG�iSQZ!{}���l-�Ph�O��Y.K�ZȰ��e�C�ƪ�{eӽ�I�*\���9v�y����7:�y�7H���G_+ݔ�������NT�Hy���c�X�=���c�VΉn���t���6v��9���̵��G��v�K�)5�ˢ��Dh�Kg��=�3G�V�x�tN��F���+�	d2
E߱� j��-5e���-h�xp�p�b"�`�}��e�e*��,l"r�6�Ntts�@��$e����D$���Dy"��%�ӻl��$���h��1�Rj�&bM
1e�y���H��{D��M$y���a{B�EG�$�
�\dU���6�}���IZ�b��V(��Lq��G���1u7��b��E�}��T\T�v��QF��_(J}�]����Q;�qc��(e��=�<h�pC^��"�&��?-5�9�����=��8���(������c��gd���d[Z��j~���{gY2�#�/T��p*�v�nZR�54�V�o��0Nip��}A1랴� e"�qd�W���Ү�#���	1���1=x�Mͺ��u*��H���H�2@��e�P|KuMjh;(��dС�1z(�Z*��r�kV�E�K���H�s"�[�\*�=�{P�΢1=4ټ	�H��8=��lD�
ԫ^�3��A���h���_!�9:-6>���J�͏G:X%i|��?�BF���O�$o$�e�޺g��g�#��ފ
$��?%"&�>]����P=�K��)���(D�R �B����v����zA��c �I�R[ �z鉇.ZN��-�ip;Z/�{(qF���d��*c�9�$C����͑�"#[k�*@�b�$i�Pa�P����K��(��Gh���"ˢ�&������5�A����j'\8���*�9�g���c.�o���F
]�nU����/�6$�^m��wNlo2��"�����e���n-��5�n_-�4��},c	8�H�My�a#�R�d�QQ�{FGG~�7dq蛫h�"<d$R�X�WEZ>��jOiMy3h��u"��hT���1FE�';�d�.jF`�4�b�+�r�TEE�h׮K�8������)�"�iR8.A�B����j����N��Dۉ�´k6��dO��N��.��A V�P<�uf5V�/Q9�G�ڏ"܍c�g�PP�Zމ��r��yb���Z�"�)�K�4_jcFe���d��'h��)FE'Epl�[��7*9�
0}��`�g��L���FA�m�U�������5�#�]g�|I�T�
�f�$��ȩ4�`L���x���j\ ��"2B���0��/�<nduĕG�L�&ph����u�̨��ԅF�R3��W�uO��R8����]2 ���SďJ-��12v�l�a�S�r��Y�=����2�{���^u��p�JndQ�w-J���Qh�A����k"U�"
�-����M,�`[�h���$b��	���OO��e?��=LjN�ɕm���)<q?���\�7E2�-��B�����C@�Ө�(��N#G�r�7^��o%7�9-�C{�D�9���(��#D�qd��E�|""S��6�I6�IP��R�搭P/o�v%�Vn���[+lAw�=b��&󷔮����yc��,��p�-{����w�r{���Tz7 ���$����&�љ=eg���/{� J2n!�s 'af�
�����&3@�:#
���� �Bڊ9(?@v��N��Tbm�^�&&��؃�C���[�L�q���CKH_�~	���XI5U ��(%$�%"OFTTվ��l�M�j��pI��ݦ(��Ӟ��Dj��;'�{��y��󭫻�������O��K�NKEJO"��h8��Ń��=~$w�/f<�k#|ƌ���3�(X�8�h�Ug�&�@�5*�G��(Uo�g��(��1���j�③!ȶR*�J���d4Q������&��U����n�#ŭI��\����|j�{�`�J����J歔�VFk3�ӟ9\��2Ϯy�c���)_�2���W(i�M��WO(>�d�G�#VN������Y�s��&����/{;IN��,5����+�DU�c
599EmǕrp�$ʇ^�d��ǁd�j�?��xIH�.�ҩ��ZsUuDH���@�%G�\��cJ�p��(��*�.�=d�]J>T�ArȜ���ŹI�l��5�H�q��]c�]ubxݺ�y=�ܦ�[F���g��3֡�8�ؑǓg�cw7篲�E�}��VQ�=[v�����1������K^���b����&>>K�H,	D�M�e���(գk�:���(SJ��r"Ib_._�(��\'2z-be����؍p���C*/ʕnc�̹�gE�߯|>f""#ns\�-�I�y-��5��*3��xȹ��ف�w4�\�p�$-�O)|H��+K���؋�w�TP��Ŗ����9Pݵ`PX��Z_*�d�:\O%�{��C����mͺRˮX<�rs��d�x�͍�?}����H�����u�,os:e�rċ+W@G����Q>�(��f�b���6��H�%U���2�q�H�E:�9f��
�Rr��-�J�r�	^��d��&����؍���6Q�H�f:&��v�����K���1��ӻ��mӍ��Q�����e(v�qB�
32���������$g�Y��ѕ��-�b����䜟$�%�S��{ E��?�3�f�nV_4zv�����P�� ��R�s�&��,��+�����m�urr�][�{�M�lQ�!da�ǆ�3݋m��H�뼲s^�2r\�%�*P�H�r��>�'�4h��Ni�L��5�*���?��cI֧`��H�$P�8��b�[2%��p#ȲZߥ�Ԑ�+.����/Es��H��0�H�F����A��~�v�|lI�z���'!�=�����(ra���h�gE*�����C��l�ũ�D2O�n�C�o$ְ�����X��%��D�ٟr�ȣ�h�K�σ�ܨ��/�KTm�X�e̵�IH9q�(ԇkĊ�$y+���u�G3l�#�/v�op���R���PC�3٭��[mָ��^ |����g[KX{�y�Q�*>9�!�q!k�� ~r���
ρ��1�;q�.�[,ĝ�����&�Gk.��"UX�8�I�K�X�[H���%�W+��R��s@�S`�`�ȟ����n��U�w�q�X�jx��{��yĳS�x�����Si�s&��z=��Ҫ)�֨m��T~;���b��x��}����&Y�B�包�
�*O�$�%�mlqH�M渢���r���R��U&�Ý����6\���ة0�/a��E?Y���SQ������x��b�_���?_����?�ew(�����R��	_uӼ��m��Ҭ�Ѣ�1�U[,U/�k�<sXi��Ǆ�#i��rSFTx$����ٗ�Z���ZV���]���Gh��DL����e����r��Ql��,�0��*�x����N�O��h�{��*�ü�`�g�����l��_P�I�`T��U^�ޠWK-V��,k��x�[Ѽ��l�$��;����PI��
�A�-�5�8C" ��u�ANI�g�)�L��5'�x��G��?Av�.JR��l���
-�e4���] ����5�(���;�RȻl��QH�66C�tYj���%Ls��<P��~c��+�2�Pt��\���k�M�J�㫉��Ƴ�b���#,�P c�3oV�(󢆫+_*E$�-�V-*���}~Z��/�b��y>=�;�1�6G�+?pZ��]ۉ�=.��?�/V��}��&.P�5�>��P���;���>�hz�0��$<j:N��E��x��MzS����m�\�Q>�c�}-��7�q��;�-���E�v�VƋwZ�#��x�II�4'�Yh�^���>F��"A��4�;�Y�";*f2q�8h1!ż�y��h)Y�)������#��j��ĸ���4qX�.�8���{ݠ�EE*��ԏ�%�rl�Y����¯w�K.�n��QYt��y률�̏�G��š1|��h�,V{E�D=�FK��]�z����	,�|����ryq�M�=}��hC��w�4�v\����ּ�]��7��'+k���g4��
�Y�Q��qD�Z�ePŰ�?rʥDQ�xdW)7>$k�$N�څ�Iz��{|���͚=����'d��8>�P�B�s�V�gq���D?�mr�ltBI�,�)��-M� �/}�&N�M��Z�������H���g�̓?�ש�a��kE�Fn�	�ig_{��ѓ��dv{
N�3uc�Mz���Q�e{aW�iօ��֋�m{s�-��'.��_�z6ucH�ޫ��c�Eɋ��+�'�dz).�܎��P�z8�'���7��y$B)Ŋy�\$C��G9��+�@NjQ�Ě� ���+FXB�B�K���\�Hum��Şv�E�z䠥�*�!I~�$�J��lH������qW���v����|]�k�g�U3}c�~V�$ӵc_O�lE'��,��x�Ȣ������qG��{����Q�Y��n�UڹG���𹮺0(���n_U���U$5b�&��M�B��$VJTx�2"*�c��t`lZ!O;k�R�ёcF&�H��d����[n��h��ip,�]\Hk�xJU�����-�t�*�U��[�G�ݗ��JA�;����l��@-��m�w���-�ص,K�se{O�).ױQS-,}\=��t{aؐ�#9�֧�|�.C�dXў�R-���L�m��Z�/8�#a�[��	RZ�:)!w�?`�x;���{V-Ĳ+��H ���:�{J ?e{��]b�]�)��{^R��ŷ�U��Ot���y!��P�?�m?��ެ$K��`�e�{��Qb���K\/<e���eV��RE�b�\\�$��Qq$cPD��]��˓B�v�ȳ~;U�P�@>:�]�n��%Y�T�P* �A��)��,�r[*a"!$�Ilq�RU�sA=��-����s�(�m*e$�T����.22����~,��p�,�E�MDbE�x�H�o�f��4����ʼ�H�=&�d����<�R1E�Wn�>ܯ�yt�h�F)�UѸ���j��Q7�3�h���2������>�A#���+���e6���ԋ�Q'�f�H��S_k�V.�!R�>S��]�E�)5TLcbR�uW�.(�?�������Im�EiE��cγ��t>^���*&㸺ؼȊ:�c��z�A7����d�Sb#b����*��R���Ŵr�d-˖Ə>��H��θ���K��Ď�A�z��j�.r�}��(�(����_��`���m�;k�r��N\��=*�}_�ϡ��z�i��=�#efM!c.�O��1���y�+������9���&xdu7a����\M�@�k�b���޳䰊���;1F�ikz��u���n�8�],��Ċ�l�S��ASn�m���[����D�������JV�$�Hq�ϰ�шW\�b�=��Pi'6BS��0D0�LOXd�z�#:�$��F���HWˈ� �NhĊO�Ӑҫ��2�Z��C�Y5�8u4�bÿ��+a�!����a�4v"�o��4U0��i�22�j1H�B�e!�ˤ�er�D %4qҐ]ф	K�aLL��J�F��th��ED5�pqM�O�Q�ؤ'i��L-�q���(���a�9s��Έ��8�#��[�l��N�Nݽ5��<���.ͳ���a;"4���i��i��!oa'�4y�m,���Is���q7�9!l�����m�T����]��LʉP&�����E�g�sXU�� 5A��j�F�"EgN޲I[��kS�H�H6/2{Է�[][-��w�7}�b�12��m|b�F�����I�"Ϙ�*3��?���'�����@8��P'�F
5	@�W��X�/\G��Nĉ+�����>?�\�^�}H��rJ�
�D~4�,3��V����KsTh��]s�r��$�^��S�+��,���B�m[�������Ye6[L"��2+�69	�&���b��ɐ�}"�T�Z�RZ����rl\L:n��K>�}��oSM-l��:��q�ms�k>�,i;Wgzҷ�Ų���{�R�������r�iI%+�E��W|I�ʲ�u�\$*�����j��֎�'�a���[?X�{�:i
2����R���La0_7"�+�6�	�V�~�(���4���]����oQ����eRJ���t�6�2ȼ�sz�����ŎU&i��4bHDL��;؁u_��d3�����7�:q6B��Ρ�&�����X�p��2���>T�~[���2ip}�P�x�Ҥ�������l$��FBqL� �k�@�8ʖ8�(���A�Eu�d��y�c2���#WƄ���/\�������^���Eyx���W�@ؚ#�����;
�x�Sa<Q��*�{7�GG�3�����Lm>A���}m��4[�d:^�kd� �+��.B�s��s6{xڬf�����`�cvĐV3�{Ȉ�~NIPЮ�*�f芎M�Y��g�����G`��~�Z�/W)�a䮉).���Hȸ(m�v����L8ˇ& ����D\!v	<weZ'����4i�N�'��\Aw�����►6���(ck�%��^:�me����L��^5\��7l[D�!�(^9\U��W����E�]�T���_f]�\Rt�ٍn���%\�*�Ghݲ��$Eɬy�,n{�k5�a$�m
�U^�+]�Ҥ�1���׽���ٯ��<Q�j�@!	G���y�l�Ƭr蜝�$\��+�[BT,����P����HG�"��sH8�%���ٯ����&8�4�8r�t/�t���`����J�dXj�#迗	�P{($,G�ޗ2�����Zlr�b��x�EӞ8���el��9����b�'��h�~Z�����(��6
�+�E?��h��<�e!r�����8-��=�KW���V��h�C��,lܖZ��m�����C�F�����t4�Qqf32�F7�#��=䤞_��!�Q�b�G1"!0��j-�ZT��JٗD���u�j>�@^zѝ�<���2��G?��S^��IĲ� ��4QGx�X
����X�Dg������n�"�",eo�d��@8�?�RAb���r`�x���\YI��N�ê޾,*D[�r�ƶ�8�n'���1�{��ҙ��0 wD�bػC�rw�NN.���`"y��?^��"[?_f��0r�E�aV��z�V@pJ#�u*�"a��qi�FIW�ǈbFB1EŰx�z&���n&:<L\���,[��$�&{:Rf5ϐS��8��e4g��=����hZ3������m<|�,�BU׃bl���+D����)��[�=�l�Լ�]���hn�W'�FQ�Ea�ʳ���O�C�Q�/̚�:)�Å�����w�8��q�b����ʖ��l�S̓/��R� ���b4:p��r�8�)����H�����8�!�Qh�1���x1�bYbDd�D~(�8y�2ѕ���2�Sg�&"����V2�Ź�TeG�m��Ѫ"�ִ�����_���D�,u���$�ѿ(h\��˒��蠔A�e�e��T��|I�,|ߢI16��/F8�]�{��q"�H�	0�?�V�I��y�ĉ3cX23�7�Ζ�"��">��H@�h��}��C�z��!|qN��.-G���R(q3�tM��[b����C�Q���h�ɺ��/ �W�_iL��,eij~)Ü�~)+���xp����h�R��c���`l7�Q��`2Ӳu#{o��G��f-ԷE"�%z�1=��t�c!���9��x�ߢ|{�;�
̰�z⭸L�\hhœ�޷Η�h�W�	�J1�oe�v�T��5�*4|���;Ef�f��A����-�b�?�ƺ>;)��kᕋ'��Db�KY9�N��k�DΨa����.��5+��g�s�Wj��L�~�	=j���Yi�����P��g�|�k�jR�f����'9��&}+9t?U����8M��$�-�
�߁ƈY�K_<G)��K��C��U�b�B�����"�$��H~s��x�ۖ	�bh�����;�*�I�-R#��&GX�ljli]XD[��%�N��Lȓ�E�Gͤ�n%<|���3ȥ�,YH^-W��S�u�<z2�f�܌m{�FS}�c�}���� <�>M-A����X>�M�K{��p�b�D-gr���I�m��e'e�V2s��e7�$���յ9ı�y��J��_/t��($n��DM��i�����ښV!�"?FV���y�X���=��{����s	��1Q���4qb��1�R\5��޸���ء&bY�fV����"�5K��,��'��x�'�f�$�RK����F�Cc��E��(T�⊸�5c�i]���V��B�n�;����o�<F�W:�j��X�y�X�U�����K��߭�y丈KnlSkV	������W6�E�u�.��2̽�����Bz���yKZQ�概�v�&=�M91��*��c��Y��o�Q��VP!���ܢ��QfY�69pUX�d��5�m~���)�"��q�ń�e�����z�
�'x��V�=9t��/:w�.���;��|Z������[t��B�]�jX+�OĬp���T�`�m$�q���
W:j:d*�J�}�RԟUY��<f8�}���+<��W��E�z	�|�/3kz��i����{���-]qz�<b�b��:+e�9��H�۞uT��oXJ���duO)f�\K�1tyXP�<��k��<Kf0NAؘ�fR�)�M�Tld_��R�}��Uҟ�,$��.�!Y��9(�I��iI$�%�$I�V��W��PL(���k���Vw(��s2r[�\v&�F���"#�/�\E�.
�d�́�������+�Kq�ouu\�;%=�3D2v��E��XV�y�fQ�g��f��͉�H,��#�fV�fRHmrYR��8��v@yMbX�M�T֔
��v#2�J�_�n5����8�{�EG;6-�S�$N~.����,y�ey;#�cblP�n|myt=�5��u���t��h���}�Ěΰ�e����\h7j~��ʱ���0Xl�ǃ���.0�%�h��k����+t��١�#��[zq)��EQ�!z���f�H�{�d�5���)��b�,d���H�3*�(�!�c�v�twT(I��h���n?l���z)�*ַm��L\j<�C[l�Ċ�}�:�,R(��L��,��a-%���vR��D̓�!ScFb���6r��ױ�pc��-$e�Y��e�f7Gi�[���XE�"��OCj�8�
�M�bȎZ.��Z�G�nM����b/��[���P+���XzJXY�F��!S ��quh�FT�ˊ��[��h��
��H{�K����n:��Ğ)#1o���D�w!D��kP�4�S>��.�M"�$0G������|�e��ʔMմi�T�͝�5u�7�n�)j���M:Uiv��(.��������?��?EM'�e��q�v� |M=c�LF1)c����=���Q��H4Z�G�pN�$՘�YK�E����1�Ez,��E�uP�%�������`�'O3��4��"+2	%���P�5�N����1G 4(�3B�	�؋^a⃑?Igf\��VF��PNX�>ϰd�
������{Q��Sg�����4����e��aZ-�<�b�r��J	
h�JZ�$��1͌q	�D��B���M���0v�Yb���G�[8���B��f!�,�J3
]��,�em��X��ۯ`���F0�)q:�c>�7FQ�:�#L�R�9,Ƃ(���@N�1cQD�|L��A�����q���?��|)=���.2%2���	9�,�~uYVy�_&�Z#���j-n���&RF�3�&:�NS.R
�av2(��ͪ������Y���
k�4��gwpc��ڽ�bKiBA�~����$�  -�ep?Ф����7�����j��||�A2<3�`p�1�'O��9dt���ܴ"N�{K$��`1�ƀoC+���R�X�;7BֈJ}@���%��k���DZ����*H���X��Ҧ��xK�bؓ$>Kk�Tʲ���٬K�ʊ����|��an��TR�5]�ǖ�B�o\X��fTh�e9g���p 9l(l���E�f��<�h(�2cDŉ�α���L�¬��{�:$�	�����
1Ɗ4m��g����q%�kz�8�g��KA�u/�G˒l~ٱ�S��W[���`����³�$�xU�ӯ;Z�z=H����0-b8��V�K�򕵟����hG�L��n��o�q�ke�x�?b'���NL�ӐX�\�A�v�)��?�#�`�C�O��i�5��J���"։B��Ʉ��h��MDIG��2�9�pRy���3�Dw� �,Y�S���h^���'�����D,�L�{̬`��2Ƃk=�K�k�����x��ڵ�*�R��oe���bИ$l:d��B`�B�F�~��[a!�1�gj
����6��,�����|pؕ��F��>�с�������G|F8<ڢ}�e�Q�TM�Ǟ���"g��������8��v���Ǫ��4=J�����¸9�^��*�;��?[㎣e�ƈk�y28ѹG��^�����̦ǡ�iMa}a��$Rg7}4H�i{[��)!��q�Y|�c��i�D*�x�!#F�<
��~���4cr�k���T\9�b�K�'�Y;9�[hO�6�s�fB�@��b,^�)���-�Aa���H'ܦT�4V����Yb\�m�z�>��$Z���hd�9K2%l}�n|�����`�)��16x4$@a(�M@"T���F�� �`�b&���o�
E�/�)����.���I������r(�m� "H�o`�ʣX���h
�5�TI!�u��'�=s��5Fh��]����L`�sGǎ(\��Q�Tc#�Xh�!#GE+�>G�I���!"(ط���,qj㚈�=A�B��;ƉH�\�;ɏ,V_f;�gs��\h6$6B8��{9Y��\!�h�Vgq1"�RMr�9֏X|�8�������4RIKTstIm�"�*&:�x �"X/��������h��LH~(�����eJ½������&^5���-)G���k�m7`�R�D�(�uD}y�v�ZhqlR�,���4� y6�j`�(m�\��)s��������H��=��,H����B�⇄,s䚑UKF�q��l�$h痵:�����˂!�,�2��H9����E#o��'ͫD���B=vM�ٶ��{��OY�a�AͰ���N}>h�������ǻ6(�b<��9J.,}�z^�nɎ��&Z$d?�$��P��/AZ��岎r����Cq�6UC�K&����e��jac�ƌ �%�1�r�Y<Qǃ�;�cń��q'�]=C����K����_��|��B53���Dł�ёŗ�07	.�&5pk)�qG+Z���)@���g��yo����1�*������H���7Q��[gW]oh��>�?�|^���8<E�&��,QěCفU��)b��ŏ�F���ˤ�Q3�CP�nE�u�_1D��E����c�5�X-O:)E��,�H��It2�Rd�#}G�"61���,�CCr�I�M��
-G<E��)z|��r�v<�+l�v���l��tD*LvX�9G���s=�SGĊ")���1#���DD&���c�����W�{#4�	�c�i�.a�Qf}Q��ERI�����n
Ea ��hȫCl����0�fJ�����LWL�/9֚�R��5�`ѩM�1�̴7�A�����:�����G��rV��{�߸Լ�ry_��	M����CV�,X����p5��}F�n��FU��I�48�2e(�+�a�D$y*�b\ll��Q��a2�!2}Ź2�.j�w���N'������"�W��(��̊�KYHfV�@�*�j6h8A�dl�1Z@�5�/��Y�qu��W-+��lKħ�˽��(Xw�J�?Gؤ\��hy�f׀�+!��c�迭�Hl�)�nVZ$������]^�Ŭ�~;~���]�f�		Oɫn O\�n1Η���KΝj����zЉ����u��&0��4μI�O �����|U�$^�/��"�rE��!|��c�lJyc��p��Y����:��b�3v������cG����bίX$�
ݬ$B�I�G��-�8��bINmR���a���P)���T��P��L���W��(��Ȏ$�$^���x�D�ba#��� �3���P:?1J-��(��;��h&7o)�VW,��6H\��BeX� q��8���H����Ԁ��#*I����%�;L=��@g�8*PPo[���(�_l���&(�`�pp�iP&;�������3Y������xL(&��74~�h�t<�ab1�a!{ȕգҐ��N�@�b������<[0JL`�S>�2��%�q�)�\A���1F�H��+?��@�.}L{%ʜd��ť%�A&w�~��+q�8�a&S�U���E&dɻ)��J��Ţ��2톶I+B&��SƦ�d����?
Bg�7+��B�?��{�H�y������f'���`��ز�o:�l��yfԠ���~e���b��5��L���e�2ٔ�$U���uZL�ز�+�A��碤0��!�")��T��O�	����gh��:S�5^���)�D���$�1S���/�f�oI�
��e`��h��Q=���+�LV����Ex�̋�[�I:���I-R�����RBv(�[l��svIbG�|��?����X����������կ7wc��V�K"�oG�YW*��3���ɞ
� �l��PH��8�i� �G��'cE�E�C&�F.it��TD`���ٽ	G���T��y��`(GbO���P�"�(�{����8u�!_���_��o��D�e�� ݜ$Y��i��ٔ�є;o!�H��E�r�bŐ�Q��c��D21�$ws�qDH��y'�b`��&�ɍ���3Ȧڄ�2���6AE�/2��ھ1pb�KW<�+?(A�̱4F$M7���7�
h�l���Frx��
CF!�a(�s8���BF �a�T~=��E̤���jf�QF-���ٍ���DW�pN�0��
�,�e��B�-�pQy�����v'�+5��#RJ�ȣ���u)'�Z2���`Ȍ�~�G+^B�DB�=����C�x��n7�"����#G���k���E$��6�\Ѣ��򯦉�V���L��e����\����� ���x$���sZ)A(�hߢ��d)�1 �z#�ؗ�q��@X8�"��e�(�8.YAXѢ���+R,QtlY�I�LO�<G���Rv���$��QpN`�T*X��Am�˓�U��*��"p&"%�_����,���DP�%,Q�/G�މ�^�>�⋣�Iز�����]�beO�Y&�v]*<�e������M��̤���މ_���XH�O��9�X���^&�$m�d	�me��rv-�IH���G��tt/�#h�(��vQm׽$=�iwe�=p-��G�"��(nG�|Q�{\�ŦQ�F�}���z�F[)��w� Xۣ x��A-�(�q�sLH� ���&o N4~��?�yr����c�Ě`gΡŕ�..�X��e�Lh�j~�$�6z�q5��n��~)�����a'2���9�q�_I�`3+u�f��}I ����{epbF����� �J���нI>X��������X&�U�����Ӕz�gĐ�ƕ%Nm�[3��5��X�w�B����l�F�����͜��[b��ѩ����,���8й��y�S� �eqqa]���/ �ELX���6�ňLy�����!bF�,�O}�Im��u" ��$�`�c�P���#Ɂ]"�pG�����3X�� D0!p!X�<�V{�hs$|$-Α�I��B�^L��\���S�/z���(�ӂ�\(p5�4�����և,mJ�s�/��T��T��SLu�ş�d����P�����b��\�r��vGe/sÏL�%H��o�L�IҢ��ɶiie�PXJ�E)����E��������9]�����)��`�z���9Zv���+�(�i��D�z����GO�1F��M��E�����A�^&rl�8�3�S�f-ڍdKj^��Ww3��rtOl:8�<I���h�"<I�8��m��G�Yf�^Kh�B��D'�G��Q��6�(��o1,�s��F�j�+����mlD3�e�a >ă��`I�P�"!~�(�����w�E��k����[4\OSLB����i����: .$�����c?�k�X�>h�X�� �TP����A��۷��׹�c�4.<,$喅@�&��&Gh�x�Ƃ,��9]q�� ��IWIB'��e�6<��(G<�i
,�b�f���f9H-C�nZ8�K-A�@c��������?߇̏�υb�>�cA�Ĝo�x<~�&Gx��G�� ��S�Q]'ŰX<�X�NU�H���\C!p4	��?�]�� xW
g���-?�F�
�pH]�=qq!'v(\G&"a��G�/��萡QK����b�J;W3�R��Hu��2����W��يA(��)��3[S�N�Gl��ޏ�K����jK�h?O���¨L]�埍�1$��GHA4gL,q��c�,���!���ߺ�t�ą�h�Y���T[Q�!"�
����1�h�C�Rf��ѕ��e�K��-��N��<���W'���i��e��(��;��"���!�ͨ�~94��l�ԍ7fm��!vb��q���
G�3�*�����d*i�a��O��n(}�a;�0��&>y��x��6v�B�l���S=:*��(ƨ]�)�(�.vU�~��M�y�Zi�9h'g���+2����U;��s�ek-6��~с�����"���؈�q�$.Q~義�~���)p��Y��� �N/4������c���1lrܛH��D���M�	2��ؿ:�Cӌ+c�F�a�Q��h�!��zy?������p]׈792��}>�sR�
���VW��2)7��%���y)r�ez��LO�l婶�3�B�>�cp[�36�B�ǻ�J/�L>�*���r��3�)5���������8�J���v�=�$�"ɉd=����}k>���7X��&�	,b���c	��踽�r� &�P�'�*L�y�$T�D���X��W�/��R�X��t�fo&|$�,����f�X�qG�	�F�ɖ=���p=2��&�s�~:\䚤"Occ�E�8��GV)h�l\a5��<Oz��ò)G�aTp�(,2� �JH�X��Q�\� 8$1E��s+"*��Т�(�Hc��dC�!R�#H+;�@�0h��uã��R�M�I��2$QeO\(Q%�獈"l�M00�8�a���+b�n�mHx��<��e{��(�Û_���IDƔ%�m @��PO��(
��9�"Ϯ��͞?rt˸߇�q2XhJ��BG'�<��-���=Y7���~�Z�G�V��!���[$��v����Y3ţ,�B4.#mۿBQ4W7GC1��	ȑR"G��j!��Y'5�$?R���CrA���~�U��C�:���Yȍ�/�)���<�F��	aU��p�A���¥p����WS�`E� �.�r���҄��?{?=�a�x��`x,
	��9Tdݲ���(�w��0C=����뵄��R�0"	BS��D�wL��Z=�ŊՕ�.Ȉ/��^��d|q�^W���Y�"��'5�#����J��hb�lh�k�`�ҵ#��)������F���x�2�	s���l.>m���9���#A"��J��Q�R�B��C�l�%L�^�d�?��H�W����L%t�6u����kp�UB.H�l\J�_\8-	ZTS�$�����u�)�-�Mѡ§��pX���(�hİ�}>߅	btV �����l~�dY6�.B�G�%і┃Z�J�9B�P��vg��I!f�'�+*b���D�?F��S��f�"1My�$��v��m�]!#l�N�#1`�q�����ܢ"�_���(�((���v���q,S������U��u ׻�� �4���5Hʥ�����.esg�x�*+YJu��e���-�2�"�l���䔠P�!\}yh�d'�qC��wr�l�lJ)r.���y+E)�9���v��_�Ҩ{����0h݃��,O�U��G��b�M�Bٕ�z蘴Mm�/{fPؙD�/�(�tR�	�\���>w�Mk�J���K^�m��}#�9x�҂:�z�H�Sr[��6@ֶ�ZS[M��A�E�����܀؄DV�~ک�B�����D�'Ǣ��	3�V�Bc�}�	�)<����N�
P�o9�|�&0��LÚ�8I���]�FO���r�ـC��}���W��"��K���'sI#��|�"�t1��"���4-��]����B0  $gp  %u� �@�� gS�����7�������jo��@�u��rR�έaN*�����c�v{�����F�o�$!̞�|����V���1~��rA(W}#P8X �!"-�f�UAH�s�Y�b�YRteA�P�T�?�UG��iD���	��DY���0�Ќ�
�@�@�R"d�B�b @���镀 
�� 0            ��  |�B3�M8t���  �         � �wYp�L5�����0 �� �         !�$��A   �6�0Ҩ$�����T �3`44    T  !��$ 8�5M��R�}����X@ .�p��!�    �  � �  .Z���~�ˀ ��Ή��� �    `
 � D X��H�&WA�a�i�	��@PAƄ�.3ׁD@V�$�0X@H(� >��� ��� �@@m�  �hq�7N� �6ƧW� I'����A4!���l"�C�!�%(� `p �@X� �t@J}�
};%b��� ْ��� ��;>  . 8r�|D|���i  � � & �1 P6��` 04T��hbЀ 0�)D:�5��.@ ' (0 �[U(�MK����b4��L$c+���.�m�	 =��hVm'�І �M��   i0 �    �    ؀  �H @
  z   �H@ Q �l �b  �  /���=�8� ��, ��| 5   ��XlH	~��H�<Kh|�[�|2\�Cr�z�@ @M'�@]c����.�9 ���a�ie������^Uy�� �w4��# �=t@�1�0[�`� |@�a�Q���� ��z-��[��	r8H_ ��p�^ @%�ۙ�iyD�@�$�Q�[�7��4FB ���o�@��+G�+�"�/��H�6;��v��9`F���Y`�*c�}���[U1�6�,K1H ���s����^�`�<�6����V� ˧�&�Z�������P3�T�@T  m�� ���� @� �  �     �  C  ��  � χRc b (l   C`�         0  0    M�mL�:��)��s���I���# =@��TԆ�P|�� 4��B �D  ������Q�` H��U�HD.T I �, �\�Ҙ@� =������p �C�,.�K4m�0�����/�,gK�7nsH3�d��Ӎ�b���P0���|��]����3����@am�,��� �  �x�x�+ �3{�p # ������S� �  :t��( .qa� ? #9�����@��b�v0�X��r�杘@	�
^��B{Z�:�b�_��N� `�#�Tpk��`^8A�� L�   p       N�̰��  C �0�` @ ��     @   i��4�@�p` ��,eg`|r~I]�  *�#`  Fp  (�#�F�8����@ � jX  0 3         o��H`wf � ���  ��   �    -�
��a�����`�A�)� a�@ ,H� �,���y,��eT�R�K6hp,FT�b� �9� ���=�v�P���X�(S �F�� 	� �9Q�  � d���Ԁ0 L �     ����>2r @A�L {�2` qv&���VE[N��2em 2�)7İI 8��9����p��F���o^��5"���03�~��ݺ���☤����������@�B�f�Jb��2��g`r����?,��'��3�B���n�u��41C��]��)Inu3��}�K�%�r:Ki����p�CЃ�i� ���I2�"�I�i]7��[���  @Șc�� &4 ��  4!   @  oC���O%J����IQ�)�0 �!P��R�*+q���   ���p3�Т*�� . 0���&���(D���P^&��I�n�b�0&~��
�B�sDBA�  D�Z1��� �  ��0�` �r]�����'1)��VM<w؆�Ҧq0dg��OCrST�4   �`  2`* ���&�$��  �0� � 03@��,�  d*e� xu�H�=0�h��&d%�C2�Z�t�Y�!-V�U[u��d�EIahNl��S�uq�uV=�-cq��� LYl�.�K����+��T�qr�̓D�FA��;��[*9��{ O4�%�#��xD"�db�OL#�jD:�&�$'W�8�� B@����M�5P`��\���l[aoH4�~�R����%ٲ��$)�A�D`H���J^��z
��~�#p'`�4*LP3M�P�|a�@�����v}� ��H��#9X\�k\� ϧ�P�=ʃ���Κx �P:D�0UW�)�hJ�1[��u    &�������(h� G2���   lX7��i��D�L3'^�	&ģm�M�TEd�����2[�� �	�d�<� 6� ,�� Ȁ6X�  |_�R�ǂt  ��n|�y $� �e�����X�  B~f���
���^�P(mU	��|�*�ʽ�*�  [N�G���0�����	F�Tu��DA�:��DB
��3J��SU�a��c� �.  
�����`{@��L-��Hì ��>�aa2 I-� $� �'��n
���v߰vJ��-l4���VF������M�_ �� �"h-\ǆ��+b�@�8�Q	�uHN+71�Bu� �3_QPlT�(�`.'#��  t9���d�n���h���X	��tŌd���1��|y��` �8�
��D�H�%7`�4�����~S��,B�&��D�M��q�~)X��	�	��E�&d�dnN�d��@���!*O	���&U����u��FV		0��� �,0 QYW�J`���p�T� �N �=��x=��KBdpA�D�&mp�"d NXfF�@��Ā �6& ۍX&B� ;��"l  +���|(ضC���b
ѡ�Q3�TD�;d��Z�ĕ��  5�0   `�  +�� "��!@ �t��  ��  \�� D{����|���},σ�i�l ��M43�$�  vU ����4�p��q
�'U�0+�R+��oP0h,CC�6�@t4��     4  / k��0@�Eo�  7�  0 8�  �  c��1�� 2 800 `@0M�o��&& 2 �lBh H 	������ 	�`�wƠ�����	p�:2� ��m��(D�6j1�t��  �   `    ���� �	�0  p@P /=Z �<
  �� ` �0a�   "�I�'"l �2&����Cb���Q�U��P�A���z^$t$�q Fj{#��BI*�� �$Cb �44 �������sL����4��O�D!�eDeH L�:�-{ ��݊Y"��o��6Ā!2^,���q6�m�*9i(���f�O5zT��͝�0@�  X` �<$ ��&��~� Q�	���T� B D��;:PC�j ���""A1(�YJȠP\�� @       �   ˻�     =0 &(�X� �� ��6��@�, ��� ʦ��?8T-�C kK�E��|i�/v[_���ةl]� @� �c��Z (�h�� $n7 7����a�0     G�<>B�!h�@�A��%�?��XJ!�\�6� "oa�<��b�t�U�R3��A	@��cc�u�?�g�g`Oӕ+� �<~bl��/�h(   �,�<�   �i�U�F��� 
�.���� � ��%���!�Ds�,=4� @���S5ߦ� O�$ :�E�_\źi�l��  Q�(66�kۈ�,ԁ�GkIa����}pT��0hE�0�  ��QP9gV�� 5:�    �!泤    @1`�$�&�hTȭU �����7Rtd�EN-ݰl�#%�'� M[V&���֫"�͡�c`�B�"��Z����h�K��[�T
 ��Q�ԉ��U� >/�1t�B{N. �`ݐ&�  #E!�f#�<��4`1�� ���!�J���� ���@E Z
�|�<�;��Dhi`n��4fpŕ��\�GB&���Lg�̥Q`�C !6��,C�z���N�S�I �� 
�D��!����AV�8,ڏ%�H1�"�","H��� v�`�  � ����߶9�wL���!ˑ�u�{��U�w2Zp�a5�Ca�<��oj��fT�Ŧt�<���EK��@�g��bZ�X��(�
!S}��Ap���	�?_`�+����.B�J�y6����͊� HAH�I���|��c��|(��s��v��4v����<T ^!H��oi�BD=��@� 8KYD�Ԁ4Z�c�=� �AD�oB Ѓ y�<�O ?"�G�F�S��O��
�p=f xP��0����m��E2v��>�+ m�:�J�V����5�/��ˈbsh0S�k��FAAU�~{DSY4Hר��o�B-��6�t b�&�yf�0�� +���v�s �2l�Pb�l���bj����I�7�������4E@#F��'c����y@;e��]�4К��#�=�HgD3z��U��lD�9��MUZCÖr������ �lo��*0R�!����J�z8�eA|��H����> �.��<2�{vC�V0^���h ��z�<�&��\#����3��`P���dXK: �!��`�c�J�lP�@�oC��m'r�	���������]s]��1��@@�T @LW, ����	��q�@��:Y��R�6Lp��l��@�`��R�Pt�� {8��B�ux�kN �0��+��?y� Y e%�L�,�E�Zd�8��8a��܈��q`������D4
�79���]q ���=~�IA�� �Fc�2�c U�H    �O�PG�� &�P�E	�"����x�    �O^c��$�	X���(��	�٥&��� �@   �cz��p��j�e�6 ]� �� � ��C F�+ ���      G
���Ɯ`       ~�A�`��( � ���P +��     � H`    �0	x$�/� ;���� 
�@k�    BN`   eY��0�O'���P�Lc/Ӳ�������cm�-�p��?�&І ����b �lH 48'�        �D�  L l&�@d �@R�  ��  1�    �`"��\���%;'E� x��_@Z��@�<    9Ej��
L��0 ��@�IZ$��֍DǑk6C�ZD�CPH .�`���  �;6(�� @   0  #� h�Hē?e�,�� x`�3�A�Y�6Wz龣!Y�<�+���Ϛ�L��C�~B�<��9��   �-7z�!�  ��h X Uz���6C���^2�X0�s�UEZ@����Cz ͑��x����@�+p��dVT*��*v����� ��؊(�r&(G�a#������D����W� ��C����n`��O%:`����'� �V �ZU���b�E;@��[�s�0LFӱ	nJ00�/f%K� A�m��W�@� f!ܰ"Gp��3�� ��t$ rxJ ��&��8Q� �`&�� ,H���M&a�B� 
V
���  �cT���������F��`� ���
�Ȩ 'X����`t@7�P��y�[��Pƨ�=$r���,�}�,-<T�sMɆ���~���]��4��� a;��˪���mgqq�KJ?����o@IF�maA��=ڰ�#$q�5� �� XOS�:N��,68Δ�p�{$�1�d#�����@2�P1C��Y�Þ2mr��L:=R|UGښb5�ʚ2�Uc#\�,��� �5f�S��"�4��An���7%��H6�0Z01x�릗ӐK}�fi���� 5(B4- #͇�&8���0-�X }��ba��`^xFj�R7 ���ģ��"cP�0w��St��t�굂�'�s�@-�Z,#^)}�ؒ�V�(�~(k	�=��H������^p4 ����(���`o<LK�jpe�>����Q��`!�P�� '�� ��=����S�'�G�u��;l��k��
i�<�|0G@/�c@�(<iX�@��L�r�|�W���Q�w�1�o�h&�/	�g���������t1d��~�0������XD�#9�~@}�$k;�ˀ�q���������(��xq��hf��]�A_�Ί�I�����%�"r��b� ��C5�lj��.�T��h& ����� ���^x���H)���Ԁ�F��!0h� n*��   �� �1X� z ~t�d��4�   � L   �t��/ɥJb��`��n���X	����a2n �   �b  6��& �  ��2�   �0�	p 4�  �gگQ g`ٺ�Zf��R�r=�4��U��z   �   ���  �v��膌�j�i�eO0���  v @  \�` 
 �,����R!L1�bd-�����D $ ,�� �     0Ƙ �0    �eI�Wòv�$��`���R�Y0�o�  ^������`     �S��MP�� ��x���Q\���mt(�j���� 	���X �&0X   �@+���@6H���CpE�=���0��Q.����r�� 	�
k �@{�W3�dl�*�(Z޳.+���������H�ͺ(�0G���+�܊��� �Zd�J�c8fx�р�FZ��� M�@(���81p׬$>� .�B�?s����7�z�������@�_���c ���-� >��i�`��+D�m�'L��x��*|�郆s�=�-" � 0� �� �a�v,?X���  -� 
&��s�X��4�����1�F|�ae�*� � f�  ?. ��F��>�}�L����� �����u�4��y��]` }_P �FDB �ǰ��*� �6x� ɐ��2���� mR1��@��)��  19�����	}o��Ȱ����B02��k@`e��bQ��Y�������@���* ��  �����`�P�e��� �����op�E�c� �M]�`H '�/	DE}i$� 3���� [��^81��[z�F����6�H�*��PV>l�Q�9q�,� $ 0*�W�!7[�"@0 sj��@� Y� 	ހ��@ ��	� ! �@DH�����l`eP�i&����  ��q�q�ZxN��0w\jނ��x�lw5X����H�af��K�a�I���U^��O:4��Ø�00�]H´݀I��G�3�i��UU ��p�w��"�}� % VPa�N�t|FfS�0D*����CP1�cRF+@�p!H2A�ٰAg�%�7^� �B��.6�D"���{%� �CX��a^E�����:��E���i	A&Ԕ3��Z#�J�	��F.c��x������(hcb�� �1=S=.N��f2j���]��<2���q�o"<�d�c��)q��;�&�6!d2u&�@f�`)6 A�@ =2^����D8!F��   @�  @�   2 F*i���cZ!
,�;4�@H�̣�1�% ���  f��0 'Me2LPAH <ӂ���4  � D/�\�8c�t  & �0�ol8>�#  � ��j�+f�D3Q. n`�"�� �01��/�r��&�/��! X,�̓db�haӥ�cftY�rc������`  ���x�@0b 2�!%����BU ��  ! 0 #� ����@ i�A�ǀC@ !� ��` ��8�C!   F���@bk� �BY�8xj
 `BdM@� � :�P� r��M5m�$ v�  
, �    �l  ��H   �A��'�� ���J ʗɂ�wL=p}(�% e��� � �0܏.�

<�Ǎ�L��u
8�Pɮ�  ��G,08��~��|5'�
������*�U�^�����i'��o|�Hn=j"@ ���  �  �   G��`g��<��0 fi�l!  (08Ei�?݄h@ ��0L�j@	$ 6��0  ��"?0-.  ���&!�v��9�������bԕ@ 0  u��C S!  � �>Q�����
�#���, <�%�� Ji���~*���G4�'���   �D"�7Iư�[LQ ����D8s 0Ǖ����0p���� GFx$� ��;���OA 
���!��q��!�M�}�^��B Jb�  ��,�'3Ġ� �P �^k�0�jȁ��F����|$:�����/�z����,|��fG�\�TVQHI��}���#a@I%�f3iZt����gI*�������1�J��ꜩ��M,u!��1
��*��I֧�)�f�wh�0k���.V�H&��t�, 03��	b���q�ӎ(?�q�Ù��(d�,��Q���4[U��F��ҭ�!�w�>)�3�{Y�~�DӅ�C�BM��	  C��Tӡs��@�	'����b�����������a����8)���|[@c���
�4e�D�M�� 4}U�@�����7�p���J3X� w�  ~?@f6  T)Xꀀ`��J����LP0'"�u]X��i���z�P;.+�5F"�C��" 8�&�@ �Z�:M�LC@�
	         I �"�   �     �AA�{@l� �HF  �    @      1�Z��j���Y� ��gX          `8  	��P �k���ŢI  j�X��       (  :gD��[�D�C~ìH�t09D4   �ѿE�   $Հ mipvL 2��� �p$  �V��  �p@0  c� 3 �y# 
�@F Fa`~` �v��Q�SU\I����cF/��7 ǘ��6G�#�a�G�U l��� �d�!�*�[�]�0) ^�R`  l ` V���a��=4��  �0= _bm��6��!8k��}�Y:����Ո�T�;�\��U[t�T-���BY�k&"�@#լ��6t�((Ch2�	ANT?��T��Ԑ�anVs����)1���   ���E@)�@����/&0@;�`-E�WQ�   ���j ����]i�� ��� �           
R��US�G.�JDJ�VcL       �g,P ]��D
 H    �"         @>���"     �             2���h@   �1� �P   P  3�&-Rb =1��Ւ��h/qO��r�@�f �Au   �&�F ��e��c�ʀ            �տ�:�4�a �uқ�7�PN���5�akЀ�V��j
�ܖ��#�홪 �:dC|��=�!��U�iBR
@��C2��11� A��u)Oâ�S4���oeo�}��zP���0�D�3�=�@W3D\*�.�6�`ED @�� 19�,��[�"/!�`��� 
�@x���� <��p9�`"��>���`��cX��M4My���?o86��ȃJ�D/����1��$�FwC]�5�`�
���עI�|�Dp65�I� � s�B�V    �	�l�E_9��,�z�c 8�08�H�]��~ J  Had6L�E,�Q���rْoB�},�~<` �v�J@� 
�Z#�5JH�b��'��@�J��^�Vc>ɀD&ё�U�iM�$P2��T\>�J�?�v4b�����{  �� π ˠ������p��'���CY�E��s���aC���M%�x`��V85> �<M~��ڃ           ��L ��'X%.r���~�@�@          �        �               �?      83    �         ��4R��     �`      �V��U�Q
���n�}  �=)�fOP
>Mx�G:� eW㩍5*`�` �ͨQ�!V��T� �LH`�44�"  � �*�ƴX*7�X�0LT��*���I���I �l P         +(�v ��          � 
� ��^�`)�6$�   4�` ���=0lrC ������i TޅU@oa�d   o$�g��A�]��"D
p�����  @k0
_�0 & i��|L���"�_"1     �&�s 0��	      0      �`   b0  ` d �4wŤ�k�2>�b��R"���0�P�s)��\�Y`]n����Eb|���y�ݮ�4&�0Y�!������b�T�� q͘sH���D/X���Tީ�S�5��U�   �j��    7l�Nʴ���A��)�%"I ��9           ݓ��9�aWbQ�ʝ��J���1�����X��Ƅ	r.�c�Z    ��  �#4�$�VuP����cl �����   =�3h�10 @  ����7   �& FKUh� ` &� *@ �  B`� Ed�  1��D��he��x<�>,�����z�� ���瘔 D$��   �+ �D�   ��&a`   d 8��CPE�}@� dI� 	��P  0$��  
4̼3�,  ����  ` th���X @�	 ��    ��R�$�n�     k�F ]��M 
��tY�� ` �[����(�� ���  x                       ����F�E"-H?�StN��6��ޚ�5 �"�W=�                              ��&     *�B��                           Jh` ��         �����&���WW������~gz��       ��&}� LR     h�  ���� <�d �J �  �nm?JP             @         3 � �_P�b3��z!�N���A5&����� p����3��,���  ��@                      f9�        Pm�   ����ZI(�����rߕ)���F����O�dU��n>j�O��t�MXJi,��m�	�L��$�a`�=�*T�Ɨ�V ��L'����ipUX(z���DҎ��w�5 `  ��Ӧ     `#K�   ~��M&�k���So���tV ;���r(�A���З�<PV֚X���C�Ȍ" ��M   	gM�`                  �7z~   z���                       @          P�  �{          S1  ��         �� ���                   �  	  �ҩ����5�c\q�       �      eB� ��/Zr�7�                              "�3� ��lO іm6���Ξ�G���  B�x�� j� D��         (  0    E;` "       �L%g;�        �*{�s���  )��E�l�˪�,k��"��(�'��
�0Ǭa�\�y��å��;�����:����\hت�11�`v��,%U���a�0��ӳ���d_ Z�x��l�����ن�'p����a��҅��C���)����<%�P�̹��[]Z�A0�i
�1]�Z��4�e���AWI��ZV����q!�U�.p��9}���|�ŏ�h{���?0Ӧ�;&m�W�`���P^�������µ�i2d�n���4{\�\�% ���P��`��p��^h�}ǧz�6�"ҕE{��Bż$�CU?[�V��8nB�W1��AB�]���@��-e�RQ�8R��q���4J9�s���k?'Ɨ�@�vج��)0�0�Oz����Tk�,�8�I��\�-����3�v�T?���O���b�O3ӻ�A�"F�Φ���f	7M=\�yc�[�=>�S� �8�?X�p��#���]u�»+w�%BY���e2�\�W�TFNy���r>'�9Mן{t��{�����Lq���2/Q�^��i�F^
U�� �d(�:�w��ab�  *��I~@�j0�NH��Ԡ � 	X�� a�  C��M����+{�Qv8�q�)iS��&'�t+a��`g�q7��c&��ׇ�!!��") �ܬS��QBN��ix1<_Ep�&A�8��z��$=JJ����g��b�,�13WF����@ (�윉�٣�p܆��QSf���Jn�e����"�
����������52E���1����4	]\�vj����M����i��{h���wq(q�6��v�����`�P�p�I���E��Ò!#bl�k"�,مR���%�|�k�V�r_B;S9�VC����3!Y�
�"�����mXv��0����|,</n ?V3<4�IV��I\z��[Y�w�,���:wP�ѡ�Ao�C	Mݲd�X�VΉ ����Ή��O�G`��)v�*���d�6�@����c�G� ZaF����u��Kl��� aU�L"I${.Mx�՛O�tg���9��وD�T$�K�9<Z�4QߧC �? ��Ō��`b�=X�J�(��=&�V�Y�E )�,��L`�c�:XcX`q1E0�3%�����Fe�D���-��C蔕"�4cEs�A�?Eޡ17f�0v^�����KYbŤvW�U�n��{��E�'%������/���;qrѶ�Vx�6)��]0$���S~�L"�b�Ơ֧� |�%�0F��06�0�&7G��:��Orl��բ'�u��:�f��w���	(�l�"����K1(�������N��)P�mk̫H�B��j��\K1�l)�[µ^ ��Ͷ��)\_�q:կ[���G�O��*&q�L�ɏ��"u�Wp̢�O�"e�`�}g�)5��T4Ɗ"$Ï����vEZ��$�A�䭜��b�5�r��<^(����V�[Bơ�ӄ`�HQ!Mu(�P
`�,����i�6A��q#���&���AJ�*�6ۥM1��j�7�esV$
���g ��8���'`C	��%O4��]PD@
y�L��AA?�.st���k�b<,�+K|��?n��P�z��	4��i��2��-��B,�Ƹ-�g��+Z��9H��G���$nb�]%ְS����ͽ�j�E��3���vF�3G��rm����*�������1tg�t�$7�M�c��H}��ށ�P�^1<�(���*<aJ9 9��Ht;YU$�>��毦j�N�] y G�w1?6���T�\MX����M�	d*pAX���"3�`�T�&j� �r+x��A�a� ��_�ְ��j���h�LQɋ�G�)9�M�I��1�߹�4)EĤ�,��XYys�����$�56@V>#Iv�q�*7a��IhX��	�K�j���¼������[>�M���	�"�5�.�Y��8$�$���s�{\n�f>�ڇ�6��dX�vN�ޥ��?���+"��[�T�hi����JD�ɲ(#y�[��6����An`��~��Y112�l(�?BF���2��ά�2��\�`}�ȏۖ���7
#�[�b�ᘓt�8�lڋ�r�i=*u0�H-���L��p�,��)o�8=@�b7Z���km��0�s���Y�y���/����n�_ْ�-a\ֲfA�
&ۡV"���>��FQ�,n��J Yuuh+�y�#�a����h��t��������k�.ϴ����I��J{������V�<�9:p[�8Ԉo���	)w8C��-Xú�j0j��ʻ!֝��e��HMm"V�!�ō�DSh>d��̅Z���M�����<�ѝ64oHzL�'�p��W��lZ�I���"�^�i �A�R��pF6�FP��Ǒt��l��:�)���~�6�@��U�2)2ܽ(Dй�)�X_��U�=ѳ�K{�}fB$�[�mȸ��S˖�df#���FAW�b��#�F���bF'�����Z	�	5^M�L5�(|��<�T��]OOiC�����V�����D��h若.B�gp���F"�>��ȯ��S�!���p� `<~�R�B�P�h�q��)!P8f7��!����&2��#���+!S��ਫ਼.ω���v�2,�RkB#��R)>D�"e���x�3�%�$"����� (�U��տ�����훜ņ!�y�^A�u�ܯ:�dί��c�ʌG4�*��rѤ�8��.qLmz��w�H�bm���2�,Va��ԓx�o_���V��_!�1��`r]��)l�#*q�Ҝ���G�X��U��1����0X 
 ԇE�Æ�Rrp	�6%Ǯ~ D"r�!�&%aϴ�-�&1j��-9)Z�%R5$f���e�-Fe�j�P�\�'UGP1F�f����g��y�pYheH4\��R��V� ���7�h�CƩj��(����J��5l#Z��3��=��a^Hc2	o�=���P�n>
����-�& �4("@W���5�Ua�;��`�{�7��B!��Ŗ.d��T��B�xk�F�"��O���[f�R�=V@^
�0��������/r3��2��F�i�|^���[pC��&�
y�r� �/�Yz�q=\�O�,��K
�ܵ�t�㕛,\q�@FD(��-gZ0��H7�p�C7g��ue�`�o-��"ɲ/N���"�mE(Ud�|n; �W�z���4���|�n1��Ԫ���6䋶8���g ��Ö���򙉋�,D
�Ng�d�|����NP�@t�L1�����:Ʃ�=�iu1]�K�E�ԨR��(,i��5�<����MFw��sm,������~�8D0����H*� �Үԍ� ��c���e)E��"�)V(�{�`�h^��/�N��-<f�L��/Kx�!�I>30��W �!gP-"qF\���`<���i�F���3؀"8/�S�)&���tZ���)pƕj^7� �|�\.��3��;i��{#�,E>9�,3(S�A�c�,Ŕ=������Z��Z$�f��J�g�=�)���E�ėĞ�&ӏ�����I�,�済/��P��ҜQ�K�&�^��)��Q��6��pxcZ}5�Ee(��������<����7J�3�E��r2:ħW�A �v�7��R+EMѶO?��_u��rm�g�h�7=f��fKĦ��h�33���I�z1c��Z����e�����(RxaH�H���i�{��' ����k`�}�9sO�S�!|dBx�qQ	(`�:�qx }n2��+���(@�F���RB�CbD5g5��B�����g-��&ѽ.��Y�Ri���qT�T�+`�RByڋ�*��Z����B�
�5I�B��
�8��O�{�^D ��H��HH@��GPZH� kރ�ЌQ3��6���2���ZRm�������s��-\o1a�u�B^�'�VS�a�%�~�6ц��Q��sR�㔞ԕ�/�(�,9�)r.4[�N���oG�,�l��)�X�ݨV���{ �2�AIHV��`Q�����	jk�b�]ҍ��M֬�<	tL΃�,+���o�<F9�H�� $	4�!D��n�3�	[�f��[�ùO�C���j��\i�1�ɜ�J�x�}^ $���( �Qtm@�-�-EI���$��M(�e�8�) #u��N�CD�M]�,�^�a���<�H�T�Da���ME�lA�������L#��'�D�l��Oe:���`�ip��<�R���S�,��  �b؜�Z���p�2y���T�!@�A��Ƨ[�	=40�3��'�۬Sӧ�˗϶�G��
V��A���k�{�r�QF39ecA������EG��+R�y_���QD��ސ���W� ~O���!/ni;�I�i��{��'�3�쟾6��<�iYU�m�4��մ�փ|�1{����N%	�Cm��;#^��5��M�Y��d��2eF��=�2�S�͔OI4{�'hFs��+�l�c�L�3
7������;��i�|�9���N��$b8Ah��Ul�k1������r��4�v,�2RD�~���/�Ip![�	-/�s� 5�n�$�.�DV��38�!Z?�D+��F�F�軓�wX�nIّnN������}�)������*@��F����oR\;��h(� M  Z4",�\�4��v�J�T��؝�h:CJԖԍ���d�K�B�xDWwCt	#��ae��y�	Sگ&P�mƓ#!��s���͸]w��g�C��a����ͩ(S��J�Y��ڋ���FfV��y6���95 0V|~�1���bį���64��r��)��+�-޲+����YH�%b��~Xqw��BVA�I���Ġ�.�Z�҅�"++t �\��"2.^woǋ�� ���.��*��k5���0�o@��D '�HH��cZ-Ƙ�r�x���X�Uj������ %wKz�~�R���D��4�֘]�����^O��͎W�j�n}����n=!����f������`�jZ$9Ң�L
%5�ܬhEpO�:�J(��G���#BywΡ�3�RZC� ���@r`�� �f%ɝ؍|�� 8���8��$�A�f����C3'?�hD�lӺ{�ib<�zm$��t�R�+&Hq Av����jշ"I ��c@	�/E!����~�n�9F�����S�@�2����)�����|�p���c�wc<�L�����7�7�K,G��դ�h���4jkCP;�!rƞ{����CM��1���R�3�ߌ�U������Z��=ɉ����.��{���4D�%4ٛY��H	���f�>p �=�/�HGlqT.�\�aJ�bD�ǈ����}��XpA�K8���6N�Xט-����m^����`0�`��w�C Z��ˬ��l�2�ҍ��7=fv;=��
��2�`3�a9B�ƒ�2" m���
����5�sy��%a�����a�<�C�-	Ma	�� Ф�������bd�ɥ�O �S*~�ֆ��w$i��V�ثE_�p�}�0�8���3�TU��C!���٥�f�f��폠�ƈY� PMC@i�$���N	T�:����K� ��m���>	s-8�6ed�o��6WG2I�W[l"CJ�^>v�$,ڎa��y��@Wr*b�:#�/M/��`�BY�K����3i����@	Y��E"c�OхmI���"u*ǩ�Z%_a]4������F�� �����!q���}�}��0v�yV	]��4<��}�rBE2��@�w�($/o^J*"d��]ͧ�F�y/+)Ƚ��ٱ��P�@�h �L�ܽ%+��g��J���#�)���J �v�@b�x��%�wM`?F�Ĉ�Q�+>l�a���p�[��p.;ʛ�+��&_?�Ye���K��D␗D^A0�	�M����2�@� a`��֕:�j���E֭���A�+�"¥�n��N�}����H�	 @�$$ ��wG[����Ax	�p  +O�������Oń±�� ��4����w)F�U�6I����G	�X�`�,5�4E&nP:=C����R	�7�:N	߮9�L/{D蜅
�Xp]�&Ľ3���E���f!��%�+QB�+��O�T��R�=^1�cQ������;�f4g�6,��.�����,�� ��>,�͘�$�RN�T�pŦ�ҍ��p ��*d Cz))�@�/��/,�84�bx
���`��Χ�	�v����! �I�gӆ�h�3��/3E�GaTx��~PzS��S���_�٩��1�P���1K��$�!�YA�2�Ƌ��!��[�O3a�i��:^�bH�I*<BQ	O������b�=)����2(6�b8�<�L�qN9~�N[`���zA�)�n�};��e*d[��0X�"H$q	�c�&��$�n���$q�U����p������e5�����R�"B�@���D���C�qF��TXO�~�Hj�G�ֲN]i[����l�y�cd^"D�h�ܠ3�E�H����y�ΰ"�s/�b;�ܰu�@���8�.����*	e�R#<(��J�t�O�cn����w|�g��b%����g���`���<6J��oT�el?h�~�i�>��H��4~�qh��B)��'�(�k� �j,4L�G|:"��_&�'O��jH�'����G#P��ѐ�q��Ǉ�J���I&�A��8ދm;=��@܄�lߵ,|�\	E�S�i�����M�j�� �^�j�ܜ�8\�"����$R�"��]�%��{:|&�0�=�*�;:ʉ�7GE�D��>��m��j�g�D��]�EQ�tY����9H�BH�Ȋꍲ��TFV�I��|��r6���*���]��$Y�}�)�K|(��^�{�.��WE���8~��-���x���H���U"�M��F�ֱ:�e���B��"
2	?Ż[c�|�� ��n��Eشx�FC�Jʨ�<2�xH$Xl�����B�8��d�6G�G���z(h���d�!��,��E����F�4�o�$F)=�ȸ���&���6���(D��潰�4��F��r��Kǻ<A"E��7E��QTl��1�	+�u=|"h���W8��$m���0��!�'y�ːO�Gx�-8q�p��ab,��� �h ��`�G��h5H\�K�|�4��ބ.�!��m�?�e�n�ŗ�1!������b�]r�;��b̴s��>�di�Οw(�F���4YF��I�˩���<�'8���k�ˑd~'2�$z}Ց|�q��&"�c�.61F�>� ���dOGBƅ���l� -K!���#��Ry�:��j�A_��Ö����i���%:�=��	�Gm�_ܟ�I�[�7k�FPG�����0!pAP�� �A"���*�	4Ew�E�z����~��$ݔE��%+Ĺ���e|�N��`'S�%��5YA3��a�C�xf��$@AǞ0�(��T�����j,��c�
$�-�bL�~#�deE�t}�C��Ҧ%3���fא}�!�ǽc�tC���Aۘ�:���A�w�	��TBܩ��uoΪM���DY�E"�,��A�#|�&��2���[ـ�e\����aq�M�R�� ��'8
C���]Sp[uy̫ˇj�F���Z172!�4�GȂ�� �W�����)P�2��i.������m�ș"�=S9/�ۚ�e|��2����$��®Q��|I�e�)�F�����xޘB	xr,,h�>���|��,������9��%��m_z�5r���{F�<����K��k2(�&9A��B�N������#��F6��{��������ۆB�0�.��!����u_;w�,�/N�<��©���<��i+8�����S$,ܦS$����n�a0p��.e�.��$P�:
�Ay	Ÿ�Ge�"�J��Fz�51p#��0I��4F�F[F��������aC�H���&�%Lt#g|�3����RҖ��zdC�%��uG�e�T�J�3|�(��|�c>�g���B2��(N:*����A[9�O эA���={=v����q)-�_��P�˵/o�]	.`v_2e�ר$l����6�)��7�Cq�Ѣ�Hx����H�Q��.�o���E��-f}�u���])9	v�L\�Z�d�<&��'yPGt��O������@�C�����Q�ڏ�>��i͈C!�et迊��|M�n�:�uE"���	�zZY@����6
�����+2�|V�|�� ��u� ���b4H�(c!
a!t ]/�1�-@3�xĞ�O�{���򇺴6�O,O��`#�AsR����U�J�{B��7��#ҭ�z��oU�r�d����B�������Nm��k	/ނmr:���3C>$F�5#�|��*0�ڃS�1��*H�H�I�C�"--6Cǹy��`$�j�S#��=��^Q�x�������"M�Ϻ���%�:�RI.ȳ��3���Bm����޼�}#�״���e!M�/���ג���/X���o����_..=,w��g,�jO����h���G�y�C����4Ά�4b���[���f�I m^��TO����u��噰@�!�/]U��?)�w��7�U�����k0$� `��&[�ξ��˧;il�Dǵ��L�7�I[�wm�2ro���'RH2��Y���B��qjM�C�5.tp)��;��5e�/�J�ז눣�n1�<�����Gu��,�'G�jܳY
0��O�6���+_���z�gX��X������&Qh�ո����I|�JK28��R'���$�\3�j����*4�ĊU�O�eIR=�9�=$��x9o�ce��.�k$�*�$��D��@Q�\��DG��H�C Ε�	EbA��yf��Z���X9�84:ġ�Ȃ�Z�@Äc��-�W�DF�2QT2@w�ҒkX��NZ3�x���-l�.6| ��;�����~������W�;�X�=���&O Kc��B8A*	��M7���	"D�ש�E���>o�Z�DY��U*��O}:���"q7��(^��M�~0Y����<)�
0I��;����'IxD,�4$D��s���Ӂ)R�Q�qe�"*�n�D�&l��Q&�Dn��â�;��%D+�{e00�Dł҉��n(�E�	����L� s�q��Z�Я����%����������e�%�G�l����M�i��=��̈T[�c�R�"��-5%��e��q��>���h�Q!'�����y:���]��r?���[!3략�"�K{x�}h�?��l&u�r��5���MM|�s�%�,gEsO���=��;E6t��Wh��8 q�wo'[9l���t2�6(��%����W&�$���Y���it�eZ�m#tR;g�ڲ�j�j�)(Z�6�A�1j�4�E)��	�E��]��&Z�\��4]�h�p�93&�Lі7_uo�iE� ø3�~������ہ"�F�+)��cN�j�yA-��S K�9�W���,�����.νu;[�����b���+a%���D%���`ђi�er�:)�����T��	�eB�mm�����������.�uЬ@v���AD� Y吰K2װ�
�g(�V��ʝw�M������Ϭx�c��тY.A;!�a3$��;���u�%.���@�bKTإ^Q���b����o��b�/�Հ�V�0� �*�B�%QLJ��H�Z��;5 �f�/7��Z�P+%�*B�5���f�\�5C�����7�6X�9���M���rUA�U�UlE��
*fr��,(b�F�fW�RR$�1��Q`F>HM&��*�ĶX,+���6�}���7$����� g�yx�5��_�>�T��O�O��m{z?6���D�RQ�yKs��RJ��.R���L�4QE�ڒ��6��5�_c:x���UhĻzɊ2w��#-����y��:�՝���Ő��H�מ�;���{�����bQ���z�MK����"Q�moM7r�Ա#���<B$�F��3�n�Ԫ%�uɖ���_�B@v�@n�=	��Dw�([/d���##t� .���iYb�c�!b�2�~U�f�qa�.@z�ٗ�tI�PU����l�D�K&��	;�a�.k%�W̏�i�u��Ѩ�C-�9��	*���hrRM}��aA��GЊâ01@�D��#��b���`RS`�/�|����� 2^L�S͙eD2�/ѳ~�;��\��`�	�:&�ٓt�3.���ghi���g>�n���$H��=��@��3���eN�Q|�R
�� qO�B6����@
?�W��4�P���W�z �}Vq�<-^};�1�b�U�����������7�J�*���	���ʓ � �h p`����
;]�Y �
����>�Q�pA�Ֆ ��":�h�1�J��v���щ� !��3ѣ��=fr��w��x�:3$�si��
#�kjL�C|N �%����e/�I�.���#b�f`WܴqfR��"�t�련�}��y����?]*G�"�H_�"���Hf�x��2%�A����w6�A@3Nl�9E���A�p�D�� . ��b�,������[�u�~��+�bO��R��Y��Yj��4�ِ�0]1�.��J�^L��b�ښѰDlz������A�}ȏ쨚Ža���Y?�L}����d��;
1�}*�N� ���+�Yp��ա�]��j̍�NY�u�T�; O��_2b"Ƿ`��I�f�B��ב� �s�W��]:4���'�Ԥج��fk*����$3pȹ2'��\���B4��g�z��ªQ2i��S�bc,�T�㻬Wi���-�$�r{��*nqy�$5pCWzo����38�ē��/�^"4�.:9���Ų(P���a�啣G���H�������ٻ���EZ1����V/��"14�Lz�̝j��&lW�`L,��d��i���K��7,Q��Z���������3�n�&�ۺ�f�X�Ɵ?��!z
;��u/]Tp=x2�����͒�SM�F9h��fD�-E`�!(���$Z�յ��?ݶ�qDTZ��"��cQ��ګ.�V�#�J�UM�����[�f�$�1
T{���Jh��t$o��I�(�c�D��Ľ连��x. )�y�q&��H��Vb��������� ǔ���:�"��.�M�(%�eb�&�<>Y"8�D��.�Е3J�khM[T���4��+d4��� �J�rBg��!�G�} �<�?r��:���~٭b�f���I�Z�a<�G��oD�E�Z!�S�:m'�4�(�����Z�����h����zQ<�2�$��x�+Dz�ѭ��f:���~ʬ�P'����Om�2eM@g�
@<n5�DZNo�CI�$ʕ�pHE;mA [�cR���ތKR�d�r��|��u�%��Fw�P@'M�j� �N�Zcw�I��EFKN��T���Q?_J���9�MI��~��Đ��XS*c���G;6h̒{;�W�4�Z҇<仙�ey��>d[��m1%Xfט���m/�1&JŎy�~
brUs5(S:m�$��w���+�$��ޝ,LԖ<m5+��l�"�D��̾./��(b(�R��*b�Z���h�J>��L-ɤX��n&]��_c�?#�,0A�2%���$�6R���yx9����$�-+b3��U�Fv6.Q_>5�(���AE�b(���S���-��}����)>q��4ua7i�� =�M��4�]!~7������0�tdX�x�I�VeD�9��\GEd�bF��Rċ_�D(�D�-�lG��2�^�]j>��w����c�������$N�`�q ������ԛ
)s1��2(�~	���'A�H �iHi$ C��h|:�F��6 �F�Br�"�dh�w���$����' ��b
?BXW1Za"�(�v��O����) ��	!h&����V�Ю�B6����>��T��vԚ������3���[0�[ ��7<�W���G;�P��
2��^$���j�&���y���a� �F݂��3j��B����(X[F���A��d�z'�抭Bm3�)�U��&�x�~�����bd���>L��"o촱�� ;`h��zWݍ�6z4��t$e��Ŗ2.�z�@>B�I��������6��<b��L:9����(��6Zp��H@W� <#7E=D���p�b�$]S�;��y �Z�Z��=���Kг�QY䬄�q��#5�,�CL$>E} �P�)�#2���	<U�M��?�<S�t}�ɽ�RbkD�eZ��f��3'�n����M�DY�cT��e��}bG�f��*����D.��%��1��R)BD�e�D�:�c�ZH���%�R�,h����%�����d�9t쇑}AnOжԟ��0N�i$zTU6��C��y{�zDh&���CW�N�urH����}d�w�'�F�[����,��'�5��4��l�����5�&\�B�K�[@�����;�[e��$x�ב��V,���.A��3���&Ek�}G �Sӣ$�2��Bică�m���?�+=��T��{Rr0� H��(/� �A���C��i��9���to[¦n�=���" ���~.����Ol�v�+F�$�F��64�z����R��`�F�].����<�̈}`c���e����QҀ�oI���r"���)H|�D�1J�(NR��$(���w(���<�QI光��@X[x[Uc|VE\Z��[`<+�q��������܂��*e~��!�C;�.C���Ոx4#���ˁ]T�`��]\ E� �ׂ�|���>KW4����,H6�k|��pΠ�^�S(��4�bP-B�Ŋ�@�����B��jG�,��oC3�9
-/�%���ej/-2$�<EKG�>{� �		B���8�G�z܀�㌈��܀�nٙ�3-<Y��ze]4��J��UU԰v�U",l̴d}�05�Տ~�p%tK뇉���(�eh�����*�Lq��ڽk��K���*��b�}�w%�LBE>nA��)1G4�P-#VDlUx���I��� ���a=jB_�(*[�ۘ�,v�#0�)z��>ʋ�n9AN�x�C% �Lz�R)P:�pB�X�ģ��Z��i9�'Z�Z$�a,�u!}�����qi��;�D��`�B�E��Dڡ �/0���@J=���!$�P�_�*|zg��ӱ�dN�BgI��$�\�E"KL �b��@����$-��ջ�Hh1sQ���}����f���]J�AI�ao��@��&zz�`*�y
��md,Do��&O����3B����ْ�+V��8�R��Qb�����f���N�6MU�Q6�Y>��I�q��\y�9h微1Kq�i����uXM.�o�[�-��q������<>����%L�j��R�6o�c|C$H�
�㈌&���bUrc�s9V����;�ǔ��&��U��\*u)��6��Ov�l�JRͩLp ��C��d,��7;D��H��E�^)���F����˭	����ߑ}��-"�C^^	�o`1
���ɲ��a�ծ�V�H�"~�|�iqD�ΕRl|���u��A��$�b�O+�E����@�e���JZ���;�)H���5%P����S��=C�8�F�Y��
�#vpn�����qիo�:�� d��S��*��o���M���P�Rs�(�1�O%>J7�Mh'�"���_�N���Ayʧ�fe*��3��Q'ڞM���s㎙6��֜���RY$J�fqv{��U"�r�SY��&_7M��<5m�����3ov������co /��l"�(�����0�Q�b,H��% e�!����ى�{����xѷf)wNu(��D�N�g�{��.X��`4���[+��
K��H0�qT��f��3`d2�5�b14�/���8fT���j�.���j��2����e��{�3dH������ �6���@F$--�f���fOu���8��n#x��������`5Y.&�wKd{�j��G+u�
�JjW�E�~н�[Ա�{�F5<(4�y	�PY�Ka��a$%9Q-�:���Y�唸ֹv,%�l��.,�
.�ݙqI�T��h�@����{�]��}�/>�	˞L$BjN��`kԟ���F�*iIR5��mǠ�~o����_gP���S��|��'.^U,A4�"�����OA8�]�	v���4�m�}'�W����T�Ђ6 LY�o������K�( ��^S�C�Y��M�I�2y���Q{�d�)ZW4�(�ys��K��l|��3wc��9H�Bi�aU&���l*e-���E���ڸK��̭�)\'��"�D��S���T�+�=��
����.Q�q�Ci�Ow�Z�"dgƅ4���9��߱�.Q�'8Q�IxXl${~��Ե��W�A�ss�%*���)9<h��D��T��촥�)�èU/gM�R�9>Ni� �Y�|I~�:߈Ǌj���mJ���1��Q��z@(
(��ښ�/�M���� ��ɶI@�g��^��Xlm�QX*�EC×f��I!$8dl��wyeYe��G�"C�NVU
��<����`p8}::{q�$�nsR �"�����0�l�-m�ܩ^w��CL�])R��<e�e����!	��d\"
Y�$T�ƥ�|�\�^t	�Òu!��!�:cc������7�y-�]mL����!�Äw�FY�j�Y�tQ�{��h��(�S�n����d�z�2�x"Ҁ*^|'����mY�)	��zg�g����S��I^�P��4��Ќ��ӨĞ�V�"
gn^�e�������-���]�����z��>\������wU.@�sŢ�u,[��Ć�5���t��v���r�Sg7V��Ytw��=!����:7�RJ;�v]���,�:�4����|H�T���g'���g�W�WZ�G�b�C� ��)ZH�3��b룝A<�R/���Ļ�"����*sץ����k�YO�4a����$�H>�ǞVR�"c��Zn�~Zݴ�H��JI���F��@�'J���k#&����ԏ���/�bKn-�۰�ra+E���i�TJ�(,�ۆ~��C��I��\��s#�R2a<ҹ�b��l]o��(y�VYBI9�#j��▏=;�q9��bȓ�Br��lR�?6�qK*J�Ʉ6w���.�<<T�_����T�q��sIj{�n��^(й��r�^�ZѺ����~�i�KN{2�\az[)턁jxBU	�j�(jKΔ�EL��HEV6�����RT�=��~�UN�ɚ�M輫�y3����R�d�M#��A�r�1�d|bFV���S�'ҫ�,rHy6Asg�0�����
k ��@�0�|@Aa\І!q���SH«�m,x�&� �H��A��#R�ɓ���e���F�Y���	/���MdD�󋱶X�P�	����P�c��1[	�� A��5���$	��a6�����!9�شxZ{1h��:�v �j[[v���+̰oe�6��]B�yt�@0ˡEaB�O���W R-���� �w���#�f�G� ��u i���A��n$a�X�-:�{I�"|���w��RQL�~���j���>��zj.��9��	��s<:�&�����+C�R%΀�+���zU�z����q����\���H#� K�H�y|��=Z����l��)yz~�j�_)mZM\�Yߓ~�A%�@j���L Db HE4|�Ʉh�۳�� bD��1$���%)&�#�\�����$��b�bY�<�x7�!��I��(yg���� ���3�"e��Z��*�Aj���q�K�_�2x�H�|Qji����dnQE�8ݳj'ɵ���R���S�EE{�P��䵖Z,����"(�	;�زȈE��n����"aBE.װ��*��$D����1�;��b��3�Ļa�5-D�$�='�8�sAA����Z/3�*��B�g��#ע�g_�$cR�"�CMB��ts�8c"����S��u��4��N(��<I̅x����U��B�t��4KMK���t�tq���Lq��EU|��jɍ6�{�I*$"ďt/h�6	����D�`P�te��(^n����=�,�<I�X(��ң!yI�?��Í���7��G~#��b�V�btK�X���ӂ�Žm��6�b4��ki6��fi"�CfJH�95���o@��`"4k  �O�i�kl����X���̝�iI���M�DX��D�L�
W�g%�;ETPIG���y�(P
,����-����h��Dck?�y1�1��q�yA50�fh��ɋ"���R����(֋=�:�5�a��^����2B��5��b�� ���q�����oy4]H�u'�{���Y��]M���]��7M��W��N^i���]�{C��gJ�yS�B��-�A�e�A�!{��'�\$ih�@���L_ڟ�|w�~P2*�O�O�Kty���1{{�	UxV��ŵ�@�������K�bX��F���e��<�D���G�)%��@�����<k�]ol�)nc,��Y[b#z1|���,Wy��Q��f�4s��D{�̴������J���ŝ��x���I~��m�E��3��5��~�����b�.�q�?e�D�c������$�,�RT����e1^lr��VL���9��HE�(��~�\I̋E.��E��<O!G��@vwn&�49?����pZy��݃����r���	Y�,�y(R6��Wjt�m0����;㹎)Ӿ�"���Is2	 ��X�(��"�Q�g ��_.�O���V�.�j~V���΃�x��c��<��E�EU�Z��
m�g+^��J@LX�Jg�Y�9u�9�˫�W������?���!����+~�R<������Q��U���\w{�T8������˝�ƭ��J@��"H�ה�6x�lf8�%�<F6
t<B���NQ`�,M��̕���6�(�-�W!|��Rt>���z���A��/,�Eo
ƨ(,ԥ����F��r�������9�w:&�R�*�������8����Iū|��\���/6����rO>�����`z\/-�A���1f��C�R��/!V�b
�v���yI�~� _pI���W&��E��7��s:�:��ҟ|{q=/w��Acg�NJ����ى��Y�d���g���Y;`���яh2�h�Ò^ť&�'��@��QL�D?R�FG���/&�)�ӡ���*�cO7�1S�5�^������N+��;�*幹J�9��@��Ѧ��O[azlQłFB/�y�[;k\��qJ(��u�=�b���Z�aΜ���$�b�<���̳lYJ�����W�S<�߿hن{�&��tH�f�v����Pe�����N��3�C���̈�D�.�̤*�'Um�3vsP#���1��փ�,�D��MD1Sۼ���sE�gx }'�i��K��I��JT�h^Tc[l�\��ĭR/4�Y2�I�=̎�|����A��HnX�4EO�QR|�?�Jp��"�<Q�������җ�\�"!�?��$'r�0��H��`��PW�w��oʤ�xD�JJOȪ��;�X�$�Ww�ް�a+��as�}?p-c�g�3�*>[u8�B�Q;Y �F~�<x��&WN���`�v������&��ţ�ťI�#�	���c����ȪF�w*[�؟7��#�v,��΢�q6(��_MEh�b\��kJ(���u�.X4}��T��F%w"�O��rBJ�k�[�[��#-�m�Jp|�\�u�y]t�cT�y�eQ��ҙ��Tmx��Dt[k�$���Ƶc����C�����(��T��Z�rKD���tI��Y\M�"嚈"�N�H�SO+&�>|it��2ACƌ��ծ	��"2F���Yp�[E�S�8b�m��EXt[E���>�|_��;�:�G�y�n�s���N�<q�r�|�G�U��Yq��<s_Z�]g��nn�l���鉢�L��M�
4�7%���x�w��	"�&6�4lߋ\�QĚ�O�˂T�D�]gvw�0��m��#���~Z/�/�լu�VqsʂVQN�d�щ$4�O�^�xk2#&���ī<�^��m�+X���)"��\i�lXL�췯U5EI[�b2�
<p<�X�o�i��,���vȊ�ĕ7�V1D���=0SĈ���)L���Q���u!?>������N
}�������ϵt2�!�.L��AE6&�eh�\4J$F9�G)
�`��_��D�U�Sm�.��tE�?EdQ?_G2;����I���%�lD9�Nɔ~sQ&Uz,0�w/��*-/}��k��le�^]�_V���\J$�۲�<��Wq1���:/�tm�=z_%YN�k]�_S9���l�{�"_u�h��%�(�%�9��qƍz��ە�f����G��-t@el�+�5}�]�c�k0��5v]�ѯ�fۉH]���|��vʀm.L
�!%��̦���<2ȚA��qi�#a� <��Z�"�v�<�V��\��:���g��e����ɇ���:1+�Q��JVWJ����J@��a��t����_\���+�9\R�d԰9���!�>0��->�Ks�8t#dꐇ��č-�Fe��^��+}R,OSw�H�.�l#�w)��I�6��Ul�
E4r�t
�5� Oos�~�!�)����x�n�p��:�Z����*���F�֯����9ezvRe߸��<ڲ�a�6�<���"�r��Z��}�1�P��qF�[��.�D��$9���DB��<"uYҞ z<���g|Fr�|<�,Δ�1ʵɞ.y�_Iқf5�P��bz_,q�����j�\թ�:K�y���|����yE*��rX�e�	��$��H�
�B��ADE�+�^`�M�� �� �Ѕu4�c��.�
�X����6;�!�V�idB<?OT�,p�'�Ht� Ԣ}���uc/}j�l�Y��U�`��ý���k.���eb��?%��\Y��*��T�?�tr�*7-�rZ2�����Y�խ��y���3qU��$Qg��2��n�b��,��E'{��q�D��z�"���+�V�J$;���3J�?9y�]7lѢɟcg2n�;6~�ig-es��M�����蛔d�j�����D�z�7IO���6�m��.ȡ���Ճ�ȍ@��[E\u��'e0��̷U�e�`}u�ȿW%��D���i]�=I_,^l)5�߹c�i��c�&70|�#v�I�Ijcw�&3,h�R���a�#e��ͨ�L���)4[���]��O�ĴR�Z"�D�G�L��O̱y�!�G�\��7�ce�`fʄŚ&}6�$�SL��ڐo���[:b��� Wa� [��%*{"��(j��!�Cy
x���rP�]�Cj���Z�ux*�D��A��� D�}KbX��åcM��5\:����<��Й=�&��t��b�w�jS<^.,G�e@z��IG1�?� �_�F@�P�����:�+�����uƯ��^k�DȪ�&���?mxS��N�T���~�54�6��S�K�z����[�����g�{��8�K��u@�Ë�mJ)�Z�a�<��Z��
�Y6����*2�¼�l�'�����JQh�ja7��~�IG��3��H񜋒O亹�Y?⮜�.o�?����JY;�+�_��׈�O�#~�*R�{���@.��ZjC�z�ٜ�.�Q��z�N�SZ� J.K�D1Y���
n����\�	�S�N�y�8��\�"E�;��9��M$eVG�7���19�c��d�����U�G���L�g�`Zy��	��"K��N	=Lۿ��� �}��)��b������@�RF�{5B�K��%nذ��ӲDi@�l"�0"a$�L�̡b�:�Jh(�;h{� @� e��T��me!���}w����"ʺ�6����Z� �jވ�p�$��)�g�Ӽ�M�s��+�޹��hq����f�vQ$����e�9�h��ߖ����tQ���I3�e��(�e�;��x��y<G�$xE5e�RR���_��T�3~�5�J��1$��r�
n86m�֑�7?�zTͶ�G�') .e�yuQ[	�-���	Ӡ�d ib,4u�kRQ��oH�_�^j�mvQ��s���cC�wC�锋:�R]�^�;�ET�ǂ�b�su��6"��s�%|ZV�H�d���w`7���V�Z%�*`|�!��w]�f�ɔ{�e����q1��(�D�a���x?��tH:i�r���[M��c�RO(4霎P&Q@�4F%%��SOq��ے�	��%�XGq!r����$Z%/����gI+6<��S�V�zS\�t����E�����Z�q���nV�%]4�iV����n1��eEX��1!����-ެ��O2�r�8��8d-ڟ��6�p����_�lޭY�n��ܸ���E\�8�\�آ{L#^3�M��$b�tX3�G�������|h��寶�J���jT����B��I��>�����b�3o-/ś�0������M��R��o���l(��շ�	i�l8�m���W�$}8|�8,S�����d6�8��i^��/6��s��IL��:1���! �[-�?�Nǭ��e,r��x�޳8�s~/��]��1���W��=x}�6U�YKzRVB{���pJ�Et��#�GN���ºW���tH$��a�~�#eU\Hj��kz��L�g�	�ϳ�rt{��Hj,��k3�;��]<�4h������\b�r��E9L���IJtqM��1D3����5?�-�@$����qr)K��T���Gs���^L���{c�0kFm^�o�:��Y"�	4URu��C�(���v"2A/77z��=�Մjl���J)|CRh�Z?͎��^!u�M����
X�D�:��o~�/ga�m*���j�H/��:�@�NZ�Q�U�]l�|���+��I�Z=Dl�s��IdwFZT^6q#�:D���r|��\����0&�#�x�FbE�p�H�
�QD�J��jVCܩm�K���R��m����;�A�ؽ*ϴ՗-�F��̊���`�dU���{�w�KSug���ހ�� �$L]�#�̱,�C���翗*�Yn�puEI��]���R{�����&6��Vˌ�Ŋ}&̏Y�f���q�f��4�`��}+aA�ka�a1�5�B�Tt:"�~�� �gFPLxڵ}H�q�iK������3˓�B��Q1��&��\<X����>U�}�Y�Hr�5�!ze�'8zl���Y�& �m��V�Y��R�#"��+��q:�G�ˢB��M�$�Q��x4�J�7d�!7*_�q%X�^2�O���f�9���8����S.i/M/gn�>OFB@�,D-��8I����0��[�(�G�FZ�ȱ���cG��a!K�-��%��r9�./��$�{�z4Py��,scdncwi�KJӛ2�b.�-�9Jѿ�!
-�!Ƕ�>�f����ZdS˭����j�;�=({���i !��L��|>E�=,�
¢�VkJ�ͪ��Ƶ�E̿��k���$�J�Eg =��v��]�����h�8�u���#�IDwR��y13�LJ:��r��IfQ1��DC�9�)�;�\�D�M��[j&�Z/�������sHU���E�'�����u�i�ݒ��)-�W9��m%�]C(�����tS��{��e*W@�5Kb�^6Z�6˰�� e��A`�c����c�}���r��E�3�����k� ٿ@��O{�G�m± n%	T��/K'u��{#�#�q3�M�����</��C�!ܿA���	C�M,�aTd/(�OMs�xA�`PA12W@2�9$,}�[���jȽ�ډ1k ~�<�Ԋ1	E�qg�5\	�D�֘�8����� P�Ŋ�<���� ?��ڡ!O6Y+��@?��N�P`<�Ɋ)�a�1���:�IA$t�x�[ ��E~����>�\�͖]2Y-|��1��X�#r�Y��T��S����uX26Y[M<�������V�q>��Y��Ls[X�7�A���c/�$37�����~���[`R�U��W�5�˺�=��PP�����=�R�q�NI@�%��E2,e�"���ѥлΗ��8� �B���@�L�Ke�,9r�?0��y @������I�d��\qmE14Z��¯����������
m�O%�'G:8��:̳���o�����<�︁,O�w�k[]W��6@��,�$�'
Ca�����s >f�2���;q(#c�XM��a	�7�'�������l�6�_�4���&�E�iU��Qi�ϙ($�+�7
��"�����BEP�6��ե�o.���'�|����'��E��.+ER��t��W/:=[����t��I.���>�P,7�Č��K�bF��RiY�i����l]v�s*�$�RM��M��X�,��1Υ��`�ީ��X+��p�pC8��-^p����X���u�J��ጃh�߅�[D���Gq@���/!c���H�`�\��!��� $�X&��u�@}@:3�k���~��ܴI�js��6"ӆ�H�Ue�S��[���]�k�6�O�t^eTs��q\i�E�#���=������XVO�����ģI/7Ef�v���S).~mL�??,�D%���n�������f�Z�aύl]�d �<�b�E=�8�褈�*6ln�ZGs�_��Ԗk-����`�<�j9�*8�[	A�����Ii/O���Mt<��tW��/���TB��
���m���y�� *�'���H�O��P�n��9`�^���b��F^�Ӽ�3d��f;r�13��F��ŗ�m�H5�)l�����<[d�Մ�J�-��ci����11/#.��m p��6�#�����؏�U���ԓ
��F�2�E�/fn[L�'�u�"IC1�'�>��v��/�g�.���m0e�mu�K��"�b:��n�ϲ�J�7��gs��s�r�9��&�E4"cs���g'Fd�DJ~���[L(�}I��Ŋ�F$�L�'l]�3�:)ր�Q�[��]7��4�X�L��̶�(�E��|�i��P�'?���G)�=j�/2�:)�(H���ꜣ+EmD���Yj^�N
-:+�Q�thl�{�3�w��<�Ț} ��;m|�B "����r��"b�|+T@�J����CF��������e$SI�&�^o���<��%��P�ր�p	�$/��\:�֋�;�"���mÚe�N�q�}�����& Y�h��<����z�S�cT6���hLbn�59\[�x��W�z��:�X��}�����ARp}�(�d$�i�+YB{7���N�I�`���K	�#�7�a21�.�#��"P>�Y��		��L^�	��r	X���"��<�
�(��R��o@����I���U�����x��E����}�cDo��[�A�SfYq+�"Pb���%ח(�<�+�U��J��F������t_�<ӛ2�~�4�;E�A�6ɴ�
�����g���,h,�V��;�zK(��|�=H���B5l}�z��^!XT�L�)$>+ F,M���Z@�2FGU�gR]�cD����d��2��Z�U��E��c#,Q{�S�T�s���%pe�u,�.��J��b�����
Y�V��S�{�ߋ��E��֓QQ;�̠c��B��D�/(�L�w�9D1oʙQ`�E���*�
E���<�'ЮR���'/@#��(e��r��O7TF�>V+�):/�(�DT_{
\SL����h����nW�Z�ZA�\I�&��ͭ&-�r���W���M$^^=ǰ�&x�}4��m��W�H����U��屗���	�U`�vS�XQ����A�LOE���<o��yӥj��dL�
.����8���ZѴ���ő>\et럋I�e����B�k2�z��Kik�֍��Vr-���ۯ�J�L����e����k��'9��w[+��k2��uӢ�_i�2 9狔:�'�8HRw	ø��2c0kX��!��AhmΕ)�!�*z,<LxuR�P�0�l�Tm7��`�������A�b%E��c��Mi���Fl�_�+EV2\��Ja����i�SG�N�~���U�-w�Ĉ��kK|�y���a�V"��N��Qvءi{��`�������]�Y�Nfe$Q]@�,5��b���S*�l� WU>��"
	̢��n_�"�I$
:uS�3]yU��9�v�ҙ�Z�ğr���&"D���*'8�8ٺ�ѧ���\ p֖Uc�S/|��%q���6��0��^��W�*��[-��c�lL�4���T}"��ˢ� �B���s�e�l5BZ=���q�{0�v�<f?;+��Z9��<�\Q��S��Q��k�zuKJ.�fM4����.�#�ci�s�F���-�:�0����eo%�L��`�J2g?�#,�F��0�N*�,]��%ZP���(�rX�� ��������u16���m�����djQ �����r�k��B�:[�Ʊ���2O��q��� A��>Y�g`�����֩�t�Q׿��|5�����x~�Ǣ�==��>�)]�}h��!Z�q�J��h�ӃFV�>�uF.e�ǳf+4紬��4�Q�eE�7����-�-����dQE8\3��7�*�4gL�����4�)&'����3�Qy��)�+��6��{�4f��<^s�HN;T� �/����'',T�"�|$+"���?n8-<<���2*���i9,����j*x9MS�΢ z�w���$}����0�B�gY=�SLLFfD�Li#D�Au D���u�`����AD��J�ADP�#�f���1��
v���-�]AF5�h�(�Ԁ$QW�޽ˋ@ '׹d��^�;�0���\�a3�Rcи-�*.���g^4�Dy��Q�6�>q��(�{����#�a��S�b��(]]>�7�3R��f�7��1#"$Q���|h�qi9��i/��E�H�=h+<��T�k�宸4�?��� �E���R��vǥv�Z}"�����Ԑ����ၧ�7w�� ˺ôE�8|�!2o���`�,#�D1mq�vsVF��9O�JN32
;�����u���sN<Isk�Q�ԡ>�]�%FS���x�]�t]����:��m�^�/6�H��w~DT鑗��4�OH8&Ơ�|�o׆s�ş0�L��x�����ÑkF��Q��6q����+@�Ɉ죑ؘ1�����x����Ve�����8��.QZ�T�`����X�����5���0��3{Ձ�?�*���b\T�S&hm�ƑX}� @���LD�,%�\0�:}K<	�(���x���V�(��\Y��S���<�B`.8xx$q�ٴ�l>����$dr�m�^�n���>�W��8�������Q�&��{��-����Z����]�N�Lzh-U�g��'+��Ʋ��(��&"<h�Y�b*<:b�
R[�f�!��JĖ5��K/^�s������]&~iy�`����c���X����Z.f�G��w��M��Nm�����o���$�9�`%G<�B��J��g�YG���6s[[X��16Ɖ#/�d�X4֍K`����ߝ+��m��FW���ipQ�vj�W�R�7��X<tsN�|��!���j팃�������<h4KdP�DX�d~��2K�}�l۳��Nϵ�m�];J�y���&�a�(��Wb!�E��a�V߻�E�[����*��� cl�4�I�z�MYS�"��J�'J�>'�� ���=�v��А�* zh��s����'@�fP���"��;_�Yh�(�T�q哚4Qǂ�5�u�"pbZ#�7��X�&6�m���*�X��&8`R�ΉT�A���%B�1GCr��GBA�k/]�����.0}v��E�~���mH$�]���e��J31�^	�+�)%&�(Mo+���)�k�|�	.�j��ܢ�% h|'"�f�R��8�����#pK�b%-kJ.��E���߉�R,���k�$�P"����ߖ��z(��f
����b�o+����vo��m6�:x�ؔ�����%n�,�
29���n	<h�_��ʥY�Y"s�K�|(��]�z�u,�ߕQF���z�	Ş-#��H�ek8�BJ�3EZE10�<�
�J��I��~j���wX�-;(t��FU��Z��'Zxˡy����K� �j_����I�ReAHI���S�?�f%Q.��"/T*�H�����o�pe�\�+����o,����/�A :J�S�qNEIv�h�[��q��ϛt��<����������Ԑ�I��3��R���̈́d!\wՑ?)>%5U	�	.���h\�l�t�ڙ��M+�h���16�{-��,!�84Z4�Kɍ�+Jx�댒�ŧ7>�3��]���^ʄb!m��[�kP�"�l�LrM6��'f^k�
4��j�b#r�#}V��N���E"��,�g\�*4�����fH�H8"�9�*�$�ąOh�d$h̫��ZgE��cq��nZ�I;n.�����0�bc �e�Uյ���H���<��r�s~�%����� }T���߾n������"3p�����~`�g96�g������@�|��7Jr�Q�$I��x��m��Ot<�`D?GF��Ȕ�q��R�))��ת�,��Ad��G��Mr-�QE~4N�M�z��ml X
���%�Ou���tT�2m&XTs��-rܻ�]�*l��̒GF��Q��M2d䔰#LHU �A NB���3���+�&��O�t��n~���u(m/mfV1�1����Ԃ�XU�z�ʕ;����BP�<��~($X رũ��?��I��;�����nH�V �HV�շ���;�j���ޢ*�,��m�,��q���'"�pK�?kl����Nu��.±�sa%�фf�Q7�.�������3/3p�ؘ�/�����8�{�E\B�O(Gk\!�<����K�+y��f��R0�%F�ǉ}j5�w��I��/�a�1pH�T����"H��ރ���G���=����<�6q#��¡�nJ�p�y�FQgG���Hu�둔[�Iv�>:b�'���-2d*�Z�� ���_˖�I�Q���	�D��C�	}+���Z��"Y�>�.B_��@��L 1�#'t��m@B�Y
LpIƠA�x������p�n�H�B�V��
���r�+xeck�!ë�M.��Rn��GinPlH��,���׿�'-h�ˈ/K,�u�n�V$��y��Y��Y�A��q�<#���A���8�R�y��6�\�r��������$�����&���ktn�+��nK�^�����Կ�_-m���9$<Qǧ
f\�k�WSi�u���!!��g$�5�Ő稯}�!� J��c%AVfl� �h��L������L��_�A~���w؊wZL�����lJ
�3��K���Y��⦐`��+� ��n����bSt�!�k�� Hh�i��o�v�vi��
�IP��d�qE��{���"����bW^q�T���W֕��bb�<}\���	�p@&5�A��N剄أ�����p��<X8�&��u����Ѝ�t���`BP��;����q�;�"��Gi��J R�)G��PG�	E�`K%��	���hՏ�,񡋂k|k�r�l^��WNv�bB�\0��4��ȇЮ���LО9��趒P�*���I����,!f�f��Ϣl�\�M���ܪ��l�.u�����GO��Qvm�{.�I�E����;1�e_��1�0�E�n'�7?.���(���{g�,��G
(�A� �3=�,|�P�4F(�#C��v��F33s3?o��ώe�3��<j�H�j6�o�+-�E�� �4HU��-TkiUp��ZWS	��aB�I0A"�(I.1-^����g�n4YBǫ%�N�q�.�$ ���N64Q��T���G�A.~��un+�L����L����0���� �u��9���9a�S����1,��>�,}���g�AM��^�ԝn���C�4��{E#ɳ�$��4��FF3�>c¶��j���C����W7�!F5�I~���jX}97;�/�9�@,�R��)��bai$����C*Ql��nNǗ�� 
�o+�����e��[mn�;ѻw�)�R%�J�F�t�,@�B8",�9Gq�V����?n�U]Ro�(E��b�}�_d�N�HtI�T�U�]��'n��ڊ{���tU�}#<�c"n?D�/�|(B�6Z(p��l���j�|�9'�?K`��"����OA�L������goN������;�R"�`���O!���ܔ ��X.�A���%M��	��JTOU����IrA%f0Z���o���K7�"Δ�_B#29�%�m�n+)'��G{�1�L�A�ŁZM��\;�F�h3��ֿ\z�HA4�ht�f�`��s��0ӞQEq�S� �J�w� ��H
��n[YU�:t�@�e�gX�>��Y��H��O*���0l�zi|�1!�aiʱN�B������;u7�BrӐ�Tm�~�q���7���{p�t�Y�0_q�%)r���}֜�֞���t�~*G�	�J(���*�I�a�sx T�6��e` \�V�.��m$�(d�2^��垠��Oų,������8O���i���\b�@BW޽LPg:��l`EsLl�#-)f���&�ާ e�iI!3�=S}EOM���)Gq-y&��r��7�6���š��[�5(�P������*���ek�.�Z"�Mi�9���mk����l�u#���R��E��)�R�pC�\ _��K���<
��2��)��Am�( �}q&����aL�BMC[
HP 	�h��;0��&@�	<�(��	"P���w8��`L8K�[�F��$Y�G�m�/��P�W.Y��jM����<����bĴ�{t�ֿE⫞�W��L���Fҏ�b �Z������}�\&Sj;ޘ��I�l�H�6��%�o���19Q=��"����o=ƒ{��yP�P'(?��j
�
�
���������#*���$a# r/Pr�E��4..!����(���$�H���O7�jH�$ Ba~��&�?\Z�Z�s
�O�x�j۰"� "5a~�"?�M�1�4�tO�+BU �2�ѦWᗊ�K$�ީ�� 6zp�%߬r�{�T��Ґ�<U	�]�0
� �g��t������� �)u��!z���.�WU[A�����9���������:-_�cX�Q<��|�q%G��'�X\�H&��R��|���,�|L�,�$'�x��8?Ř�>5���,FP"!Q�p�XG�lX��.<Nvg�EL��$bJ$s�q*V}i
jO=��q`�[<��m�I��K�^ը�Ώ��N�:�Z�֕ml�5i6�b�h=K8�G�{nf�-YJ˸J.SOJ���2�
6p�F=4�HϞ8��n��Pn�RW���ݡ@�I��B��#n,,v�[�5��h�Ɖs����͛"W�.ŧ���sJ�kP�ґ���Y���)����B�ebx{�s�"�M{\>��w�u��aD����Mh�[�
IC�,���L��0�-7�ⴠ��,�;��`�{L���Kۈ�.߃�fY���e 4��:"f��x�0�*`{���E�P0M6cT2Ӟ�@#%��G�Iv�C��NZ0�`�I5h�Ұ}�(�{�NS8��U�m�Q�ƁE�;���2�l9�u>�S�� [Wr�i��鈅����êz�| 2A�h[�5	&�?�:���5�H%Mi{��<��zG!«J��E�"�A�X0�e�� 4  )b���A�V(	�0� hj�-��J�`T���Z=���$,�X�&;A�ǭ�
}�ۢ� �1?��OG��}�yj��Q&�iB�f檫B�%�l�����΂ݲ�C�b��D��  �����1�����-�!b�/,���*�jy{7GG�,X#c�g(يjH���c������� ����2X@�/�>��UfR�$���O����2���=��ۏ�d~i�B��MIJ@�1�x���-��ᤙ1���	�0�2l��H�����m���ps@),n��],"� R�U ���M%��P�@C+}m��;3m�%j	�`������� �@��4�h�sK��e��&R�i�3��	p�X�R�Z��JO�ˠ[������OZ <C^����=M�&@�>��yє�z��,������j�u~~�� ;t.��趟� ��z���Ho�0"	��Q�
�,p�b|H3�LBҏ!�f��`R�L~c�rZEt����Q�A{�q]:,��uPXe��Jbق�D�G���� r���2"1���� ��m�m���`f�����Fk��3ӿq%*`bd@���җ��հ�#洖ս�"���
X��
q�|��(2�[��PM��'���|��
���4�@�U=L8eF�R�g�C��t�q1�Q>���@)D/@.� �+*K�Pop�_�:�XIj��HK( ��%� +�   ,	�*���E���6)`z��B8�y鍫��RI�(^���y��k��وi� b4@��������Q��``N���Zp�b l 	�
0��l 2 �@!��&���]l�żvl�`I�)D�o5"�������)V6 Ac�J�'VW�p�҉�PR!���  ''ל2���[�����@   �9e�H��(�
*��G��` �6  �C  *0 �@ �E`��`� `� �2�����S�z� J�4��^r�@����6����ZťƲZa�  Nk8*GN��'�w�s�E�!���Q\�M�q�fE����ߟ���)�����1�6SB(<܄��E��vN$n7J\������br,:.JN�\��6>4~I�\ʲ�e� �%��!�Ԙ. �d��~�B�����'TA�b����%G�f T�Xȧ+_��[�1;H����pw@�F|I� -������f��
B�e�"�%�V����{BD�ԋ���R�A��U*@     ��@    Υ!3��d �  a*ҧJd`���     lE�]�AI'h́�)����A$M�h�l�     �$�  �    ��a8BY�AEsh^����      H!�L @  z	��� �F@��)NA `[(��� ���CF쀪f�FxcC
@�a�� @ Ȇd�Cf5`��V��0` �ec@����FFH!�� �[;h� @�� �@� $x@ 0�� �   sk�˂L�ly K`d� (.��88�	 �lR!� �ܚ �C�hl���6� �v� ��>�Q�  t  gl��(��` @�4 J5[ ��1�E�� BR� $ـ  0   ��        	  \ �D�  \�^, ` @�@.��d��\��#,p}���H#�C�f]�� �s�c`n�2@�ػ�X� 1� 8kCT�� ဌY���� ��q	�� ��[�gӆ�%g�.��I��07�s���L@��t��ZRN��7�9��I����WsHΗ	N'1��U��k�@�`   � %�I� �          /jD���@ I0 cV�6&    F(Ā  �m��2�VUĥ�6�	!�W�ʁA��1*���� AR���l�t-��& ���CC��p�6hDU.�Q��h�j�&�2����@P�M��m����,ay#��0j�SO< ��H��}N��h,���H�!��  ��e (c S 
��#Ms �D��'��w�ܢ�� Q/1!�����$冭�� �C i0�0h��י5d_G� x  @`�h}�� �+\`l���*�c��݁���)���     T<�xd�����B_K��b� 1HJ��    ɾ�j��h�p����4�~�YX!�'p!�7��Ĩ#@� (WH�Hh3l��u@:�YsLmM���A>�"H@8&�؇d�c��-��Y�%DhQ°   "`� E  7�   �	>�׃�xC�8@� l � X�WD��|j L��h�dA"��p�	�� !�0��tH��X�bj��Q��X ���  ;��lH�0r��ua`�*�u�S`     0�� N�   ��� � �    *�Ѡ_c       ^<0��-y��h�@ x0�BAE�v     �c��� �  ��  �����\ ��0j�?M!    ��   �YrH���PeX�&$��� *9��,f$v��3�{�Vo��7�+�3����������6��&N�L�`&����T��[ �*H�U�䩁*,�ǽ`��ߎ�H�
�a�q �јE����i끊��_3�2i� ���w�
0cc�Щ��C h��<<F�ǆ5-r�*XC3��0W�4� h  �X׍�bI���c"��� �z�   D�$d�SLa߾i������D�"�:�
�bB S�KP�eBP��R� h �  ě�� ,���HP�0�@� �\32=�"< � y �
�?u�rI!-`���1���I�%F�cv�_�
�`6�OA_��0�  W���D   ��-
�f���?�M`�"�Q�v�  m���a  ��* G s � �   ظ��-Ǟe� ��@ ?~�>�F��_ � ơ����rM
���� ��  l�A*��� \5�\u|�n$>g! I���1��)|lY
���` 4��
MZ`1�I[` 1�1A@�`1g��^��@ [�f��   �� w�  ���o�H @ f x/�    k�� %�� ��$�6,oy��� �c& \�4p]4�fl( 4Ȇ`�  �� � c^��)H  �� f @ـc��� ��j�b�6h��'Id�d����d�r���wl��J=I7��   1LЃ$  Y� �BS�rIWA�&�����4�/(������*��e�M:�eq�:�nz8�GN0��ct��N'l#l�;�D�W�EqtL��x�<�y�*�D�}��9j��Ǯ *   ��������i�ธ��eB@Ի�W� c#hK*q���j�  �   &�����T$A� �	��@	�@�Rhhg ����`� � �  �X	����Xr ]`�ŀB��  @ �\� Hp�  \3C P�i�`!PI �Ret��h` �b� !;:�p���0~T�AU��pm�	�꣠a 00f��� h�� F L 0� �  \ z�`�8 & F 7`9�!@r�8 ` �px�� ;��� ^ ��� ^[�4�j��
&1Rc�P.�4q��XA���ww ]B g�<@Yz��(��D���0����G6�р'"0b�<�= ��q  �tr b#`N�H�v�Q0��O4l�>�005�9ƇТ������$�Ԉi�u����EP4Ը��-���@&	� O�D =g��`�: \(
#(ep �h �   	 �   1�=�c��l���Z;Õ�Z
 I�  ���4(  @@@�q�Ƙ��)L�n���:�@̢� 1 "���w"��v��0L"u4�G����8���_}]2�>��J���Qf���h�@�F28��\��K�F�1C 4�
/�U�*M�1Vc�VL���2cz���b$�M'r` an�(%�rC�Y@@1[]R�6�yP(8��l�r���+�B��ShRUHIM���1���$���&�G@ � � � gfq�( �4Y��F�X ���V��  ��1@�`v[ oG|���� ��g���ǀ\N	�0+�j�j��PK0i�x��#�!P H��_�n��c��n��7���~��n£@(Kͻ�eI�޷� P`2D
 �v05 9��D# S��L� ��0��� !� 1� �
\ �Y��0�3�I?4vN*)��A�ߎ�*~ �%��ق��P��[&E�P,�i�ci��"�|  k�T�����p�XN�;�ʁY'U��>�"�^�)u���ٝ�ִJ��i͕#+o)KP�    06 	�LL>א3�.J�*4S��(Eys��H
�脘��|�	��ga�ѩJ       K1��)����C r��!�Y��i A%      1�o��X�0e<�@_�	^�m@��/	>��� C[����`����*���m��hR��Vݰ���I�B!"���ǲ��}���$����fz^�L2��p ��H%'�	�n��c�@(0������( ��� �8H�e�Bɥ֘���F -U/�8˔���w��i�O8*2�w(<�l�T(����vV�b�?qw��Ye'�Mu��%t��&ْ-C�*hlSر�i�` �R 8�D��'���Z���� ����7� ���'0���3����@�9V� ���F������������	
d���T��� jf���F        @9"0�!@'0� � ��� ���o%�j�nH@Û� ! �D�
D�J����I��*)1�#�GPId Y q��   �������Ǖ�
��l Y�\��� fe�[� `f>�   @ ��5�hF�1�^\⊘��cڬ]�`�f��& �   r!�H������r; a   D�a�!N���45�m����E>j�"������	]���2v֭�iؑ<��J� �I]��`$w��� j �@�R�B1W`ě��i�*�X@f�5����.�Rp�J���������0�0P�H����DH� � ���`�C*�)	������"6�VF�!��$�R��Dl_��&�c/oPb4�sR^xj�D �g��ρ��DB�����R��2AP�g�VA�a1 
 6�&� �Cc�܄w!�,.�%�2Z�5Y�%l��`q��   �{g�$8  #2M��)��[S@Q�B�2%"��;�FgOa|i_�yU�)H�� ��,  :6R]� *� �X�I���x��� �Ad  D}�i  
����Z��ڏ7�Y�HQ�j\+�N��΀���vB�=E8�@.�`�Q�    �FABD#VNr��Q40 �*���<m��ta�`�^p� G('jEB)�w&xd�  '���I���=n�T!�n w���C�T ��` �@  ���m|��9�\HEym���g�6$�� �Pt =\p�~W���@�ՠzw�:�t!0�� �����6�Qg�$�Z�j����\�(�"jP� �� �k@��  � �<0B��� c������*0��a1�����t�=�,CX�b=*G��C������ o���2Z֊�   �   )"�4h  R�����#H�_!�t�5�k�PH  �D@2   9`� _	0@  ��  `�J\/�1e� C,� �w` xF���-Y�Y�N�E	����� 	A B���
P �z	  ���N`��-�]H� o�D��$  �P       N!�&�`��   ,b�% Px��`�� ,kU�0�     �w�� =�ފ�~T�0|�����[��d�    5�7�p ��*e��9(�+�	D�!��M4�B�Z�9;��ek	Dg��gE�T`��"�P�m��r; ǌj�����
 ��i�� bs�
�6�h�u�<�����a
� �@_P�
d�o��d��� {]Ke������&�17�nT:�~*�r윮�����24&#�c-��-q��PL�0�
�Sa�"��RDJ���4$i����u��2@m������$R� �ݨ�$.�>����!�� !�(=�$����;p����`�,Ж*����j@���l	^�z��(7!�$�CGD�H��eJ
���� ����^�J�����Zd��S�ewƙ��^;���S��:	 �q�i�`���K�5�R �שּׂ����s$��i�R��x yi^�A����3���P´�|�T_����e��f��32c��ѢR`t�l�LfG�bЈ�f�� ��T�虈%	�FC1 Ndd��҄�܌�ӼiA���(�lF�,0��$�b�Vf����#�@`̌ ��pU�����1��I4|��+ `|ǱwvcJm)�8�e���l�X�yDp&4���p��i���q#Pa���N
| ��� �w�����kX�2h�W���$A]���V�#!�	ײ@H�+�^J�h4M���fY�k��'��oj@ z�c4�f���%CɨBoŖ�Aet�)�
@   ��bӬ L���;�B@sa�B�Y$�#PL<�t � ���OC�B ���,p.ץ���@:�?]�>�zY�k�����$ 鍝ؐ #�	�j��;h@ 0  ��QL�����I��\�\9�jT f����3`ā��� [�.���#�ӎ04�^�s ���� �UA�t���D 2Y��HS  q�*���'���b�� ��� �K(>�'�a��؍�-����j`Z�F�~�_Y��a��3D �/Vl����4��e���Ս��ph��67�R$H�b�a�nfkh�e�2����W�rT�D۵��l�]q5�M����i����L�}�D� M "���!��|�����NT�	��(�0g���@��
��z��Hu�����"A��������v0JR�Y!+��4�ޡd@夁-`�17"�$��'CwiT���8���ZL��b!�����(��w�W�@Z�ap��L�A&�R���� �Z�P"   ��>�>r|Eт��/f����v3��H)U,�W�fMR�x�@,4Ğ��R?;��^$��� ��}���h�1��#rQ�I�%�ɂoY��M�@l`jY�}���%��s��5��� I��  @2�c8Py��H  A�   ����,6ޏXI�� C2W����PO_(���?93^�6�  �B@k����\S�bY�·$���yҝ@)#m�[�b�@ 
�l��m�Y-��E@���ܒ�`�tO`<�  ̢�Uq�Q^����t����m.~��ƙ���4"�Q�(�( ��ʔ��>"}Pf-�m�<��'(A5�����~_���J.Z��Y��ղ�Hq��xH�� ��5Dhq�F�Ad�Qs�i��ⱱt���yb
0�N��eX��uC C�Y]D"���f\` ��Dj �^�!`��
 �׌޻����r,�ڑ'0I?ւ�)�C���O�n1��a��  G�hVEvĨ�x�(L�X��DMh��$ �&�4K;2��~.�*���V\%1��,86�4N��W��	�  p@~�������2� K�?�#B[��hRY�ٚu�c� ���hg@ �8L�T�*k�1 ��0n=��vc�(8"����+;���>qy�K�Y�  6����  5Qo ���b�ѧ,�`��    L@�̨�   a?���e��A  )J�x π�@��   �@ !��箃�Ps�� 
�D< ZP�g-*o�qa  q� ���cd� �d��4b�Ov3i�z��Ar��%A	�5�jv����:E��r�*�Y e�b,��� �  �[���1_�P~s*�p�b�9R`A��o\�G$ �  �nǍ�?�A�{*��s��/�{��G����k��}`�u%a �v��RbV�����@���A�]R�M��5�u$^����^I1�n:�*�&N���C(���1}X V��I����3���>0�tѠP�'�k.H&���>��z��I�f��U�&�7����p��a�t�o"b��<[�����+�~^���%���%�H,�Ҏ��w@ N�����\n�K��\q��X#���I�"��|�	��5τIׂ��`1Lb��\'�� �@�L| ִIS�� �#	����WX�����+Z�\�y	�8�8�qW~����)<�ITVr6	���R����d2�8o����(�$Bئ�x:��<J0҆Vã! pR"fT)���b�<F���xJޡp��X�Z���`	5d�AAz0!��c��	 \�XTh8g����֜`��6�<�:(	��2�y��"L /���$ێe*��$��A���Չ�LՇ���ހ2��M s��0l�p@NeC`� ��	�] J L�8+�A�8��]��XDA�� (��@ H�6H ��Yrp.��� �vʀ�0� <c" 4 �t@��� �(���� ��� a�:&�EV��  � �Z���Tl3H�Kؤp@*�$ c�c  �0M3����
��� w     �0  � �8� ��V��  A�2�� ^��  ��E���H"A^�>�=���0�<�K����+Z� D'�)\� V��ZLl�+�}��ؔ��� ��oTm�^�U w��Zt	U^>v�S�� � �ƒ�� f�wp ��4�T։�' �F. �%�e��)� ��׾5i ���L=+#,������ୗgG�mS
$n� �$+�~��Њ5Ͳ�x^" mfe��Ty������	� j%�&�݄5@��  F}�[�% � u��   �� �[8�� G�H�  �^�^�kޛr����� uׁ#�3�>f��q�� ��%XL��O�.���K
K�Kg7�A0�IH���� 9�D=�K�E��h��@�w�$� �
���,Bċ���@�  �R� ��l  X� ���t�#-��U����D��E1��5U�	E@P@10cW֓�a    ��x�� ��    &��{%$ @ @F� �B  @���@� $x���O[`����6���@9�Hg� ������r��&��n�$����X�7�U/&����U�Q�@J�Wګ�$X�  � E�A&�9�m:���(��F*M� �Gɠ�0�XⰍ�>h!>f�80l6��;��Mkcm�h%�V*b   �	kt^�a��L�a��&+Y��݃���Gʌ��7�� ��cB)�P�@�b�   P���0		!#2fO�@ ��ȎѠ[�4�H�р �W�����	pB� 6�i�θ=�r0�cD��񸼍6 4�   [
@Kp          <��&��2��_���Mo        L�++#\  �6����` d�C�    )0_<��0;��   � �u>,c(�E�     GNT�Gf�    l�р$��*�@�F�(S$�¹Q���z0"�W�����[#HVtuE�\��'�'(�*���g.AТ�OTl%sJq�`�[3��uP��g��[xq���`m��\OS�`D2��3�laC|����	Pf+��T�|����%��D5�{B���7©���n"�@�mj�f%F`_T�� b4D+bN�� qOg�LOf�R���u����@��n���h  $�Ȇ��'p�%��g������S&�+b�N�=s��1�k��� )�f�8���'B�fhY� 	ꁉT��ß��v�� �����o��-~D �	H��z,c��P�� �L>a������Z�(�"+k��ʡP  ��{T"ˏV=�\3�`[��Bا= �wnä2|:���x[�z� �@�� 8�����v  ��Mͣ�t�\��[��(` #���:��\&�4#���J��H8m� �H c�����j�����d�TX��T� `:��v�    ���B�htP��_Tw��y����  ��L(R�n;�`+� �  x�e�,,L<� F�  /e)+�, O<�� n�f�XC�u� 
VA�aɲ�`��1 �G 
^s�'���	#���/� 8��2   `����R%�224���X9kBp� �64�)��4&	;>)ȭ`c����D�u�t)���+��D ���@Y�UC8X�$HI ��  `  +ξ�W�y	�43�s��4��{��k��+�t�l b\@�u�h��HEqG��T!��;�
�Y���H��xz�`9����£M�6���  (�������8��93O��I8�� ���,� Y��p��̧z��[���@�C���*%7�,L����X���FƐ@UF&�,�����|���U�5�� �#LL��` �
A��83�C��5�����3 �@:�Q��� r]��`F{�3PX- _�;��cJ6 Cf��ӗj��#[����mA�G,��&� ��v ��  s��TC�좓*��m3��B򜚴��Qt�/�bL�PdɌ� ��� `8`��p�)� �`p
 `�y~n��0r
`b  0�� �@y	�9��g�~�=.Wʒ�ak���U�h��!(���&�Fe� �#��8	��d%44B�(�m *�I��)�ݚ�VRh�a3Ia�44  	���*�  D�	 8 �p`@A-G�CFa����&��ϔ��d�@�{C���0�B`�����G����+�CM��t%��:3�f  �L}1�Ę&��T  e�  ,nT�m���!0���E�0"H����$2�tLuy�^��b�IP/�`s��4 T	P�J�  �8Zg�fBط���` 	�ʀ қ��H��E��U�j�b�l8:X=�9�x`��R����0U�	�@dV�6 � v�H:�Offj     P  (J`C�L (��@���KUp�c`0  �@L 5�@ � D   � `v  ��"xM�   ` �`��S	� � Ƀ (�)�i@" ���4Z��f�
.�Hզ� 61���d�A�X    �md+��	A$"�V	UT�]��%�r�*��� �b�  �x���"5�� H �ĩR
r#̭���0    �uN��B`�ǟ��B����q�k.9�3=D�7`ǉ߹]I���&�k� ����B4��s�����x)C�A�C���jb�A�J:�!f��@Ck�X��!�0�b` �B���VX���r� ` D �  $�B�Fs����`&����!i�sĦ����$07sX3dT- �)!������45�|1
 E
���m ̞�N�          4�M4�    �� �   �@�@   4      BH���   ��         �    �    ��: F j��}:�        >  h       �T ���"��`� f&��@F�e�       D��H        ����|!(P  0&  
�@o_�#h4  (��>F����I�ڵ"T2�� s� f	 @M�PjUB�Q l    �� M4� �   @�C`���T   �v�{��  ` ��R   s��q� `�D6����&4��cM I�������Iex����'��-,� �s` @ ` �� ` G`�Rw x���\�/3Z��.�� � C��Ot�V�J�����~���ݩb�1�ϔ��
�)იF@P�u�dA�� lI s߂603��8�G0�2H؅�:���s�p������#�����G�	��c������4*� �� ;�@� )��|��N  �D@%IQ��`>�M��t ��i �,/�� �H2�Y�#���?��M��&՗h��� ݙ�U� ��AP�F%\Q��eN�8�T 2�̪�0�3r�?�T    hR�&��` `	��`ɀ[T �dc�
oF�{Xn  ~ ��d	 � ��0 ��&�A�(
���)�,6   *�@%�����%��iu��0aP1�IA ��  �@�Cf
�`	!� ��6��~����&��I@@H L �%����`� �@8( @ � p   P-`bH��1 Vp!m���dG �9 � p�  # M�� �� p �0 4  0J���      $W* ���ph� ���hbc��h�G� ;�$$�T�  $� ����        ],.���H �LVK�^��� LQvv I��   =�<t��x�c� �  l��q�=o`c�4P<��(�bx~�ċs�Q�ZZ�uڕ�yЪj�!ĺ���"+��l�דZ���9�n�b$�a=�N����J�D/PH �Ww� "�%D�	�)�c �� 	�      [n� A�A�    F$	#�r(   {��.Ѐ5A�  2� L`           � 5D   	   ���� �     E�   �t� ��  ��H��   
�hU� ]�}    �           ���   	��        0          ,lL   -�0       @ `        ^�� �T`0���p     3  U�s�Z��A���a�2�  � P ��e7�  �w  pBk0  �   �� o��ݭ�� f!/��� P�8`x� �'��iap~   8a3ab>�� /32S���^F퉼��1g �L�  YxP�"��D    !  0�>ULB���o o�� 
dQ�d8�"y�X"Z�5x ���3)�V`-�  4�W:� 8 4  8�\ ��  � J�uC��@d�=��>a�f��+��v"�H�~�j�6��W�O��%z����f^A!x���2K��f�H�E_�%6w�I;�� k�)o�lw,�-������'�8Q�j�����B<�~"@  ��  �BA�v�a��j�j�                 �   ��4�d@vp   ����?>               ��U�D  ���;��        `   �X�       �;�9�          Xv�1    h�l@ 7�q6�
�vR� $        �  ��@           � ��0            2qv     	�   |�@h~��               � � G�   7 @        @�� 	)�{Sy/�ǀ�   ���a�TTp�� �� ���X0���8�!��
   ?�    � ��  0�XR���� v����`   i�il��	0�� 	`
  (�     �I     � � {�
[MsQ@)�~��c[�Rʂ�U��Z��Y�.~0n԰�G��$"3zHj���QH-c`� �� \h��uQ�j�`SI�    *�}�"�@            � ?j�Selw	��H&�# @           �W	   44&�~`    !��ŀ���     ��               �͠��&  [�D\�`����y ��1�(��i�8 �        @                        @  ^,         *��   � � f !���-��+I|B\�
$A��,&�����BgO��R�Y�2	9T'�2��|iZ��&wq2q�0h    g�^��,@�!  *���1�$�R�7�I3=K�?���(��`��������   �       ��!        2��,`�  jUeL   4RD�Һ7f���}���C��`          �    �       <�8�)C�yF         R�    -X� 9�� *F􋵗y��        ĭ4c�YcM              ��I�3�B�� -=�l`�@    �    Ɇ�Y8  �     #             @ p����i� 'C 08g���$�退	ٚ��`�r�f� gǀ        	@  �Z^,�  0 � 4c�
O��2	P(   /0  @         ����zY�����L�v�Zi�  Y���7t�QHk^�  �P�  �q    `    , ����� Z�d`  8� �WD?�01� L                          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6811D9B-6684-424A-9A72-1D0D228E7E41}" type="datetime1">
              <a:rPr lang="ko-KR" altLang="en-US"/>
              <a:pPr lvl="0">
                <a:defRPr lang="ko-KR" altLang="en-US"/>
              </a:pPr>
              <a:t>2018-01-22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D1788B9-BE03-4145-BD96-9697CBEF700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44</a:t>
            </a:fld>
            <a:endParaRPr lang="ko-KR" alt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788B9-BE03-4145-BD96-9697CBEF700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9851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45</a:t>
            </a:fld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46</a:t>
            </a:fld>
            <a:endParaRPr lang="ko-KR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48</a:t>
            </a:fld>
            <a:endParaRPr lang="ko-KR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49</a:t>
            </a:fld>
            <a:endParaRPr lang="ko-KR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8E913F2-6134-4CDA-A7E4-6A733F836F2A}" type="slidenum">
              <a:rPr lang="ko-KR" altLang="en-US"/>
              <a:pPr lvl="0">
                <a:defRPr lang="ko-KR" altLang="en-US"/>
              </a:pPr>
              <a:t>50</a:t>
            </a:fld>
            <a:endParaRPr lang="ko-KR" alt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788B9-BE03-4145-BD96-9697CBEF700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788B9-BE03-4145-BD96-9697CBEF700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0362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508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8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0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7F5A43-B1C8-4A94-8B61-0380F4A1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A0718B1-FA92-486C-BA02-1631BEEA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C40046-8349-46D7-A3C2-44C9B113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7521B09-E2B5-4F82-9008-E75619AB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B696CB-2638-4662-A7A9-84BDA8A0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446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B3B7-5BA6-4E4C-A53C-65B1B6C5DCF9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1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rgbClr val="242424"/>
          </a:solidFill>
          <a:ln>
            <a:solidFill>
              <a:srgbClr val="242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2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7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1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3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4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5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669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0B591-3985-4B0B-8897-F3B218C95894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246A5-CD82-401D-801A-228E17523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2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xml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microsoft.com/office/2007/relationships/hdphoto" Target="../embeddings/oleObject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microsoft.com/office/2007/relationships/hdphoto" Target="../embeddings/oleObject4.xml"  /><Relationship Id="rId4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microsoft.com/office/2007/relationships/hdphoto" Target="../embeddings/oleObject4.xml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microsoft.com/office/2007/relationships/hdphoto" Target="../embeddings/oleObject4.xml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microsoft.com/office/2007/relationships/hdphoto" Target="../embeddings/oleObject4.xml"  /><Relationship Id="rId4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microsoft.com/office/2007/relationships/hdphoto" Target="../embeddings/oleObject2.xml"  /><Relationship Id="rId4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3.png"  /><Relationship Id="rId5" Type="http://schemas.microsoft.com/office/2007/relationships/hdphoto" Target="../embeddings/oleObject2.xml"  /><Relationship Id="rId6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microsoft.com/office/2007/relationships/hdphoto" Target="../embeddings/oleObject3.xml"  /><Relationship Id="rId4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Relationship Id="rId4" Type="http://schemas.openxmlformats.org/officeDocument/2006/relationships/image" Target="../media/image20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microsoft.com/office/2007/relationships/hdphoto" Target="../embeddings/oleObject5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7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microsoft.com/office/2007/relationships/hdphoto" Target="../embeddings/oleObject3.xml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7.jpeg"  /><Relationship Id="rId4" Type="http://schemas.openxmlformats.org/officeDocument/2006/relationships/image" Target="../media/image4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57.png"  /><Relationship Id="rId11" Type="http://schemas.openxmlformats.org/officeDocument/2006/relationships/image" Target="../media/image58.png"  /><Relationship Id="rId12" Type="http://schemas.openxmlformats.org/officeDocument/2006/relationships/image" Target="../media/image59.png"  /><Relationship Id="rId13" Type="http://schemas.openxmlformats.org/officeDocument/2006/relationships/image" Target="../media/image60.png"  /><Relationship Id="rId14" Type="http://schemas.openxmlformats.org/officeDocument/2006/relationships/image" Target="../media/image61.gif"  /><Relationship Id="rId15" Type="http://schemas.openxmlformats.org/officeDocument/2006/relationships/image" Target="../media/image62.png"  /><Relationship Id="rId16" Type="http://schemas.openxmlformats.org/officeDocument/2006/relationships/image" Target="../media/image63.png"  /><Relationship Id="rId17" Type="http://schemas.openxmlformats.org/officeDocument/2006/relationships/image" Target="../media/image64.png"  /><Relationship Id="rId18" Type="http://schemas.openxmlformats.org/officeDocument/2006/relationships/image" Target="../media/image65.png"  /><Relationship Id="rId19" Type="http://schemas.openxmlformats.org/officeDocument/2006/relationships/image" Target="../media/image66.jpeg"  /><Relationship Id="rId2" Type="http://schemas.openxmlformats.org/officeDocument/2006/relationships/image" Target="../media/image49.png"  /><Relationship Id="rId20" Type="http://schemas.openxmlformats.org/officeDocument/2006/relationships/image" Target="../media/image67.png"  /><Relationship Id="rId21" Type="http://schemas.openxmlformats.org/officeDocument/2006/relationships/image" Target="../media/image68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Relationship Id="rId9" Type="http://schemas.openxmlformats.org/officeDocument/2006/relationships/image" Target="../media/image5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7.jpe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3.png"  /><Relationship Id="rId6" Type="http://schemas.openxmlformats.org/officeDocument/2006/relationships/image" Target="../media/image7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47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microsoft.com/office/2007/relationships/hdphoto" Target="../embeddings/oleObject9.xml"  /><Relationship Id="rId11" Type="http://schemas.openxmlformats.org/officeDocument/2006/relationships/image" Target="../media/image78.jpeg"  /><Relationship Id="rId12" Type="http://schemas.openxmlformats.org/officeDocument/2006/relationships/image" Target="../media/image79.png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74.png"  /><Relationship Id="rId4" Type="http://schemas.microsoft.com/office/2007/relationships/hdphoto" Target="../embeddings/oleObject6.xml"  /><Relationship Id="rId5" Type="http://schemas.openxmlformats.org/officeDocument/2006/relationships/image" Target="../media/image75.png"  /><Relationship Id="rId6" Type="http://schemas.microsoft.com/office/2007/relationships/hdphoto" Target="../embeddings/oleObject7.xml"  /><Relationship Id="rId7" Type="http://schemas.openxmlformats.org/officeDocument/2006/relationships/image" Target="../media/image76.png"  /><Relationship Id="rId8" Type="http://schemas.microsoft.com/office/2007/relationships/hdphoto" Target="../embeddings/oleObject8.xml"  /><Relationship Id="rId9" Type="http://schemas.openxmlformats.org/officeDocument/2006/relationships/image" Target="../media/image77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80.png"  /><Relationship Id="rId4" Type="http://schemas.microsoft.com/office/2007/relationships/hdphoto" Target="../embeddings/oleObject10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8.jpeg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Relationship Id="rId7" Type="http://schemas.openxmlformats.org/officeDocument/2006/relationships/image" Target="../media/image15.jpeg"  /><Relationship Id="rId8" Type="http://schemas.openxmlformats.org/officeDocument/2006/relationships/image" Target="../media/image16.jpeg"  /><Relationship Id="rId9" Type="http://schemas.openxmlformats.org/officeDocument/2006/relationships/image" Target="../media/image17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96EEB8-A355-42F9-ADD0-51BF35E9C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98E13A6-E4B7-4408-9D94-309C07F7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60" y="2469770"/>
            <a:ext cx="1796535" cy="16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CA65E1-C2E1-41A5-BE70-44705F93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6"/>
                    </a14:imgEffect>
                    <a14:imgEffect>
                      <a14:saturation sat="77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192000" cy="69209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07721" y="746631"/>
            <a:ext cx="2685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/>
              </a:rPr>
              <a:t>PROBLEM</a:t>
            </a:r>
            <a:endParaRPr lang="en-US" altLang="ko-KR" sz="4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5FB86E2-B6CD-43FB-A64A-C7BF2234E5AC}"/>
              </a:ext>
            </a:extLst>
          </p:cNvPr>
          <p:cNvSpPr/>
          <p:nvPr/>
        </p:nvSpPr>
        <p:spPr>
          <a:xfrm rot="5400000">
            <a:off x="1039042" y="-394450"/>
            <a:ext cx="45719" cy="1904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E0313CC-6795-4D2F-9A8C-0BF941DDE66F}"/>
              </a:ext>
            </a:extLst>
          </p:cNvPr>
          <p:cNvSpPr/>
          <p:nvPr/>
        </p:nvSpPr>
        <p:spPr>
          <a:xfrm rot="5400000">
            <a:off x="3376995" y="488635"/>
            <a:ext cx="45719" cy="277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5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CA65E1-C2E1-41A5-BE70-44705F93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6"/>
                    </a14:imgEffect>
                    <a14:imgEffect>
                      <a14:saturation sat="77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192000" cy="6920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46" y="-62976"/>
            <a:ext cx="4415199" cy="692097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12080" y="535189"/>
            <a:ext cx="1176925" cy="1125111"/>
            <a:chOff x="7098219" y="933450"/>
            <a:chExt cx="1176925" cy="1125111"/>
          </a:xfrm>
        </p:grpSpPr>
        <p:sp>
          <p:nvSpPr>
            <p:cNvPr id="9" name="TextBox 8"/>
            <p:cNvSpPr txBox="1"/>
            <p:nvPr/>
          </p:nvSpPr>
          <p:spPr>
            <a:xfrm>
              <a:off x="7098219" y="933450"/>
              <a:ext cx="1176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8485" y="175078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7721" y="746631"/>
            <a:ext cx="2685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/>
              </a:rPr>
              <a:t>PROBLEM</a:t>
            </a:r>
            <a:endParaRPr lang="en-US" altLang="ko-KR" sz="4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5FB86E2-B6CD-43FB-A64A-C7BF2234E5AC}"/>
              </a:ext>
            </a:extLst>
          </p:cNvPr>
          <p:cNvSpPr/>
          <p:nvPr/>
        </p:nvSpPr>
        <p:spPr>
          <a:xfrm rot="5400000">
            <a:off x="1039042" y="-394450"/>
            <a:ext cx="45719" cy="1904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E0313CC-6795-4D2F-9A8C-0BF941DDE66F}"/>
              </a:ext>
            </a:extLst>
          </p:cNvPr>
          <p:cNvSpPr/>
          <p:nvPr/>
        </p:nvSpPr>
        <p:spPr>
          <a:xfrm rot="5400000">
            <a:off x="3376995" y="488635"/>
            <a:ext cx="45719" cy="277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5B208A0-EE5E-44AF-B4A3-1D08D43765F4}"/>
              </a:ext>
            </a:extLst>
          </p:cNvPr>
          <p:cNvSpPr txBox="1"/>
          <p:nvPr/>
        </p:nvSpPr>
        <p:spPr>
          <a:xfrm>
            <a:off x="7912080" y="1455932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중간에 개입하는 업체의 수수료로 인해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          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개런티 증가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9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CA65E1-C2E1-41A5-BE70-44705F93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6"/>
                    </a14:imgEffect>
                    <a14:imgEffect>
                      <a14:saturation sat="77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192000" cy="6920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46" y="-62976"/>
            <a:ext cx="4415199" cy="692097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12080" y="535189"/>
            <a:ext cx="1176925" cy="1125111"/>
            <a:chOff x="7098219" y="933450"/>
            <a:chExt cx="1176925" cy="1125111"/>
          </a:xfrm>
        </p:grpSpPr>
        <p:sp>
          <p:nvSpPr>
            <p:cNvPr id="9" name="TextBox 8"/>
            <p:cNvSpPr txBox="1"/>
            <p:nvPr/>
          </p:nvSpPr>
          <p:spPr>
            <a:xfrm>
              <a:off x="7098219" y="933450"/>
              <a:ext cx="1176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8485" y="175078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7721" y="746631"/>
            <a:ext cx="2685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/>
              </a:rPr>
              <a:t>PROBLEM</a:t>
            </a:r>
            <a:endParaRPr lang="en-US" altLang="ko-KR" sz="4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5FB86E2-B6CD-43FB-A64A-C7BF2234E5AC}"/>
              </a:ext>
            </a:extLst>
          </p:cNvPr>
          <p:cNvSpPr/>
          <p:nvPr/>
        </p:nvSpPr>
        <p:spPr>
          <a:xfrm rot="5400000">
            <a:off x="1039042" y="-394450"/>
            <a:ext cx="45719" cy="1904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E0313CC-6795-4D2F-9A8C-0BF941DDE66F}"/>
              </a:ext>
            </a:extLst>
          </p:cNvPr>
          <p:cNvSpPr/>
          <p:nvPr/>
        </p:nvSpPr>
        <p:spPr>
          <a:xfrm rot="5400000">
            <a:off x="3376995" y="488635"/>
            <a:ext cx="45719" cy="277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20024" y="1995012"/>
            <a:ext cx="1176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3054CF-BA16-4CC1-9190-2DE1C6CF463B}"/>
              </a:ext>
            </a:extLst>
          </p:cNvPr>
          <p:cNvSpPr txBox="1"/>
          <p:nvPr/>
        </p:nvSpPr>
        <p:spPr>
          <a:xfrm>
            <a:off x="7912080" y="2845299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뮤지션들이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업체별로 분산되어 등록되어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통합적인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및 비교가 어려움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5B208A0-EE5E-44AF-B4A3-1D08D43765F4}"/>
              </a:ext>
            </a:extLst>
          </p:cNvPr>
          <p:cNvSpPr txBox="1"/>
          <p:nvPr/>
        </p:nvSpPr>
        <p:spPr>
          <a:xfrm>
            <a:off x="7912080" y="1455932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중간에 개입하는 업체의 수수료로 인해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개런티 증가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CA65E1-C2E1-41A5-BE70-44705F93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6"/>
                    </a14:imgEffect>
                    <a14:imgEffect>
                      <a14:saturation sat="77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192000" cy="6920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46" y="-62976"/>
            <a:ext cx="4415199" cy="692097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12080" y="535189"/>
            <a:ext cx="1176925" cy="1125111"/>
            <a:chOff x="7098219" y="933450"/>
            <a:chExt cx="1176925" cy="1125111"/>
          </a:xfrm>
        </p:grpSpPr>
        <p:sp>
          <p:nvSpPr>
            <p:cNvPr id="9" name="TextBox 8"/>
            <p:cNvSpPr txBox="1"/>
            <p:nvPr/>
          </p:nvSpPr>
          <p:spPr>
            <a:xfrm>
              <a:off x="7098219" y="933450"/>
              <a:ext cx="1176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8485" y="175078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7721" y="746631"/>
            <a:ext cx="2685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/>
              </a:rPr>
              <a:t>PROBLEM</a:t>
            </a:r>
            <a:endParaRPr lang="en-US" altLang="ko-KR" sz="4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5FB86E2-B6CD-43FB-A64A-C7BF2234E5AC}"/>
              </a:ext>
            </a:extLst>
          </p:cNvPr>
          <p:cNvSpPr/>
          <p:nvPr/>
        </p:nvSpPr>
        <p:spPr>
          <a:xfrm rot="5400000">
            <a:off x="1039042" y="-394450"/>
            <a:ext cx="45719" cy="1904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E0313CC-6795-4D2F-9A8C-0BF941DDE66F}"/>
              </a:ext>
            </a:extLst>
          </p:cNvPr>
          <p:cNvSpPr/>
          <p:nvPr/>
        </p:nvSpPr>
        <p:spPr>
          <a:xfrm rot="5400000">
            <a:off x="3376995" y="488635"/>
            <a:ext cx="45719" cy="277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20024" y="1995012"/>
            <a:ext cx="1176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6895" y="3432962"/>
            <a:ext cx="1176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CCB37C-832C-4922-8864-5A1471D02B61}"/>
              </a:ext>
            </a:extLst>
          </p:cNvPr>
          <p:cNvSpPr txBox="1"/>
          <p:nvPr/>
        </p:nvSpPr>
        <p:spPr>
          <a:xfrm>
            <a:off x="7979628" y="4325627"/>
            <a:ext cx="418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뮤지션이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직접 일거리를 검색하고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      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선택할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없음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63054CF-BA16-4CC1-9190-2DE1C6CF463B}"/>
              </a:ext>
            </a:extLst>
          </p:cNvPr>
          <p:cNvSpPr txBox="1"/>
          <p:nvPr/>
        </p:nvSpPr>
        <p:spPr>
          <a:xfrm>
            <a:off x="7912080" y="2845299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뮤지션들이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업체별로 분산되어 등록되어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통합적인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및 비교가 어려움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B208A0-EE5E-44AF-B4A3-1D08D43765F4}"/>
              </a:ext>
            </a:extLst>
          </p:cNvPr>
          <p:cNvSpPr txBox="1"/>
          <p:nvPr/>
        </p:nvSpPr>
        <p:spPr>
          <a:xfrm>
            <a:off x="7912080" y="1455932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중간에 개입하는 업체의 수수료로 인해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개런티 증가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4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CA65E1-C2E1-41A5-BE70-44705F93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06"/>
                    </a14:imgEffect>
                    <a14:imgEffect>
                      <a14:saturation sat="77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585"/>
            <a:ext cx="12192000" cy="6920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46" y="-62976"/>
            <a:ext cx="4415199" cy="692097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12080" y="535189"/>
            <a:ext cx="1176925" cy="1125111"/>
            <a:chOff x="7098219" y="933450"/>
            <a:chExt cx="1176925" cy="1125111"/>
          </a:xfrm>
        </p:grpSpPr>
        <p:sp>
          <p:nvSpPr>
            <p:cNvPr id="9" name="TextBox 8"/>
            <p:cNvSpPr txBox="1"/>
            <p:nvPr/>
          </p:nvSpPr>
          <p:spPr>
            <a:xfrm>
              <a:off x="7098219" y="933450"/>
              <a:ext cx="1176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8485" y="1750784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07721" y="746631"/>
            <a:ext cx="2685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" panose="020D0604000000000000"/>
              </a:rPr>
              <a:t>PROBLEM</a:t>
            </a:r>
            <a:endParaRPr lang="en-US" altLang="ko-KR" sz="4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" panose="020D0604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5FB86E2-B6CD-43FB-A64A-C7BF2234E5AC}"/>
              </a:ext>
            </a:extLst>
          </p:cNvPr>
          <p:cNvSpPr/>
          <p:nvPr/>
        </p:nvSpPr>
        <p:spPr>
          <a:xfrm rot="5400000">
            <a:off x="1039042" y="-394450"/>
            <a:ext cx="45719" cy="1904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E0313CC-6795-4D2F-9A8C-0BF941DDE66F}"/>
              </a:ext>
            </a:extLst>
          </p:cNvPr>
          <p:cNvSpPr/>
          <p:nvPr/>
        </p:nvSpPr>
        <p:spPr>
          <a:xfrm rot="5400000">
            <a:off x="3376995" y="488635"/>
            <a:ext cx="45719" cy="277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20024" y="1995012"/>
            <a:ext cx="1176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6895" y="3432962"/>
            <a:ext cx="1176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4A28DE-AC91-4359-B57B-BB234219440E}"/>
              </a:ext>
            </a:extLst>
          </p:cNvPr>
          <p:cNvSpPr txBox="1"/>
          <p:nvPr/>
        </p:nvSpPr>
        <p:spPr>
          <a:xfrm>
            <a:off x="8044221" y="4892060"/>
            <a:ext cx="1042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7CCB37C-832C-4922-8864-5A1471D02B61}"/>
              </a:ext>
            </a:extLst>
          </p:cNvPr>
          <p:cNvSpPr txBox="1"/>
          <p:nvPr/>
        </p:nvSpPr>
        <p:spPr>
          <a:xfrm>
            <a:off x="7979628" y="5814172"/>
            <a:ext cx="410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뮤지션이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자신의 역량을 어필할 수 있는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방법과</a:t>
            </a:r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대상이 제한적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5B208A0-EE5E-44AF-B4A3-1D08D43765F4}"/>
              </a:ext>
            </a:extLst>
          </p:cNvPr>
          <p:cNvSpPr txBox="1"/>
          <p:nvPr/>
        </p:nvSpPr>
        <p:spPr>
          <a:xfrm>
            <a:off x="7912080" y="1455932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중간에 개입하는 업체의 수수료로 인해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개런티 증가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63054CF-BA16-4CC1-9190-2DE1C6CF463B}"/>
              </a:ext>
            </a:extLst>
          </p:cNvPr>
          <p:cNvSpPr txBox="1"/>
          <p:nvPr/>
        </p:nvSpPr>
        <p:spPr>
          <a:xfrm>
            <a:off x="7912080" y="2845299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뮤지션들이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업체별로 분산되어 등록되어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통합적인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및 비교가 어려움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7CCB37C-832C-4922-8864-5A1471D02B61}"/>
              </a:ext>
            </a:extLst>
          </p:cNvPr>
          <p:cNvSpPr txBox="1"/>
          <p:nvPr/>
        </p:nvSpPr>
        <p:spPr>
          <a:xfrm>
            <a:off x="7979628" y="4325627"/>
            <a:ext cx="418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뮤지션이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직접 일거리를 검색하고 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               </a:t>
            </a:r>
            <a:r>
              <a:rPr lang="ko-KR" altLang="en-US" spc="-15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선택할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없음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5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5250" y="2868228"/>
            <a:ext cx="6181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5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소개합니다</a:t>
            </a:r>
            <a:endParaRPr lang="en-US" altLang="ko-KR" sz="5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04106" y="2323277"/>
            <a:ext cx="2715823" cy="544951"/>
            <a:chOff x="6526310" y="2037083"/>
            <a:chExt cx="2715823" cy="5449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63054CF-BA16-4CC1-9190-2DE1C6CF463B}"/>
                </a:ext>
              </a:extLst>
            </p:cNvPr>
            <p:cNvSpPr txBox="1"/>
            <p:nvPr/>
          </p:nvSpPr>
          <p:spPr>
            <a:xfrm>
              <a:off x="6643454" y="2120369"/>
              <a:ext cx="2473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 err="1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뮤지션</a:t>
              </a:r>
              <a:r>
                <a:rPr lang="ko-KR" altLang="en-US" sz="2400" spc="-15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400" spc="-150" dirty="0" err="1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매칭</a:t>
              </a:r>
              <a:r>
                <a:rPr lang="ko-KR" altLang="en-US" sz="2400" spc="-15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서비스</a:t>
              </a:r>
              <a:endParaRPr lang="en-US" altLang="ko-KR" sz="2400" spc="-15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310" y="2037083"/>
              <a:ext cx="144000" cy="144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133" y="2037083"/>
              <a:ext cx="144000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2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56" name="직사각형 55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60" name="직사각형 59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4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4" name="도넛 43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48" name="직선 화살표 연결선 47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92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4" name="도넛 43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48" name="직선 화살표 연결선 47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자유형 48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15" name="직사각형 1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28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4" name="도넛 43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48" name="직선 화살표 연결선 47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자유형 48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19" name="직사각형 1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3"/>
          <a:stretch/>
        </p:blipFill>
        <p:spPr>
          <a:xfrm>
            <a:off x="5002672" y="1663444"/>
            <a:ext cx="2244617" cy="3518847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7409527" y="1665040"/>
            <a:ext cx="2244617" cy="3536890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/>
          <a:stretch/>
        </p:blipFill>
        <p:spPr>
          <a:xfrm>
            <a:off x="9816382" y="1651789"/>
            <a:ext cx="2244617" cy="3530502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7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27629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0758" r="100000">
                        <a14:foregroundMark x1="74848" y1="3838" x2="71970" y2="10021"/>
                        <a14:foregroundMark x1="99091" y1="89979" x2="76364" y2="97868"/>
                        <a14:foregroundMark x1="74091" y1="98507" x2="69545" y2="99574"/>
                        <a14:foregroundMark x1="71667" y1="9382" x2="71061" y2="1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62"/>
          <a:stretch/>
        </p:blipFill>
        <p:spPr>
          <a:xfrm>
            <a:off x="9932457" y="2762969"/>
            <a:ext cx="2259544" cy="40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5" b="100000" l="0" r="73485">
                        <a14:foregroundMark x1="70758" y1="40299" x2="70758" y2="40299"/>
                        <a14:foregroundMark x1="70303" y1="38166" x2="70000" y2="35821"/>
                        <a14:foregroundMark x1="71212" y1="43497" x2="69394" y2="33475"/>
                        <a14:foregroundMark x1="68636" y1="32623" x2="62273" y2="23454"/>
                        <a14:foregroundMark x1="66970" y1="29424" x2="64545" y2="25373"/>
                        <a14:foregroundMark x1="55152" y1="23667" x2="60758" y2="26439"/>
                        <a14:foregroundMark x1="61818" y1="23241" x2="55909" y2="20469"/>
                        <a14:foregroundMark x1="50909" y1="21748" x2="55303" y2="20256"/>
                        <a14:foregroundMark x1="57273" y1="20682" x2="59242" y2="20896"/>
                        <a14:foregroundMark x1="56818" y1="20256" x2="50758" y2="19829"/>
                        <a14:foregroundMark x1="48636" y1="21535" x2="50455" y2="20469"/>
                        <a14:foregroundMark x1="47424" y1="21962" x2="42879" y2="25373"/>
                        <a14:foregroundMark x1="43030" y1="26013" x2="36364" y2="36034"/>
                        <a14:foregroundMark x1="41212" y1="27079" x2="39545" y2="28785"/>
                        <a14:foregroundMark x1="41667" y1="26439" x2="43030" y2="25373"/>
                        <a14:foregroundMark x1="38788" y1="30917" x2="34242" y2="40299"/>
                        <a14:foregroundMark x1="56212" y1="38166" x2="60909" y2="43497"/>
                        <a14:foregroundMark x1="38485" y1="46482" x2="39394" y2="50107"/>
                        <a14:foregroundMark x1="34394" y1="55011" x2="21970" y2="67804"/>
                        <a14:backgroundMark x1="6212" y1="54371" x2="8939" y2="59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356"/>
          <a:stretch/>
        </p:blipFill>
        <p:spPr>
          <a:xfrm>
            <a:off x="-2760" y="3056295"/>
            <a:ext cx="3948391" cy="38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4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17" name="직사각형 16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2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3"/>
          <a:stretch/>
        </p:blipFill>
        <p:spPr>
          <a:xfrm>
            <a:off x="5658845" y="3584793"/>
            <a:ext cx="1950852" cy="3071784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9"/>
          <a:stretch/>
        </p:blipFill>
        <p:spPr>
          <a:xfrm>
            <a:off x="7847384" y="3590522"/>
            <a:ext cx="1953979" cy="3080724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2"/>
          <a:stretch/>
        </p:blipFill>
        <p:spPr>
          <a:xfrm>
            <a:off x="10019692" y="3577658"/>
            <a:ext cx="1953979" cy="3070157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grpSp>
        <p:nvGrpSpPr>
          <p:cNvPr id="21" name="그룹 20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2" name="직사각형 21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08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43" name="직사각형 42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/>
          <a:stretch/>
        </p:blipFill>
        <p:spPr>
          <a:xfrm>
            <a:off x="8523439" y="1337634"/>
            <a:ext cx="2250000" cy="3549812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28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31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46" name="직사각형 45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8"/>
          <a:stretch/>
        </p:blipFill>
        <p:spPr>
          <a:xfrm>
            <a:off x="8089366" y="2402223"/>
            <a:ext cx="2250000" cy="3540658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6"/>
          <a:stretch/>
        </p:blipFill>
        <p:spPr>
          <a:xfrm>
            <a:off x="5054420" y="2388973"/>
            <a:ext cx="2250000" cy="3553908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019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9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일반인</a:t>
              </a:r>
              <a:endParaRPr lang="en-US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7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일반인</a:t>
              </a:r>
              <a:endParaRPr lang="en-US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/>
          <a:stretch/>
        </p:blipFill>
        <p:spPr>
          <a:xfrm>
            <a:off x="6096000" y="2062227"/>
            <a:ext cx="2250000" cy="3540437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9"/>
          <a:stretch/>
        </p:blipFill>
        <p:spPr>
          <a:xfrm>
            <a:off x="9082953" y="2062227"/>
            <a:ext cx="2250000" cy="354940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66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일반인</a:t>
              </a:r>
              <a:endParaRPr lang="en-US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/>
          <a:stretch/>
        </p:blipFill>
        <p:spPr>
          <a:xfrm>
            <a:off x="9089903" y="2066033"/>
            <a:ext cx="2250000" cy="3547066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7000" dist="165100" dir="5400000" sy="-100000" algn="bl" rotWithShape="0"/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/>
          <a:stretch/>
        </p:blipFill>
        <p:spPr>
          <a:xfrm>
            <a:off x="6086655" y="2065213"/>
            <a:ext cx="2250000" cy="354870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9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27629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740679" y="1162622"/>
            <a:ext cx="4428266" cy="631084"/>
            <a:chOff x="216123" y="3392526"/>
            <a:chExt cx="4428266" cy="6310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F600DFC-2CE2-4EB7-81C8-2EFCB7C3283E}"/>
                </a:ext>
              </a:extLst>
            </p:cNvPr>
            <p:cNvSpPr txBox="1"/>
            <p:nvPr/>
          </p:nvSpPr>
          <p:spPr>
            <a:xfrm>
              <a:off x="432123" y="3500390"/>
              <a:ext cx="40334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새로운 일거리가 없을까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…?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3" y="3392526"/>
              <a:ext cx="216000" cy="216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661" y="3392526"/>
              <a:ext cx="215728" cy="21572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0758" r="100000">
                        <a14:foregroundMark x1="74848" y1="3838" x2="71970" y2="10021"/>
                        <a14:foregroundMark x1="99091" y1="89979" x2="76364" y2="97868"/>
                        <a14:foregroundMark x1="74091" y1="98507" x2="69545" y2="99574"/>
                        <a14:foregroundMark x1="71667" y1="9382" x2="71061" y2="11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62"/>
          <a:stretch/>
        </p:blipFill>
        <p:spPr>
          <a:xfrm>
            <a:off x="9932457" y="2762969"/>
            <a:ext cx="2259544" cy="409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5" b="100000" l="0" r="73485">
                        <a14:foregroundMark x1="70758" y1="40299" x2="70758" y2="40299"/>
                        <a14:foregroundMark x1="70303" y1="38166" x2="70000" y2="35821"/>
                        <a14:foregroundMark x1="71212" y1="43497" x2="69394" y2="33475"/>
                        <a14:foregroundMark x1="68636" y1="32623" x2="62273" y2="23454"/>
                        <a14:foregroundMark x1="66970" y1="29424" x2="64545" y2="25373"/>
                        <a14:foregroundMark x1="55152" y1="23667" x2="60758" y2="26439"/>
                        <a14:foregroundMark x1="61818" y1="23241" x2="55909" y2="20469"/>
                        <a14:foregroundMark x1="50909" y1="21748" x2="55303" y2="20256"/>
                        <a14:foregroundMark x1="57273" y1="20682" x2="59242" y2="20896"/>
                        <a14:foregroundMark x1="56818" y1="20256" x2="50758" y2="19829"/>
                        <a14:foregroundMark x1="48636" y1="21535" x2="50455" y2="20469"/>
                        <a14:foregroundMark x1="47424" y1="21962" x2="42879" y2="25373"/>
                        <a14:foregroundMark x1="43030" y1="26013" x2="36364" y2="36034"/>
                        <a14:foregroundMark x1="41212" y1="27079" x2="39545" y2="28785"/>
                        <a14:foregroundMark x1="41667" y1="26439" x2="43030" y2="25373"/>
                        <a14:foregroundMark x1="38788" y1="30917" x2="34242" y2="40299"/>
                        <a14:foregroundMark x1="56212" y1="38166" x2="60909" y2="43497"/>
                        <a14:foregroundMark x1="38485" y1="46482" x2="39394" y2="50107"/>
                        <a14:foregroundMark x1="34394" y1="55011" x2="21970" y2="67804"/>
                        <a14:backgroundMark x1="6212" y1="54371" x2="8939" y2="59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356"/>
          <a:stretch/>
        </p:blipFill>
        <p:spPr>
          <a:xfrm>
            <a:off x="-2760" y="3056295"/>
            <a:ext cx="3948391" cy="38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일반인</a:t>
              </a:r>
              <a:endParaRPr lang="en-US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일반인</a:t>
              </a:r>
              <a:endParaRPr lang="en-US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8"/>
          <a:stretch/>
        </p:blipFill>
        <p:spPr>
          <a:xfrm>
            <a:off x="9168211" y="2092763"/>
            <a:ext cx="2250000" cy="3533472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0"/>
          <a:stretch/>
        </p:blipFill>
        <p:spPr>
          <a:xfrm>
            <a:off x="6154681" y="2088079"/>
            <a:ext cx="2250000" cy="3538156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323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일반인</a:t>
              </a:r>
              <a:endParaRPr lang="en-US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/>
          <a:stretch/>
        </p:blipFill>
        <p:spPr>
          <a:xfrm>
            <a:off x="6162635" y="2081175"/>
            <a:ext cx="2250000" cy="3546980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9"/>
          <a:stretch/>
        </p:blipFill>
        <p:spPr>
          <a:xfrm>
            <a:off x="9177317" y="2086147"/>
            <a:ext cx="2250000" cy="353703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9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5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</a:p>
        </p:txBody>
      </p:sp>
      <p:sp>
        <p:nvSpPr>
          <p:cNvPr id="38" name="타원 37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39" name="직선 화살표 연결선 38"/>
          <p:cNvCxnSpPr>
            <a:endCxn id="38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1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</a:p>
        </p:txBody>
      </p:sp>
      <p:sp>
        <p:nvSpPr>
          <p:cNvPr id="38" name="타원 37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39" name="직선 화살표 연결선 38"/>
          <p:cNvCxnSpPr>
            <a:endCxn id="38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3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</a:p>
        </p:txBody>
      </p:sp>
      <p:sp>
        <p:nvSpPr>
          <p:cNvPr id="38" name="타원 37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39" name="직선 화살표 연결선 38"/>
          <p:cNvCxnSpPr>
            <a:endCxn id="38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/>
          <a:stretch/>
        </p:blipFill>
        <p:spPr>
          <a:xfrm>
            <a:off x="6936163" y="2667355"/>
            <a:ext cx="2250000" cy="3541510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3"/>
          <a:stretch/>
        </p:blipFill>
        <p:spPr>
          <a:xfrm>
            <a:off x="4254884" y="2672342"/>
            <a:ext cx="2250000" cy="3535274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9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25" name="직사각형 24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2549"/>
              </a:scheme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</a:p>
        </p:txBody>
      </p:sp>
      <p:sp>
        <p:nvSpPr>
          <p:cNvPr id="38" name="타원 37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39" name="직선 화살표 연결선 38"/>
          <p:cNvCxnSpPr>
            <a:endCxn id="38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6"/>
          <a:stretch/>
        </p:blipFill>
        <p:spPr>
          <a:xfrm>
            <a:off x="6936163" y="2667355"/>
            <a:ext cx="2250000" cy="3541510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3"/>
          <a:stretch/>
        </p:blipFill>
        <p:spPr>
          <a:xfrm>
            <a:off x="4254884" y="2672342"/>
            <a:ext cx="2250000" cy="3535274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/>
          <a:stretch/>
        </p:blipFill>
        <p:spPr>
          <a:xfrm>
            <a:off x="9638815" y="2667355"/>
            <a:ext cx="2250000" cy="3539980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31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47" name="직선 화살표 연결선 46"/>
          <p:cNvCxnSpPr>
            <a:stCxn id="10" idx="6"/>
            <a:endCxn id="46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넛 47"/>
          <p:cNvSpPr/>
          <p:nvPr/>
        </p:nvSpPr>
        <p:spPr>
          <a:xfrm>
            <a:off x="9708121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자유형 48"/>
          <p:cNvSpPr/>
          <p:nvPr/>
        </p:nvSpPr>
        <p:spPr>
          <a:xfrm>
            <a:off x="9349741" y="3528785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6" idx="6"/>
            <a:endCxn id="48" idx="2"/>
          </p:cNvCxnSpPr>
          <p:nvPr/>
        </p:nvCxnSpPr>
        <p:spPr>
          <a:xfrm>
            <a:off x="8467286" y="3273909"/>
            <a:ext cx="124083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47" name="직선 화살표 연결선 46"/>
          <p:cNvCxnSpPr>
            <a:stCxn id="10" idx="6"/>
            <a:endCxn id="46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넛 47"/>
          <p:cNvSpPr/>
          <p:nvPr/>
        </p:nvSpPr>
        <p:spPr>
          <a:xfrm>
            <a:off x="9708121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자유형 48"/>
          <p:cNvSpPr/>
          <p:nvPr/>
        </p:nvSpPr>
        <p:spPr>
          <a:xfrm>
            <a:off x="9349741" y="3528785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6" idx="6"/>
            <a:endCxn id="48" idx="2"/>
          </p:cNvCxnSpPr>
          <p:nvPr/>
        </p:nvCxnSpPr>
        <p:spPr>
          <a:xfrm>
            <a:off x="8467286" y="3273909"/>
            <a:ext cx="124083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6"/>
          <a:stretch/>
        </p:blipFill>
        <p:spPr>
          <a:xfrm>
            <a:off x="3221738" y="2623384"/>
            <a:ext cx="2250000" cy="353234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143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4" b="99524" l="9750" r="89750">
                        <a14:foregroundMark x1="45917" y1="93810" x2="45917" y2="9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2" r="24011"/>
          <a:stretch/>
        </p:blipFill>
        <p:spPr>
          <a:xfrm rot="757500">
            <a:off x="8844763" y="1062181"/>
            <a:ext cx="2146131" cy="2219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634313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39" y="3502139"/>
            <a:ext cx="5528781" cy="33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47" name="직선 화살표 연결선 46"/>
          <p:cNvCxnSpPr>
            <a:stCxn id="10" idx="6"/>
            <a:endCxn id="46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넛 47"/>
          <p:cNvSpPr/>
          <p:nvPr/>
        </p:nvSpPr>
        <p:spPr>
          <a:xfrm>
            <a:off x="9708121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자유형 48"/>
          <p:cNvSpPr/>
          <p:nvPr/>
        </p:nvSpPr>
        <p:spPr>
          <a:xfrm>
            <a:off x="9349741" y="3528785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6" idx="6"/>
            <a:endCxn id="48" idx="2"/>
          </p:cNvCxnSpPr>
          <p:nvPr/>
        </p:nvCxnSpPr>
        <p:spPr>
          <a:xfrm>
            <a:off x="8467286" y="3273909"/>
            <a:ext cx="124083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3"/>
          <a:stretch/>
        </p:blipFill>
        <p:spPr>
          <a:xfrm>
            <a:off x="5863936" y="2603492"/>
            <a:ext cx="2250000" cy="3551633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6"/>
          <a:stretch/>
        </p:blipFill>
        <p:spPr>
          <a:xfrm>
            <a:off x="3221738" y="2623384"/>
            <a:ext cx="2250000" cy="353234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1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0621D69-8B22-4B5C-8B63-1B33EFE25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6"/>
            <a:ext cx="12201345" cy="6920976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3989593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자유형 5"/>
          <p:cNvSpPr/>
          <p:nvPr/>
        </p:nvSpPr>
        <p:spPr>
          <a:xfrm>
            <a:off x="3289161" y="525438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300476" y="1019551"/>
            <a:ext cx="0" cy="18472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292238" y="3735859"/>
            <a:ext cx="10440" cy="179240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280923" y="5661616"/>
            <a:ext cx="2022631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등록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58846" y="1820562"/>
            <a:ext cx="0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4989582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뮤지션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0892" y="3645240"/>
            <a:ext cx="0" cy="13633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989582" y="5146660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47550" y="1019551"/>
            <a:ext cx="0" cy="193783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6323107" y="525438"/>
            <a:ext cx="1172685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 요청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6945816" y="3645240"/>
            <a:ext cx="1734" cy="18830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6504884" y="5528266"/>
            <a:ext cx="809130" cy="494113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7" idx="2"/>
          </p:cNvCxnSpPr>
          <p:nvPr/>
        </p:nvCxnSpPr>
        <p:spPr>
          <a:xfrm>
            <a:off x="4611362" y="3273908"/>
            <a:ext cx="886116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497478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타원 9"/>
          <p:cNvSpPr/>
          <p:nvPr/>
        </p:nvSpPr>
        <p:spPr>
          <a:xfrm>
            <a:off x="6800663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cxnSp>
        <p:nvCxnSpPr>
          <p:cNvPr id="63" name="직선 화살표 연결선 62"/>
          <p:cNvCxnSpPr/>
          <p:nvPr/>
        </p:nvCxnSpPr>
        <p:spPr>
          <a:xfrm>
            <a:off x="2165088" y="3273908"/>
            <a:ext cx="18245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541385" y="1149029"/>
            <a:ext cx="1623703" cy="1588258"/>
            <a:chOff x="10182224" y="291414"/>
            <a:chExt cx="1623703" cy="1588258"/>
          </a:xfrm>
        </p:grpSpPr>
        <p:sp>
          <p:nvSpPr>
            <p:cNvPr id="34" name="직사각형 33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일반인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1385" y="4014406"/>
            <a:ext cx="1623703" cy="1588258"/>
            <a:chOff x="10182224" y="291414"/>
            <a:chExt cx="1623703" cy="1588258"/>
          </a:xfrm>
        </p:grpSpPr>
        <p:sp>
          <p:nvSpPr>
            <p:cNvPr id="39" name="직사각형 38"/>
            <p:cNvSpPr/>
            <p:nvPr/>
          </p:nvSpPr>
          <p:spPr>
            <a:xfrm>
              <a:off x="10182224" y="291414"/>
              <a:ext cx="1623703" cy="1588258"/>
            </a:xfrm>
            <a:prstGeom prst="rect">
              <a:avLst/>
            </a:prstGeom>
            <a:solidFill>
              <a:srgbClr val="F8F8F8">
                <a:alpha val="32941"/>
              </a:srgbClr>
            </a:solidFill>
            <a:ln w="3175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03549" y="807423"/>
              <a:ext cx="1358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뮤지션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>
            <a:stCxn id="7" idx="6"/>
            <a:endCxn id="10" idx="2"/>
          </p:cNvCxnSpPr>
          <p:nvPr/>
        </p:nvCxnSpPr>
        <p:spPr>
          <a:xfrm>
            <a:off x="5820215" y="3273909"/>
            <a:ext cx="9804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8305917" y="1820562"/>
            <a:ext cx="2" cy="11368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>
            <a:off x="7636655" y="1082679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수락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144549" y="3112540"/>
            <a:ext cx="322737" cy="322737"/>
          </a:xfrm>
          <a:prstGeom prst="ellipse">
            <a:avLst/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cxnSp>
        <p:nvCxnSpPr>
          <p:cNvPr id="47" name="직선 화살표 연결선 46"/>
          <p:cNvCxnSpPr>
            <a:stCxn id="10" idx="6"/>
            <a:endCxn id="46" idx="2"/>
          </p:cNvCxnSpPr>
          <p:nvPr/>
        </p:nvCxnSpPr>
        <p:spPr>
          <a:xfrm>
            <a:off x="7123400" y="3273909"/>
            <a:ext cx="10211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넛 47"/>
          <p:cNvSpPr/>
          <p:nvPr/>
        </p:nvSpPr>
        <p:spPr>
          <a:xfrm>
            <a:off x="9708121" y="2963024"/>
            <a:ext cx="621769" cy="621769"/>
          </a:xfrm>
          <a:prstGeom prst="donut">
            <a:avLst>
              <a:gd name="adj" fmla="val 20000"/>
            </a:avLst>
          </a:prstGeom>
          <a:solidFill>
            <a:srgbClr val="F8F8F8">
              <a:alpha val="76863"/>
            </a:srgb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자유형 48"/>
          <p:cNvSpPr/>
          <p:nvPr/>
        </p:nvSpPr>
        <p:spPr>
          <a:xfrm>
            <a:off x="9349741" y="3528785"/>
            <a:ext cx="1338527" cy="605739"/>
          </a:xfrm>
          <a:custGeom>
            <a:avLst/>
            <a:gdLst>
              <a:gd name="connsiteX0" fmla="*/ 0 w 2022631"/>
              <a:gd name="connsiteY0" fmla="*/ 0 h 974751"/>
              <a:gd name="connsiteX1" fmla="*/ 2022631 w 2022631"/>
              <a:gd name="connsiteY1" fmla="*/ 0 h 974751"/>
              <a:gd name="connsiteX2" fmla="*/ 2022631 w 2022631"/>
              <a:gd name="connsiteY2" fmla="*/ 974751 h 974751"/>
              <a:gd name="connsiteX3" fmla="*/ 0 w 2022631"/>
              <a:gd name="connsiteY3" fmla="*/ 974751 h 974751"/>
              <a:gd name="connsiteX4" fmla="*/ 0 w 2022631"/>
              <a:gd name="connsiteY4" fmla="*/ 0 h 97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31" h="974751">
                <a:moveTo>
                  <a:pt x="0" y="0"/>
                </a:moveTo>
                <a:lnTo>
                  <a:pt x="2022631" y="0"/>
                </a:lnTo>
                <a:lnTo>
                  <a:pt x="2022631" y="974751"/>
                </a:lnTo>
                <a:lnTo>
                  <a:pt x="0" y="974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739" tIns="0" rIns="0" bIns="-1" numCol="1" spcCol="1270" anchor="ctr" anchorCtr="0">
            <a:noAutofit/>
          </a:bodyPr>
          <a:lstStyle/>
          <a:p>
            <a:pPr lvl="0" algn="ctr" defTabSz="1377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</a:t>
            </a:r>
            <a:endParaRPr lang="ko-KR" altLang="en-US" sz="1600" b="1" kern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6" idx="6"/>
            <a:endCxn id="48" idx="2"/>
          </p:cNvCxnSpPr>
          <p:nvPr/>
        </p:nvCxnSpPr>
        <p:spPr>
          <a:xfrm>
            <a:off x="8467286" y="3273909"/>
            <a:ext cx="124083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0" y="-62976"/>
            <a:ext cx="12268200" cy="7016226"/>
          </a:xfrm>
          <a:prstGeom prst="rect">
            <a:avLst/>
          </a:prstGeom>
          <a:solidFill>
            <a:srgbClr val="000000">
              <a:alpha val="7411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9" b="1"/>
          <a:stretch/>
        </p:blipFill>
        <p:spPr>
          <a:xfrm>
            <a:off x="515462" y="2606248"/>
            <a:ext cx="2250000" cy="354499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2"/>
          <a:stretch/>
        </p:blipFill>
        <p:spPr>
          <a:xfrm>
            <a:off x="6859407" y="2613339"/>
            <a:ext cx="2250000" cy="3542491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9" b="1"/>
          <a:stretch/>
        </p:blipFill>
        <p:spPr>
          <a:xfrm>
            <a:off x="4073107" y="2640582"/>
            <a:ext cx="2250000" cy="3544995"/>
          </a:xfrm>
          <a:prstGeom prst="roundRect">
            <a:avLst>
              <a:gd name="adj" fmla="val 18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algn="ctr" rotWithShape="0">
              <a:schemeClr val="bg1">
                <a:lumMod val="75000"/>
                <a:alpha val="67000"/>
              </a:schemeClr>
            </a:outerShdw>
            <a:reflection blurRad="25400" stA="26000" endPos="20000" dist="165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2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A7A450-2A2B-4F2E-96C4-23FC4863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1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82117" y="2234514"/>
            <a:ext cx="2442286" cy="2388972"/>
          </a:xfrm>
          <a:prstGeom prst="rect">
            <a:avLst/>
          </a:prstGeom>
          <a:solidFill>
            <a:srgbClr val="F8F8F8">
              <a:alpha val="32941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0448" y="2921168"/>
            <a:ext cx="229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DEMO</a:t>
            </a:r>
            <a:endParaRPr lang="en-US" altLang="ko-KR" sz="5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35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2805" y="2321443"/>
            <a:ext cx="6905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아키텍처</a:t>
            </a:r>
            <a:endParaRPr lang="en-US" altLang="ko-KR" sz="60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4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System Architecture</a:t>
            </a:r>
            <a:endParaRPr lang="ko-KR" altLang="en-US" sz="4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8797" y="2559343"/>
            <a:ext cx="4686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Bold" pitchFamily="34" charset="-127"/>
                <a:ea typeface="Noto Sans CJK KR Bold" pitchFamily="34" charset="-127"/>
              </a:rPr>
              <a:t>ARMU</a:t>
            </a:r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Bold" pitchFamily="34" charset="-127"/>
                <a:ea typeface="Noto Sans CJK KR Bold" pitchFamily="34" charset="-127"/>
              </a:rPr>
              <a:t>에서 사용된 시스템 구현 기술 및 </a:t>
            </a:r>
            <a:endParaRPr lang="en-US" altLang="ko-KR" sz="12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Bold" pitchFamily="34" charset="-127"/>
                <a:ea typeface="Noto Sans CJK KR Bold" pitchFamily="34" charset="-127"/>
              </a:rPr>
              <a:t>시스템 아키텍처 설명</a:t>
            </a:r>
            <a:endParaRPr lang="en-US" altLang="ko-KR" sz="12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Bold" pitchFamily="34" charset="-127"/>
                <a:ea typeface="Noto Sans CJK KR Bold" pitchFamily="34" charset="-127"/>
              </a:rPr>
              <a:t>시스템 전개도를 통해 알기 쉽게 아키텍처 구현</a:t>
            </a:r>
            <a:endParaRPr lang="en-US" altLang="ko-KR" sz="12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endParaRPr lang="en-US" altLang="ko-KR" sz="12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ko-KR" altLang="en-US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95043" y="3238145"/>
            <a:ext cx="4178473" cy="923330"/>
            <a:chOff x="7540279" y="3422372"/>
            <a:chExt cx="4178473" cy="923330"/>
          </a:xfrm>
        </p:grpSpPr>
        <p:sp>
          <p:nvSpPr>
            <p:cNvPr id="2" name="TextBox 1"/>
            <p:cNvSpPr txBox="1"/>
            <p:nvPr/>
          </p:nvSpPr>
          <p:spPr>
            <a:xfrm>
              <a:off x="8013527" y="3521332"/>
              <a:ext cx="3705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</a:t>
              </a:r>
              <a:r>
                <a:rPr lang="en-US" altLang="ko-KR" sz="200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owered By </a:t>
              </a:r>
              <a:endParaRPr lang="en-US" altLang="ko-KR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00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ARMU Team</a:t>
              </a:r>
              <a:endParaRPr lang="ko-KR" altLang="en-US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0279" y="3422372"/>
              <a:ext cx="53091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#</a:t>
              </a:r>
              <a:endParaRPr lang="ko-KR" altLang="en-US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74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108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양쪽 대괄호 31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652986" y="5069148"/>
            <a:ext cx="1661234" cy="1661234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HTML &amp; CSS &amp; JavaScript</a:t>
            </a:r>
            <a:endParaRPr lang="ko-KR" altLang="en-US" sz="1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519578" y="2332382"/>
            <a:ext cx="1661234" cy="1661234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Tomcat</a:t>
            </a:r>
            <a:endParaRPr lang="ko-KR" altLang="en-US" sz="20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795092" y="1121435"/>
            <a:ext cx="1661234" cy="1661234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04303" y="1420104"/>
            <a:ext cx="1670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ea typeface="-윤고딕310" panose="02030504000101010101" pitchFamily="18" charset="-127"/>
              </a:rPr>
              <a:t>Spring </a:t>
            </a:r>
            <a:r>
              <a:rPr lang="en-US" altLang="ko-KR" sz="20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ea typeface="-윤고딕310" panose="02030504000101010101" pitchFamily="18" charset="-127"/>
              </a:rPr>
              <a:t>Framework &amp; </a:t>
            </a:r>
            <a:r>
              <a:rPr lang="en-US" altLang="ko-KR" sz="20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ea typeface="-윤고딕310" panose="02030504000101010101" pitchFamily="18" charset="-127"/>
              </a:rPr>
              <a:t>MyBatis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ea typeface="-윤고딕310" panose="02030504000101010101" pitchFamily="18" charset="-127"/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</a:t>
            </a:r>
            <a:r>
              <a:rPr lang="en-US" altLang="ko-KR" sz="32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944608" y="5069148"/>
            <a:ext cx="1661234" cy="1661234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jQuery &amp;</a:t>
            </a:r>
          </a:p>
          <a:p>
            <a:pPr algn="ctr"/>
            <a:r>
              <a:rPr lang="en-US" altLang="ko-KR" sz="14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</a:t>
            </a:r>
            <a:r>
              <a:rPr lang="en-US" altLang="ko-KR" sz="14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ripto-js </a:t>
            </a:r>
            <a:r>
              <a:rPr lang="en-US" altLang="ko-KR" sz="14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&amp;</a:t>
            </a:r>
          </a:p>
          <a:p>
            <a:pPr algn="ctr"/>
            <a:r>
              <a:rPr lang="en-US" altLang="ko-KR" sz="14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Moment </a:t>
            </a:r>
            <a:r>
              <a:rPr lang="en-US" altLang="ko-KR" sz="14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&amp;</a:t>
            </a:r>
          </a:p>
          <a:p>
            <a:pPr algn="ctr"/>
            <a:r>
              <a:rPr lang="en-US" altLang="ko-KR" sz="14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Handlebars</a:t>
            </a:r>
            <a:endParaRPr lang="ko-KR" altLang="en-US" sz="14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5744458" y="4016758"/>
            <a:ext cx="0" cy="355312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303911" y="1350335"/>
            <a:ext cx="1661234" cy="1661234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Express Framework</a:t>
            </a:r>
            <a:endParaRPr lang="ko-KR" altLang="en-US" sz="14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7" name="이등변 삼각형 1031"/>
          <p:cNvSpPr/>
          <p:nvPr/>
        </p:nvSpPr>
        <p:spPr>
          <a:xfrm rot="10800000">
            <a:off x="5667303" y="4335438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1" name="이등변 삼각형 1031"/>
          <p:cNvSpPr/>
          <p:nvPr/>
        </p:nvSpPr>
        <p:spPr>
          <a:xfrm rot="10800000" flipV="1">
            <a:off x="5671120" y="378307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 flipV="1">
            <a:off x="10234893" y="4005715"/>
            <a:ext cx="0" cy="355312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이등변 삼각형 1031"/>
          <p:cNvSpPr/>
          <p:nvPr/>
        </p:nvSpPr>
        <p:spPr>
          <a:xfrm rot="10800000">
            <a:off x="10157738" y="4324395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4" name="이등변 삼각형 1031"/>
          <p:cNvSpPr/>
          <p:nvPr/>
        </p:nvSpPr>
        <p:spPr>
          <a:xfrm rot="10800000" flipV="1">
            <a:off x="10161555" y="3772028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rot="-240000" flipV="1">
            <a:off x="6647678" y="2192749"/>
            <a:ext cx="272186" cy="219826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이등변 삼각형 1031"/>
          <p:cNvSpPr/>
          <p:nvPr/>
        </p:nvSpPr>
        <p:spPr>
          <a:xfrm rot="13440000">
            <a:off x="6498489" y="2367712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7" name="이등변 삼각형 1031"/>
          <p:cNvSpPr/>
          <p:nvPr/>
        </p:nvSpPr>
        <p:spPr>
          <a:xfrm rot="13500000" flipV="1">
            <a:off x="6884406" y="1995659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0" name="이등변 삼각형 1031"/>
          <p:cNvSpPr/>
          <p:nvPr/>
        </p:nvSpPr>
        <p:spPr>
          <a:xfrm rot="7980000" flipV="1">
            <a:off x="8953768" y="2004152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1" name="이등변 삼각형 1031"/>
          <p:cNvSpPr/>
          <p:nvPr/>
        </p:nvSpPr>
        <p:spPr>
          <a:xfrm rot="18720000" flipV="1">
            <a:off x="9348080" y="2370757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rot="-5820000" flipV="1">
            <a:off x="9092428" y="2214250"/>
            <a:ext cx="272186" cy="219826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TextBox 103"/>
          <p:cNvSpPr txBox="1"/>
          <p:nvPr/>
        </p:nvSpPr>
        <p:spPr>
          <a:xfrm>
            <a:off x="5786748" y="4024510"/>
            <a:ext cx="115124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261153" y="4016618"/>
            <a:ext cx="18442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 &amp; WebSocket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66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-752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5869153" y="3783071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7" name="이등변 삼각형 1031"/>
          <p:cNvSpPr/>
          <p:nvPr/>
        </p:nvSpPr>
        <p:spPr>
          <a:xfrm rot="10800000">
            <a:off x="5791998" y="4335438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1" name="이등변 삼각형 1031"/>
          <p:cNvSpPr/>
          <p:nvPr/>
        </p:nvSpPr>
        <p:spPr>
          <a:xfrm rot="10800000" flipV="1">
            <a:off x="5586883" y="378307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V="1">
            <a:off x="6434051" y="2108706"/>
            <a:ext cx="411310" cy="46078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이등변 삼각형 1031"/>
          <p:cNvSpPr/>
          <p:nvPr/>
        </p:nvSpPr>
        <p:spPr>
          <a:xfrm rot="13440000">
            <a:off x="6565031" y="2490098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7" name="이등변 삼각형 1031"/>
          <p:cNvSpPr/>
          <p:nvPr/>
        </p:nvSpPr>
        <p:spPr>
          <a:xfrm rot="13500000" flipV="1">
            <a:off x="6817902" y="1920842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0" name="이등변 삼각형 1031"/>
          <p:cNvSpPr/>
          <p:nvPr/>
        </p:nvSpPr>
        <p:spPr>
          <a:xfrm rot="8220000" flipV="1">
            <a:off x="8960582" y="1936627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1" name="이등변 삼각형 1031"/>
          <p:cNvSpPr/>
          <p:nvPr/>
        </p:nvSpPr>
        <p:spPr>
          <a:xfrm rot="18720000" flipV="1">
            <a:off x="9228276" y="248525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flipH="1" flipV="1">
            <a:off x="8828116" y="2108706"/>
            <a:ext cx="419243" cy="449842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TextBox 103"/>
          <p:cNvSpPr txBox="1"/>
          <p:nvPr/>
        </p:nvSpPr>
        <p:spPr>
          <a:xfrm>
            <a:off x="5117015" y="4007285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473633" y="3987667"/>
            <a:ext cx="18442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 &amp; WebSocket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5675484" y="4016774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5823621" y="3994440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0372487" y="3746284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이등변 삼각형 1031"/>
          <p:cNvSpPr/>
          <p:nvPr/>
        </p:nvSpPr>
        <p:spPr>
          <a:xfrm rot="10800000">
            <a:off x="10295332" y="429865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42" name="이등변 삼각형 1031"/>
          <p:cNvSpPr/>
          <p:nvPr/>
        </p:nvSpPr>
        <p:spPr>
          <a:xfrm rot="10800000" flipV="1">
            <a:off x="10090217" y="3746284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10178818" y="3979987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/>
          <p:cNvSpPr txBox="1"/>
          <p:nvPr/>
        </p:nvSpPr>
        <p:spPr>
          <a:xfrm>
            <a:off x="10341686" y="3979942"/>
            <a:ext cx="17793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WebSocket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6707478" y="2108706"/>
            <a:ext cx="399904" cy="46078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9095809" y="2125716"/>
            <a:ext cx="419243" cy="449842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64"/>
          <p:cNvSpPr txBox="1"/>
          <p:nvPr/>
        </p:nvSpPr>
        <p:spPr>
          <a:xfrm>
            <a:off x="6707917" y="2355408"/>
            <a:ext cx="1874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Response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0688" y="2069380"/>
            <a:ext cx="15723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Request 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553390" y="2138966"/>
            <a:ext cx="15186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Response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47687" y="2013392"/>
            <a:ext cx="15723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Request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3483" y="2328902"/>
            <a:ext cx="39981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웹 서버는 </a:t>
            </a:r>
            <a:endParaRPr lang="en-US" altLang="ko-KR" sz="44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4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Bold" pitchFamily="34" charset="-127"/>
                <a:ea typeface="Noto Sans CJK KR Bold" pitchFamily="34" charset="-127"/>
              </a:rPr>
              <a:t>JAVA Web </a:t>
            </a:r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Server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사용</a:t>
            </a:r>
            <a:endParaRPr lang="ko-KR" altLang="en-US" sz="2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517" y="4290463"/>
            <a:ext cx="5868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채팅 서버는 </a:t>
            </a:r>
            <a:endParaRPr lang="en-US" altLang="ko-KR" sz="44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4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NODEJS</a:t>
            </a:r>
            <a:r>
              <a:rPr lang="en-US" altLang="ko-KR" sz="4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Server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사용</a:t>
            </a:r>
            <a:endParaRPr lang="ko-KR" altLang="en-US" sz="2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48" name="양쪽 대괄호 47"/>
          <p:cNvSpPr/>
          <p:nvPr/>
        </p:nvSpPr>
        <p:spPr>
          <a:xfrm>
            <a:off x="492327" y="2334372"/>
            <a:ext cx="3780417" cy="1392973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51" name="양쪽 대괄호 50"/>
          <p:cNvSpPr/>
          <p:nvPr/>
        </p:nvSpPr>
        <p:spPr>
          <a:xfrm>
            <a:off x="493273" y="4293804"/>
            <a:ext cx="3780417" cy="1392973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49" name="양쪽 대괄호 48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7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108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</a:t>
            </a:r>
            <a:r>
              <a:rPr lang="en-US" altLang="ko-KR" sz="32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5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108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</a:t>
            </a:r>
            <a:r>
              <a:rPr lang="en-US" altLang="ko-KR" sz="32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1" name="이등변 삼각형 1031"/>
          <p:cNvSpPr>
            <a:spLocks noChangeAspect="1"/>
          </p:cNvSpPr>
          <p:nvPr/>
        </p:nvSpPr>
        <p:spPr>
          <a:xfrm rot="10800000" flipV="1">
            <a:off x="5583110" y="3730620"/>
            <a:ext cx="207982" cy="36436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075450" y="4090415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5675484" y="3991834"/>
            <a:ext cx="0" cy="64800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양쪽 대괄호 18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1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108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</a:t>
            </a:r>
            <a:r>
              <a:rPr lang="en-US" altLang="ko-KR" sz="32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1" name="이등변 삼각형 1031"/>
          <p:cNvSpPr/>
          <p:nvPr/>
        </p:nvSpPr>
        <p:spPr>
          <a:xfrm rot="10800000" flipV="1">
            <a:off x="5586883" y="378307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V="1">
            <a:off x="6458990" y="2141958"/>
            <a:ext cx="411310" cy="460789"/>
          </a:xfrm>
          <a:prstGeom prst="line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이등변 삼각형 1031"/>
          <p:cNvSpPr>
            <a:spLocks noChangeAspect="1"/>
          </p:cNvSpPr>
          <p:nvPr/>
        </p:nvSpPr>
        <p:spPr>
          <a:xfrm rot="13380000" flipV="1">
            <a:off x="6810730" y="1955666"/>
            <a:ext cx="184942" cy="324000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5675484" y="4016774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TextBox 65"/>
          <p:cNvSpPr txBox="1"/>
          <p:nvPr/>
        </p:nvSpPr>
        <p:spPr>
          <a:xfrm>
            <a:off x="5260688" y="2069380"/>
            <a:ext cx="15723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75450" y="4090415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양쪽 대괄호 21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27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108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</a:t>
            </a:r>
            <a:r>
              <a:rPr lang="en-US" altLang="ko-KR" sz="32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1" name="이등변 삼각형 1031"/>
          <p:cNvSpPr/>
          <p:nvPr/>
        </p:nvSpPr>
        <p:spPr>
          <a:xfrm rot="10800000" flipV="1">
            <a:off x="5586883" y="378307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V="1">
            <a:off x="6434051" y="2108706"/>
            <a:ext cx="411310" cy="46078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이등변 삼각형 1031"/>
          <p:cNvSpPr>
            <a:spLocks noChangeAspect="1"/>
          </p:cNvSpPr>
          <p:nvPr/>
        </p:nvSpPr>
        <p:spPr>
          <a:xfrm rot="13440000">
            <a:off x="6553406" y="2404305"/>
            <a:ext cx="200602" cy="3514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7" name="이등변 삼각형 1031"/>
          <p:cNvSpPr/>
          <p:nvPr/>
        </p:nvSpPr>
        <p:spPr>
          <a:xfrm rot="13500000" flipV="1">
            <a:off x="6817902" y="1920842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5675484" y="4016774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6707478" y="2067141"/>
            <a:ext cx="399904" cy="460789"/>
          </a:xfrm>
          <a:prstGeom prst="lin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64"/>
          <p:cNvSpPr txBox="1"/>
          <p:nvPr/>
        </p:nvSpPr>
        <p:spPr>
          <a:xfrm>
            <a:off x="6807673" y="2322156"/>
            <a:ext cx="1874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Response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0688" y="2069380"/>
            <a:ext cx="15723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75450" y="4090415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양쪽 대괄호 24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4" b="99524" l="9750" r="89750">
                        <a14:foregroundMark x1="45917" y1="93810" x2="45917" y2="9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2" r="24011"/>
          <a:stretch/>
        </p:blipFill>
        <p:spPr>
          <a:xfrm rot="757500">
            <a:off x="8844763" y="1062181"/>
            <a:ext cx="2146131" cy="2219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634313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31353" y="3023176"/>
            <a:ext cx="5858839" cy="631084"/>
            <a:chOff x="216123" y="3392526"/>
            <a:chExt cx="5858839" cy="6310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F600DFC-2CE2-4EB7-81C8-2EFCB7C3283E}"/>
                </a:ext>
              </a:extLst>
            </p:cNvPr>
            <p:cNvSpPr txBox="1"/>
            <p:nvPr/>
          </p:nvSpPr>
          <p:spPr>
            <a:xfrm>
              <a:off x="432123" y="3500390"/>
              <a:ext cx="5472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결혼식 축가를 누구한테 부탁하지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3" y="3392526"/>
              <a:ext cx="216000" cy="216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234" y="3392526"/>
              <a:ext cx="215728" cy="21572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39" y="3502139"/>
            <a:ext cx="5528781" cy="33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2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1083" y="0"/>
            <a:ext cx="1219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Making Architecture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https://d30y9cdsu7xlg0.cloudfront.net/png/117210-20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86790"/>
            <a:ext cx="392115" cy="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>
            <a:spLocks/>
          </p:cNvSpPr>
          <p:nvPr/>
        </p:nvSpPr>
        <p:spPr>
          <a:xfrm>
            <a:off x="4982303" y="4659226"/>
            <a:ext cx="6014746" cy="81984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Clients</a:t>
            </a:r>
            <a:endParaRPr lang="ko-KR" altLang="en-US" sz="36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7" name="모서리가 둥근 직사각형 76"/>
          <p:cNvSpPr>
            <a:spLocks/>
          </p:cNvSpPr>
          <p:nvPr/>
        </p:nvSpPr>
        <p:spPr>
          <a:xfrm>
            <a:off x="4982303" y="2625267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 Java </a:t>
            </a:r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Web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034744" y="561355"/>
            <a:ext cx="1909864" cy="1510440"/>
          </a:xfrm>
          <a:prstGeom prst="roundRect">
            <a:avLst>
              <a:gd name="adj" fmla="val 14925"/>
            </a:avLst>
          </a:prstGeom>
          <a:solidFill>
            <a:schemeClr val="bg1">
              <a:lumMod val="85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MySQL DBMS</a:t>
            </a:r>
            <a:endParaRPr lang="ko-KR" altLang="en-US" sz="3200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5844214" y="3758132"/>
            <a:ext cx="0" cy="588999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모서리가 둥근 직사각형 84"/>
          <p:cNvSpPr>
            <a:spLocks/>
          </p:cNvSpPr>
          <p:nvPr/>
        </p:nvSpPr>
        <p:spPr>
          <a:xfrm>
            <a:off x="9472738" y="2625266"/>
            <a:ext cx="1524311" cy="1075465"/>
          </a:xfrm>
          <a:prstGeom prst="roundRect">
            <a:avLst>
              <a:gd name="adj" fmla="val 14925"/>
            </a:avLst>
          </a:prstGeom>
          <a:solidFill>
            <a:schemeClr val="accent1">
              <a:lumMod val="60000"/>
              <a:lumOff val="40000"/>
            </a:schemeClr>
          </a:solidFill>
          <a:ln w="53975" cmpd="sng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</a:rPr>
              <a:t>NodeJS Server</a:t>
            </a:r>
            <a:endParaRPr lang="ko-KR" altLang="en-US" b="1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7" name="이등변 삼각형 1031"/>
          <p:cNvSpPr>
            <a:spLocks noChangeAspect="1"/>
          </p:cNvSpPr>
          <p:nvPr/>
        </p:nvSpPr>
        <p:spPr>
          <a:xfrm rot="10800000">
            <a:off x="5745706" y="4229399"/>
            <a:ext cx="200603" cy="3514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1" name="이등변 삼각형 1031"/>
          <p:cNvSpPr/>
          <p:nvPr/>
        </p:nvSpPr>
        <p:spPr>
          <a:xfrm rot="10800000" flipV="1">
            <a:off x="5586883" y="3783071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V="1">
            <a:off x="6434051" y="2108706"/>
            <a:ext cx="411310" cy="46078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이등변 삼각형 1031"/>
          <p:cNvSpPr/>
          <p:nvPr/>
        </p:nvSpPr>
        <p:spPr>
          <a:xfrm rot="13440000">
            <a:off x="6565031" y="2490098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7" name="이등변 삼각형 1031"/>
          <p:cNvSpPr/>
          <p:nvPr/>
        </p:nvSpPr>
        <p:spPr>
          <a:xfrm rot="13500000" flipV="1">
            <a:off x="6817902" y="1920842"/>
            <a:ext cx="154310" cy="270334"/>
          </a:xfrm>
          <a:custGeom>
            <a:avLst/>
            <a:gdLst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0 w 154310"/>
              <a:gd name="connsiteY3" fmla="*/ 270334 h 270334"/>
              <a:gd name="connsiteX0" fmla="*/ 0 w 154310"/>
              <a:gd name="connsiteY0" fmla="*/ 270334 h 270334"/>
              <a:gd name="connsiteX1" fmla="*/ 77155 w 154310"/>
              <a:gd name="connsiteY1" fmla="*/ 0 h 270334"/>
              <a:gd name="connsiteX2" fmla="*/ 154310 w 154310"/>
              <a:gd name="connsiteY2" fmla="*/ 270334 h 270334"/>
              <a:gd name="connsiteX3" fmla="*/ 73656 w 154310"/>
              <a:gd name="connsiteY3" fmla="*/ 187267 h 270334"/>
              <a:gd name="connsiteX4" fmla="*/ 0 w 154310"/>
              <a:gd name="connsiteY4" fmla="*/ 270334 h 27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10" h="270334">
                <a:moveTo>
                  <a:pt x="0" y="270334"/>
                </a:moveTo>
                <a:lnTo>
                  <a:pt x="77155" y="0"/>
                </a:lnTo>
                <a:lnTo>
                  <a:pt x="154310" y="270334"/>
                </a:lnTo>
                <a:cubicBezTo>
                  <a:pt x="127425" y="270162"/>
                  <a:pt x="100541" y="187439"/>
                  <a:pt x="73656" y="187267"/>
                </a:cubicBezTo>
                <a:lnTo>
                  <a:pt x="0" y="270334"/>
                </a:lnTo>
                <a:close/>
              </a:path>
            </a:pathLst>
          </a:cu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5675484" y="4016774"/>
            <a:ext cx="0" cy="58899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5881812" y="4002753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6707478" y="2108706"/>
            <a:ext cx="399904" cy="460789"/>
          </a:xfrm>
          <a:prstGeom prst="line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TextBox 65"/>
          <p:cNvSpPr txBox="1"/>
          <p:nvPr/>
        </p:nvSpPr>
        <p:spPr>
          <a:xfrm>
            <a:off x="5260688" y="2069380"/>
            <a:ext cx="15723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07673" y="2322156"/>
            <a:ext cx="1874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Response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75450" y="4090415"/>
            <a:ext cx="643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양쪽 대괄호 27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 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174525" y="1440711"/>
            <a:ext cx="1626220" cy="474971"/>
            <a:chOff x="5240096" y="1668000"/>
            <a:chExt cx="1626220" cy="474971"/>
          </a:xfrm>
        </p:grpSpPr>
        <p:sp>
          <p:nvSpPr>
            <p:cNvPr id="24" name="TextBox 23"/>
            <p:cNvSpPr txBox="1"/>
            <p:nvPr/>
          </p:nvSpPr>
          <p:spPr>
            <a:xfrm>
              <a:off x="5715067" y="1750036"/>
              <a:ext cx="1151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프론</a:t>
              </a:r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트</a:t>
              </a:r>
              <a:r>
                <a:rPr lang="ko-KR" altLang="en-US" sz="1400" dirty="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엔드</a:t>
              </a:r>
              <a:endPara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28" name="Picture 4" descr="https://d30y9cdsu7xlg0.cloudfront.net/png/33306-20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096" y="1668000"/>
              <a:ext cx="474971" cy="4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5359718" y="1975012"/>
            <a:ext cx="1626220" cy="474971"/>
            <a:chOff x="5592728" y="2192394"/>
            <a:chExt cx="1626220" cy="474971"/>
          </a:xfrm>
        </p:grpSpPr>
        <p:sp>
          <p:nvSpPr>
            <p:cNvPr id="51" name="TextBox 50"/>
            <p:cNvSpPr txBox="1"/>
            <p:nvPr/>
          </p:nvSpPr>
          <p:spPr>
            <a:xfrm>
              <a:off x="6067699" y="2274430"/>
              <a:ext cx="1151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백 엔드</a:t>
              </a:r>
              <a:endPara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2" name="Picture 4" descr="https://d30y9cdsu7xlg0.cloudfront.net/png/33306-20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728" y="2192394"/>
              <a:ext cx="474971" cy="4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타원 52"/>
          <p:cNvSpPr/>
          <p:nvPr/>
        </p:nvSpPr>
        <p:spPr>
          <a:xfrm>
            <a:off x="4262295" y="4040236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518254" y="4048655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701469" y="2562412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9186448" y="1938643"/>
            <a:ext cx="1626220" cy="474971"/>
            <a:chOff x="5592728" y="2192394"/>
            <a:chExt cx="1626220" cy="474971"/>
          </a:xfrm>
        </p:grpSpPr>
        <p:sp>
          <p:nvSpPr>
            <p:cNvPr id="66" name="TextBox 65"/>
            <p:cNvSpPr txBox="1"/>
            <p:nvPr/>
          </p:nvSpPr>
          <p:spPr>
            <a:xfrm>
              <a:off x="6067699" y="2274430"/>
              <a:ext cx="1151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사용툴</a:t>
              </a:r>
              <a:endPara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7" name="Picture 4" descr="https://d30y9cdsu7xlg0.cloudfront.net/png/33306-20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728" y="2192394"/>
              <a:ext cx="474971" cy="4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타원 67"/>
          <p:cNvSpPr/>
          <p:nvPr/>
        </p:nvSpPr>
        <p:spPr>
          <a:xfrm>
            <a:off x="8670845" y="2571949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9854455" y="2571949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9879394" y="4002305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707458" y="4061661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227052" y="2589777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441857" y="2557923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720420" y="3996602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68" y="4174070"/>
            <a:ext cx="741990" cy="741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94" y="2743964"/>
            <a:ext cx="679508" cy="6353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310" y="4372742"/>
            <a:ext cx="853297" cy="2384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95" y="2557923"/>
            <a:ext cx="955774" cy="95577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26" y="4119100"/>
            <a:ext cx="783016" cy="7830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67" y="4061661"/>
            <a:ext cx="935253" cy="9352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13" y="4212612"/>
            <a:ext cx="822224" cy="425565"/>
          </a:xfrm>
          <a:prstGeom prst="rect">
            <a:avLst/>
          </a:prstGeom>
        </p:spPr>
      </p:pic>
      <p:pic>
        <p:nvPicPr>
          <p:cNvPr id="1024" name="그림 10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91" y="2753658"/>
            <a:ext cx="780452" cy="539222"/>
          </a:xfrm>
          <a:prstGeom prst="rect">
            <a:avLst/>
          </a:prstGeom>
        </p:spPr>
      </p:pic>
      <p:pic>
        <p:nvPicPr>
          <p:cNvPr id="1025" name="그림 10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17" y="2647504"/>
            <a:ext cx="698984" cy="79108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15" y="2849680"/>
            <a:ext cx="912008" cy="346164"/>
          </a:xfrm>
          <a:prstGeom prst="rect">
            <a:avLst/>
          </a:prstGeom>
        </p:spPr>
      </p:pic>
      <p:sp>
        <p:nvSpPr>
          <p:cNvPr id="61" name="양쪽 대괄호 60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Back-End, Using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Tools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5" y="2044431"/>
            <a:ext cx="875456" cy="87545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48" y="2156820"/>
            <a:ext cx="601466" cy="60146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4" y="3423092"/>
            <a:ext cx="838597" cy="40252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40" y="4593881"/>
            <a:ext cx="865220" cy="64796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91" y="4758216"/>
            <a:ext cx="828000" cy="319292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79" y="3224595"/>
            <a:ext cx="900000" cy="90000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3" y="4438225"/>
            <a:ext cx="1141280" cy="1037527"/>
          </a:xfrm>
          <a:prstGeom prst="rect">
            <a:avLst/>
          </a:prstGeom>
        </p:spPr>
      </p:pic>
      <p:sp>
        <p:nvSpPr>
          <p:cNvPr id="97" name="타원 96"/>
          <p:cNvSpPr/>
          <p:nvPr/>
        </p:nvSpPr>
        <p:spPr>
          <a:xfrm>
            <a:off x="292548" y="1965105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86822" y="3174862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2926345" y="4423649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611844" y="4428177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1598329" y="1968446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1617768" y="3145956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292548" y="4428177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02595" y="5666209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2548" y="6005298"/>
            <a:ext cx="118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Animsition</a:t>
            </a:r>
          </a:p>
        </p:txBody>
      </p:sp>
      <p:sp>
        <p:nvSpPr>
          <p:cNvPr id="106" name="타원 105"/>
          <p:cNvSpPr/>
          <p:nvPr/>
        </p:nvSpPr>
        <p:spPr>
          <a:xfrm>
            <a:off x="2936392" y="5653880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926345" y="5992969"/>
            <a:ext cx="1184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Blueimp-file-upload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05" y="2168647"/>
            <a:ext cx="629731" cy="629731"/>
          </a:xfrm>
          <a:prstGeom prst="rect">
            <a:avLst/>
          </a:prstGeom>
        </p:spPr>
      </p:pic>
      <p:sp>
        <p:nvSpPr>
          <p:cNvPr id="109" name="타원 108"/>
          <p:cNvSpPr/>
          <p:nvPr/>
        </p:nvSpPr>
        <p:spPr>
          <a:xfrm>
            <a:off x="2945333" y="1975865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50" y="3439714"/>
            <a:ext cx="901700" cy="561975"/>
          </a:xfrm>
          <a:prstGeom prst="rect">
            <a:avLst/>
          </a:prstGeom>
        </p:spPr>
      </p:pic>
      <p:sp>
        <p:nvSpPr>
          <p:cNvPr id="111" name="타원 110"/>
          <p:cNvSpPr/>
          <p:nvPr/>
        </p:nvSpPr>
        <p:spPr>
          <a:xfrm>
            <a:off x="2945333" y="3137030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621891" y="5666210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11844" y="6005299"/>
            <a:ext cx="118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Crypto-</a:t>
            </a:r>
            <a:r>
              <a:rPr lang="en-US" altLang="ko-KR" sz="1200" dirty="0" err="1" smtClean="0">
                <a:latin typeface="HY견고딕" pitchFamily="18" charset="-127"/>
                <a:ea typeface="HY견고딕" pitchFamily="18" charset="-127"/>
              </a:rPr>
              <a:t>Js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2595" y="5653879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621891" y="5653880"/>
            <a:ext cx="1031210" cy="979370"/>
          </a:xfrm>
          <a:prstGeom prst="ellipse">
            <a:avLst/>
          </a:prstGeom>
          <a:noFill/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3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1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9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8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7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9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6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9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9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3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9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2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9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1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9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9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9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9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98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9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7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9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1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9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9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34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9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3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9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2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9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61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9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9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79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9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8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9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97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9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6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9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1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9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24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9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33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9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42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9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1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6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9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7" grpId="0" animBg="1"/>
      <p:bldP spid="68" grpId="0" animBg="1"/>
      <p:bldP spid="78" grpId="0" animBg="1"/>
      <p:bldP spid="82" grpId="0" animBg="1"/>
      <p:bldP spid="84" grpId="0" animBg="1"/>
      <p:bldP spid="88" grpId="0" animBg="1"/>
      <p:bldP spid="90" grpId="0" animBg="1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9" grpId="0" animBg="1"/>
      <p:bldP spid="111" grpId="0" animBg="1"/>
      <p:bldP spid="112" grpId="0" animBg="1"/>
      <p:bldP spid="115" grpId="0" animBg="1"/>
      <p:bldP spid="1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1192925" y="3012618"/>
            <a:ext cx="98443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스프링 프레임 워크 </a:t>
            </a:r>
            <a:r>
              <a:rPr lang="ko-KR" altLang="en-US" sz="4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스케줄러를</a:t>
            </a:r>
            <a:endParaRPr lang="en-US" altLang="ko-KR" sz="4400" dirty="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</a:t>
            </a:r>
            <a:r>
              <a:rPr lang="en-US" altLang="ko-KR" sz="4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4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미니 세미나</a:t>
            </a:r>
            <a:endParaRPr lang="en-US" altLang="ko-KR" sz="4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양쪽 대괄호 85"/>
          <p:cNvSpPr/>
          <p:nvPr/>
        </p:nvSpPr>
        <p:spPr>
          <a:xfrm>
            <a:off x="1503251" y="2504134"/>
            <a:ext cx="9185497" cy="2525072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Scheduler?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5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Scheduler?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4275" y="2146276"/>
            <a:ext cx="4364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지정된 시간마다 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작동되는 프로그램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양쪽 대괄호 14"/>
          <p:cNvSpPr/>
          <p:nvPr/>
        </p:nvSpPr>
        <p:spPr>
          <a:xfrm>
            <a:off x="3873196" y="2021990"/>
            <a:ext cx="4206769" cy="1280164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5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2807"/>
            <a:ext cx="122004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양쪽 대괄호 25"/>
          <p:cNvSpPr/>
          <p:nvPr/>
        </p:nvSpPr>
        <p:spPr>
          <a:xfrm>
            <a:off x="6830228" y="3746628"/>
            <a:ext cx="2499473" cy="2456694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2490" y="4476643"/>
            <a:ext cx="2814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스프링</a:t>
            </a:r>
            <a:endParaRPr lang="en-US" altLang="ko-KR" sz="2800" dirty="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 err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스케쥴러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양쪽 대괄호 27"/>
          <p:cNvSpPr/>
          <p:nvPr/>
        </p:nvSpPr>
        <p:spPr>
          <a:xfrm>
            <a:off x="2538495" y="3767907"/>
            <a:ext cx="2499473" cy="2456694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80757" y="4497922"/>
            <a:ext cx="2814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스프링</a:t>
            </a:r>
            <a:endParaRPr lang="en-US" altLang="ko-KR" sz="28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쿼츠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64275" y="2146276"/>
            <a:ext cx="4364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지정된 시간마다 </a:t>
            </a:r>
            <a:endParaRPr lang="en-US" altLang="ko-KR" sz="280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작동되는 프로그램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양쪽 대괄호 30"/>
          <p:cNvSpPr/>
          <p:nvPr/>
        </p:nvSpPr>
        <p:spPr>
          <a:xfrm>
            <a:off x="3873196" y="2021990"/>
            <a:ext cx="4206769" cy="1280164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Scheduler?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양쪽 대괄호 17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17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764275" y="2146276"/>
            <a:ext cx="4364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지정된 시간마다 </a:t>
            </a:r>
            <a:endParaRPr lang="en-US" altLang="ko-KR" sz="280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작동되는 프로그램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양쪽 대괄호 30"/>
          <p:cNvSpPr/>
          <p:nvPr/>
        </p:nvSpPr>
        <p:spPr>
          <a:xfrm>
            <a:off x="3873196" y="2021990"/>
            <a:ext cx="4206769" cy="1280164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8" name="도넛 17"/>
          <p:cNvSpPr/>
          <p:nvPr/>
        </p:nvSpPr>
        <p:spPr>
          <a:xfrm>
            <a:off x="7001308" y="3896754"/>
            <a:ext cx="2157310" cy="2157310"/>
          </a:xfrm>
          <a:prstGeom prst="donut">
            <a:avLst>
              <a:gd name="adj" fmla="val 4991"/>
            </a:avLst>
          </a:prstGeom>
          <a:solidFill>
            <a:srgbClr val="0D143C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2704953" y="3896754"/>
            <a:ext cx="2166553" cy="2156441"/>
            <a:chOff x="5970936" y="2758303"/>
            <a:chExt cx="1179176" cy="1166137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5970936" y="2758303"/>
              <a:ext cx="1166137" cy="1166137"/>
            </a:xfrm>
            <a:prstGeom prst="line">
              <a:avLst/>
            </a:prstGeom>
            <a:ln w="76200" cmpd="sng">
              <a:solidFill>
                <a:srgbClr val="0D1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5983975" y="2758303"/>
              <a:ext cx="1166137" cy="1166137"/>
            </a:xfrm>
            <a:prstGeom prst="line">
              <a:avLst/>
            </a:prstGeom>
            <a:ln w="76200" cmpd="sng">
              <a:solidFill>
                <a:srgbClr val="0D1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860405" y="1552014"/>
            <a:ext cx="348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Scheduler?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양쪽 대괄호 21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72490" y="4476643"/>
            <a:ext cx="2814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스프링</a:t>
            </a:r>
            <a:endParaRPr lang="en-US" altLang="ko-KR" sz="28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스케쥴러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80757" y="4497922"/>
            <a:ext cx="2814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스프링</a:t>
            </a:r>
            <a:endParaRPr lang="en-US" altLang="ko-KR" sz="28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쿼츠</a:t>
            </a:r>
            <a:endParaRPr lang="en-US" altLang="ko-KR" sz="2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2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준비하기 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양쪽 대괄호 52"/>
          <p:cNvSpPr/>
          <p:nvPr/>
        </p:nvSpPr>
        <p:spPr>
          <a:xfrm>
            <a:off x="4933599" y="2410690"/>
            <a:ext cx="6970225" cy="1502933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49733" y="255151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solidFill>
                  <a:srgbClr val="99336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xmlns:task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"http://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www.springframework.org/schema/task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ko-KR" altLang="en-US" sz="1600" i="1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 22"/>
          <p:cNvSpPr>
            <a:spLocks noChangeAspect="1"/>
          </p:cNvSpPr>
          <p:nvPr/>
        </p:nvSpPr>
        <p:spPr>
          <a:xfrm>
            <a:off x="1389436" y="2071045"/>
            <a:ext cx="2174160" cy="21741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1116455" y="2556894"/>
            <a:ext cx="26827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Application</a:t>
            </a:r>
          </a:p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Context.xml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endParaRPr lang="en-US" altLang="ko-KR" sz="24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sz="2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0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준비하기 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양쪽 대괄호 52"/>
          <p:cNvSpPr/>
          <p:nvPr/>
        </p:nvSpPr>
        <p:spPr>
          <a:xfrm>
            <a:off x="4933599" y="2410690"/>
            <a:ext cx="6970225" cy="1502933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49733" y="255151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solidFill>
                  <a:srgbClr val="99336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xmlns:task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"http://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www.springframework.org/schema/task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ko-KR" altLang="en-US" sz="1600" i="1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49733" y="3082626"/>
            <a:ext cx="6820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mtClean="0">
                <a:solidFill>
                  <a:srgbClr val="99336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xsi:schemaLocation</a:t>
            </a:r>
            <a:r>
              <a:rPr lang="en-US" altLang="ko-KR" sz="160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http://www.springframework.org/schema/task</a:t>
            </a:r>
          </a:p>
          <a:p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http://www.springframework.org/schema/task/spring-task-3.2.xsd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i="1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양쪽 대괄호 17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타원 24"/>
          <p:cNvSpPr>
            <a:spLocks noChangeAspect="1"/>
          </p:cNvSpPr>
          <p:nvPr/>
        </p:nvSpPr>
        <p:spPr>
          <a:xfrm>
            <a:off x="1389436" y="2071045"/>
            <a:ext cx="2174160" cy="21741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116455" y="2556894"/>
            <a:ext cx="26827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Application</a:t>
            </a:r>
          </a:p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Context.xml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endParaRPr lang="en-US" altLang="ko-KR" sz="24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sz="2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준비하기 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양쪽 대괄호 52"/>
          <p:cNvSpPr/>
          <p:nvPr/>
        </p:nvSpPr>
        <p:spPr>
          <a:xfrm>
            <a:off x="4933599" y="2410690"/>
            <a:ext cx="6970225" cy="1502933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49733" y="255151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solidFill>
                  <a:srgbClr val="99336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xmlns:task</a:t>
            </a:r>
            <a:r>
              <a:rPr lang="en-US" altLang="ko-KR" sz="160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"http://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www.springframework.org/schema/task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ko-KR" altLang="en-US" sz="1600" i="1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49733" y="3082626"/>
            <a:ext cx="6820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mtClean="0">
                <a:solidFill>
                  <a:srgbClr val="99336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xsi:schemaLocation</a:t>
            </a:r>
            <a:r>
              <a:rPr lang="en-US" altLang="ko-KR" sz="160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http://www.springframework.org/schema/task</a:t>
            </a:r>
          </a:p>
          <a:p>
            <a:r>
              <a:rPr lang="en-US" altLang="ko-KR" sz="1600" i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http://www.springframework.org/schema/task/spring-task-3.2.xsd</a:t>
            </a:r>
            <a:r>
              <a:rPr lang="en-US" altLang="ko-KR" sz="1600" i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sz="1600" i="1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양쪽 대괄호 19"/>
          <p:cNvSpPr/>
          <p:nvPr/>
        </p:nvSpPr>
        <p:spPr>
          <a:xfrm>
            <a:off x="4937757" y="4585845"/>
            <a:ext cx="6126480" cy="1305099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56561" y="4976784"/>
            <a:ext cx="4882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mtClean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&lt;task:annotation-driven /&gt;</a:t>
            </a:r>
            <a:endParaRPr lang="ko-KR" altLang="en-US" sz="2800" i="1">
              <a:solidFill>
                <a:srgbClr val="00808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양쪽 대괄호 20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>
          <a:xfrm>
            <a:off x="1389436" y="2071045"/>
            <a:ext cx="2174160" cy="21741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30" name="TextBox 29"/>
          <p:cNvSpPr txBox="1">
            <a:spLocks noChangeAspect="1"/>
          </p:cNvSpPr>
          <p:nvPr/>
        </p:nvSpPr>
        <p:spPr>
          <a:xfrm>
            <a:off x="1116455" y="2556894"/>
            <a:ext cx="26827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Application</a:t>
            </a:r>
          </a:p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Context.xml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endParaRPr lang="en-US" altLang="ko-KR" sz="24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sz="2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1389436" y="4343217"/>
            <a:ext cx="2174160" cy="21741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66675"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32" name="TextBox 31"/>
          <p:cNvSpPr txBox="1">
            <a:spLocks noChangeAspect="1"/>
          </p:cNvSpPr>
          <p:nvPr/>
        </p:nvSpPr>
        <p:spPr>
          <a:xfrm>
            <a:off x="1132783" y="4853558"/>
            <a:ext cx="26827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Beans</a:t>
            </a:r>
            <a:endParaRPr lang="en-US" altLang="ko-KR" sz="240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하위태그에</a:t>
            </a:r>
            <a:endParaRPr lang="en-US" altLang="ko-KR" sz="24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sz="2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5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준비하기 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91414" y="2335735"/>
            <a:ext cx="6516690" cy="2186530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8" name="Shape 104"/>
          <p:cNvPicPr preferRelativeResize="0"/>
          <p:nvPr/>
        </p:nvPicPr>
        <p:blipFill rotWithShape="1">
          <a:blip r:embed="rId4">
            <a:alphaModFix/>
          </a:blip>
          <a:srcRect t="7713"/>
          <a:stretch/>
        </p:blipFill>
        <p:spPr>
          <a:xfrm>
            <a:off x="5253509" y="2585258"/>
            <a:ext cx="5842378" cy="1859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양쪽 대괄호 13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8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" y="4876800"/>
            <a:ext cx="12192000" cy="1981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48917" y="5582635"/>
            <a:ext cx="4515938" cy="631084"/>
            <a:chOff x="216123" y="3392526"/>
            <a:chExt cx="4515938" cy="6310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F600DFC-2CE2-4EB7-81C8-2EFCB7C3283E}"/>
                </a:ext>
              </a:extLst>
            </p:cNvPr>
            <p:cNvSpPr txBox="1"/>
            <p:nvPr/>
          </p:nvSpPr>
          <p:spPr>
            <a:xfrm>
              <a:off x="432123" y="3500390"/>
              <a:ext cx="4196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둘을 이어줄 수는 없을까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23" y="3392526"/>
              <a:ext cx="216000" cy="216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333" y="3392526"/>
              <a:ext cx="215728" cy="215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7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2772" y="-58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준비하기 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1515044" y="2335735"/>
            <a:ext cx="2499473" cy="2186530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91414" y="2335735"/>
            <a:ext cx="6516690" cy="2186530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6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509" y="2429830"/>
            <a:ext cx="5842378" cy="20149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442727" y="2665262"/>
            <a:ext cx="26441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컨트롤러에서</a:t>
            </a:r>
            <a:endParaRPr lang="en-US" altLang="ko-KR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메서드에 </a:t>
            </a:r>
            <a:r>
              <a:rPr lang="en-US" altLang="ko-KR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Scheduled</a:t>
            </a:r>
          </a:p>
          <a:p>
            <a:pPr algn="ctr"/>
            <a:endParaRPr lang="en-US" altLang="ko-KR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애노테이션 </a:t>
            </a:r>
            <a:r>
              <a:rPr lang="ko-KR" altLang="en-US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53509" y="2429830"/>
            <a:ext cx="2070004" cy="1554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양쪽 대괄호 16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9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준비하기 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1515044" y="2335735"/>
            <a:ext cx="2499473" cy="2186530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1515044" y="4937477"/>
            <a:ext cx="2499473" cy="1006124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91414" y="2335735"/>
            <a:ext cx="6516690" cy="2186530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6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509" y="2429830"/>
            <a:ext cx="5842378" cy="20149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442727" y="2665262"/>
            <a:ext cx="26441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컨트롤러에서</a:t>
            </a:r>
            <a:endParaRPr lang="en-US" altLang="ko-KR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메서드에 </a:t>
            </a:r>
            <a:r>
              <a:rPr lang="en-US" altLang="ko-KR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Scheduled</a:t>
            </a:r>
          </a:p>
          <a:p>
            <a:pPr algn="ctr"/>
            <a:endParaRPr lang="en-US" altLang="ko-KR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애노테이션 </a:t>
            </a:r>
            <a:r>
              <a:rPr lang="ko-KR" altLang="en-US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34414" y="5267159"/>
            <a:ext cx="2644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크론 표현식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16106" y="4867784"/>
            <a:ext cx="6516690" cy="1075817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43718" y="5413510"/>
            <a:ext cx="2644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   분   시   일   월  요일   </a:t>
            </a:r>
            <a:endParaRPr lang="en-US" altLang="ko-KR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56561" y="4976784"/>
            <a:ext cx="4882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@Scheduled</a:t>
            </a:r>
            <a:r>
              <a:rPr lang="en-US" altLang="ko-KR" sz="2400">
                <a:latin typeface="D2Coding" panose="020B0609020101020101" pitchFamily="49" charset="-127"/>
                <a:ea typeface="D2Coding" panose="020B0609020101020101" pitchFamily="49" charset="-127"/>
              </a:rPr>
              <a:t>(cron=</a:t>
            </a:r>
            <a:r>
              <a:rPr lang="en-US" altLang="ko-KR" sz="24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"0 0 0 * * * "</a:t>
            </a:r>
            <a:r>
              <a:rPr lang="en-US" altLang="ko-KR" sz="240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23" name="양쪽 대괄호 22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34796" y="2203577"/>
            <a:ext cx="135553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939975" y="2040167"/>
            <a:ext cx="1945179" cy="1157816"/>
          </a:xfrm>
          <a:prstGeom prst="bracketPair">
            <a:avLst/>
          </a:prstGeom>
          <a:ln w="12700">
            <a:solidFill>
              <a:srgbClr val="0D143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결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양쪽 대괄호 17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1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34796" y="2203577"/>
            <a:ext cx="135553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939975" y="2040167"/>
            <a:ext cx="1945179" cy="1157816"/>
          </a:xfrm>
          <a:prstGeom prst="bracketPair">
            <a:avLst/>
          </a:prstGeom>
          <a:ln w="12700">
            <a:solidFill>
              <a:srgbClr val="0D143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9577" y="3640968"/>
            <a:ext cx="6014746" cy="2467994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8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98" y="3871613"/>
            <a:ext cx="5488478" cy="20304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결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양쪽 대괄호 20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78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34796" y="2203577"/>
            <a:ext cx="135553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939975" y="2040167"/>
            <a:ext cx="1945179" cy="1157816"/>
          </a:xfrm>
          <a:prstGeom prst="bracketPair">
            <a:avLst/>
          </a:prstGeom>
          <a:ln w="12700">
            <a:solidFill>
              <a:srgbClr val="0D143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9577" y="3640968"/>
            <a:ext cx="6014746" cy="2467994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8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98" y="3871613"/>
            <a:ext cx="5488478" cy="203041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14"/>
          <p:cNvSpPr/>
          <p:nvPr/>
        </p:nvSpPr>
        <p:spPr>
          <a:xfrm>
            <a:off x="6590335" y="4467337"/>
            <a:ext cx="1058400" cy="5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3507" y="2099120"/>
            <a:ext cx="2092477" cy="3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결</a:t>
            </a:r>
            <a:r>
              <a:rPr lang="ko-KR" altLang="en-US" sz="2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양쪽 대괄호 19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70" y="1038713"/>
            <a:ext cx="3287136" cy="59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7857-2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0" y="1598865"/>
            <a:ext cx="380025" cy="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34796" y="2203577"/>
            <a:ext cx="135553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4939975" y="2040167"/>
            <a:ext cx="1945179" cy="1157816"/>
          </a:xfrm>
          <a:prstGeom prst="bracketPair">
            <a:avLst/>
          </a:prstGeom>
          <a:ln w="12700">
            <a:solidFill>
              <a:srgbClr val="0D143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9577" y="3640968"/>
            <a:ext cx="6014746" cy="2467994"/>
          </a:xfrm>
          <a:prstGeom prst="roundRect">
            <a:avLst>
              <a:gd name="adj" fmla="val 14925"/>
            </a:avLst>
          </a:prstGeom>
          <a:solidFill>
            <a:schemeClr val="bg1"/>
          </a:solidFill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pic>
        <p:nvPicPr>
          <p:cNvPr id="18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98" y="3871613"/>
            <a:ext cx="5488478" cy="203041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14"/>
          <p:cNvSpPr/>
          <p:nvPr/>
        </p:nvSpPr>
        <p:spPr>
          <a:xfrm>
            <a:off x="6590335" y="4467337"/>
            <a:ext cx="1058400" cy="5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9759" y="2089279"/>
            <a:ext cx="2079974" cy="36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860404" y="1552014"/>
            <a:ext cx="412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스케줄러 결과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양쪽 대괄호 21"/>
          <p:cNvSpPr/>
          <p:nvPr/>
        </p:nvSpPr>
        <p:spPr>
          <a:xfrm>
            <a:off x="417510" y="452430"/>
            <a:ext cx="1897065" cy="694005"/>
          </a:xfrm>
          <a:prstGeom prst="bracketPair">
            <a:avLst/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0417" y="433587"/>
            <a:ext cx="1638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Architecture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452" y="591084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 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549" y="758106"/>
            <a:ext cx="13671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en-US" altLang="ko-KR" sz="1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838" y="915603"/>
            <a:ext cx="169028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Technology Introduction</a:t>
            </a:r>
            <a:endParaRPr lang="en-US" altLang="ko-KR" sz="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2537" y="836427"/>
            <a:ext cx="3203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</a:t>
            </a:r>
            <a:r>
              <a:rPr lang="en-US" altLang="ko-KR" sz="1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1583" y="330827"/>
            <a:ext cx="75070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Framework </a:t>
            </a:r>
            <a:r>
              <a:rPr lang="en-US" altLang="ko-KR" sz="3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Scheduler</a:t>
            </a:r>
            <a:endParaRPr lang="en-US" altLang="ko-KR" sz="3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70" y="1038713"/>
            <a:ext cx="3287136" cy="59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3848" y="2345154"/>
            <a:ext cx="69056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8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54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      THANK YOU</a:t>
            </a:r>
            <a:endParaRPr lang="ko-KR" altLang="en-US" sz="96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4523" y="2619852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ARMU</a:t>
            </a:r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의 시스템은 안정적입니다</a:t>
            </a:r>
            <a:endParaRPr lang="en-US" altLang="ko-KR" sz="120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r>
              <a:rPr lang="en-US" altLang="ko-KR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ARMU</a:t>
            </a:r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의 실시간 매칭 서비스는 정확합니다</a:t>
            </a: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r>
              <a:rPr lang="en-US" altLang="ko-KR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ARMU</a:t>
            </a:r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는 사용자와 뮤지션의 </a:t>
            </a:r>
            <a:r>
              <a:rPr lang="en-US" altLang="ko-KR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1:1 </a:t>
            </a:r>
            <a:r>
              <a:rPr lang="ko-KR" altLang="en-US" sz="120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DemiLight" pitchFamily="34" charset="-127"/>
                <a:ea typeface="Noto Sans CJK KR DemiLight" pitchFamily="34" charset="-127"/>
              </a:rPr>
              <a:t>커뮤니케이션을 지향합니다</a:t>
            </a:r>
            <a:endParaRPr lang="en-US" altLang="ko-KR" sz="1200" smtClean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864523" y="3466345"/>
            <a:ext cx="4178473" cy="923330"/>
            <a:chOff x="7540279" y="3422372"/>
            <a:chExt cx="4178473" cy="923330"/>
          </a:xfrm>
        </p:grpSpPr>
        <p:sp>
          <p:nvSpPr>
            <p:cNvPr id="2" name="TextBox 1"/>
            <p:cNvSpPr txBox="1"/>
            <p:nvPr/>
          </p:nvSpPr>
          <p:spPr>
            <a:xfrm>
              <a:off x="8013527" y="3521332"/>
              <a:ext cx="3705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Noto Sans CJK KR Medium" pitchFamily="34" charset="-127"/>
                  <a:ea typeface="Noto Sans CJK KR Medium" pitchFamily="34" charset="-127"/>
                </a:rPr>
                <a:t>ARMU Team</a:t>
              </a:r>
              <a:endParaRPr lang="en-US" altLang="ko-KR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Medium" pitchFamily="34" charset="-127"/>
                <a:ea typeface="Noto Sans CJK KR Medium" pitchFamily="34" charset="-127"/>
              </a:endParaRPr>
            </a:p>
            <a:p>
              <a:r>
                <a:rPr lang="en-US" altLang="ko-KR" sz="2000" smtClean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Noto Sans CJK KR Medium" pitchFamily="34" charset="-127"/>
                  <a:ea typeface="Noto Sans CJK KR Medium" pitchFamily="34" charset="-127"/>
                </a:rPr>
                <a:t>2017. 09. 01. FRI </a:t>
              </a:r>
              <a:endParaRPr lang="ko-KR" altLang="en-US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oto Sans CJK KR Medium" pitchFamily="34" charset="-127"/>
                <a:ea typeface="Noto Sans CJK KR Medium" pitchFamily="34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0279" y="3422372"/>
              <a:ext cx="53091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rgbClr val="0D143C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#</a:t>
              </a:r>
              <a:endParaRPr lang="ko-KR" altLang="en-US" sz="5400" dirty="0">
                <a:solidFill>
                  <a:srgbClr val="0D143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66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비, 바닥, 물, 젖은, 드랍 스">
            <a:extLst>
              <a:ext uri="{FF2B5EF4-FFF2-40B4-BE49-F238E27FC236}">
                <a16:creationId xmlns:a16="http://schemas.microsoft.com/office/drawing/2014/main" xmlns="" id="{A9706980-D7D9-41BE-B922-63918321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69" t="10174" r="33969" b="17574"/>
          <a:stretch/>
        </p:blipFill>
        <p:spPr bwMode="auto">
          <a:xfrm>
            <a:off x="1" y="1897944"/>
            <a:ext cx="3953198" cy="49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6E215B-353D-4207-B895-D9BFAF46A79A}"/>
              </a:ext>
            </a:extLst>
          </p:cNvPr>
          <p:cNvSpPr txBox="1"/>
          <p:nvPr/>
        </p:nvSpPr>
        <p:spPr>
          <a:xfrm>
            <a:off x="567943" y="884459"/>
            <a:ext cx="487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만든 사람들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C1392512-B504-45F7-ACC3-B098ED6E6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80" y="1897943"/>
            <a:ext cx="2741973" cy="496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94F262-D6DA-491A-80D9-052276DD5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944"/>
            <a:ext cx="3953198" cy="49600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06C79FC-0ED7-4738-85FF-72FD693E2FB9}"/>
              </a:ext>
            </a:extLst>
          </p:cNvPr>
          <p:cNvSpPr/>
          <p:nvPr/>
        </p:nvSpPr>
        <p:spPr>
          <a:xfrm>
            <a:off x="1" y="1897944"/>
            <a:ext cx="2319250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4FB0549-BB33-4D67-A1E2-A6F0D1E447B4}"/>
              </a:ext>
            </a:extLst>
          </p:cNvPr>
          <p:cNvSpPr txBox="1"/>
          <p:nvPr/>
        </p:nvSpPr>
        <p:spPr>
          <a:xfrm>
            <a:off x="1211372" y="2522792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48F63F-18B0-4505-ACA4-59BB41EFEB5A}"/>
              </a:ext>
            </a:extLst>
          </p:cNvPr>
          <p:cNvSpPr txBox="1"/>
          <p:nvPr/>
        </p:nvSpPr>
        <p:spPr>
          <a:xfrm>
            <a:off x="389184" y="3972945"/>
            <a:ext cx="3021981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노완진</a:t>
            </a:r>
            <a:endParaRPr lang="en-US" altLang="ko-KR" sz="8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56FED7-E06F-48CA-B753-BBB0C0143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6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97" y="1897944"/>
            <a:ext cx="2864542" cy="49600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50F1BC-F866-4CBA-BEC8-B9180753F5AF}"/>
              </a:ext>
            </a:extLst>
          </p:cNvPr>
          <p:cNvSpPr/>
          <p:nvPr/>
        </p:nvSpPr>
        <p:spPr>
          <a:xfrm>
            <a:off x="884667" y="2898215"/>
            <a:ext cx="280860" cy="259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3E1C9D-1EF6-494D-8710-CA00428ABA1E}"/>
              </a:ext>
            </a:extLst>
          </p:cNvPr>
          <p:cNvSpPr txBox="1"/>
          <p:nvPr/>
        </p:nvSpPr>
        <p:spPr>
          <a:xfrm>
            <a:off x="4896824" y="2692068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930DDEE-7009-49BC-A574-91D23BEF333E}"/>
              </a:ext>
            </a:extLst>
          </p:cNvPr>
          <p:cNvSpPr txBox="1"/>
          <p:nvPr/>
        </p:nvSpPr>
        <p:spPr>
          <a:xfrm>
            <a:off x="7777523" y="2692066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1B1897-B62D-4B8F-A1E1-0E8490EFDC55}"/>
              </a:ext>
            </a:extLst>
          </p:cNvPr>
          <p:cNvSpPr txBox="1"/>
          <p:nvPr/>
        </p:nvSpPr>
        <p:spPr>
          <a:xfrm>
            <a:off x="4316312" y="4172999"/>
            <a:ext cx="207941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김승민</a:t>
            </a:r>
            <a:endParaRPr lang="en-US" altLang="ko-KR" sz="5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958164B-7E18-4192-8C87-50221469AA1C}"/>
              </a:ext>
            </a:extLst>
          </p:cNvPr>
          <p:cNvSpPr txBox="1"/>
          <p:nvPr/>
        </p:nvSpPr>
        <p:spPr>
          <a:xfrm>
            <a:off x="7221848" y="4172999"/>
            <a:ext cx="207941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박규호</a:t>
            </a:r>
            <a:endParaRPr lang="en-US" altLang="ko-KR" sz="5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78D6B10-6323-4AD4-8108-031FC0F91094}"/>
              </a:ext>
            </a:extLst>
          </p:cNvPr>
          <p:cNvSpPr/>
          <p:nvPr/>
        </p:nvSpPr>
        <p:spPr>
          <a:xfrm>
            <a:off x="4615963" y="2884113"/>
            <a:ext cx="280860" cy="259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ECB98D2-6160-44D1-BBA6-4CA94A9C2A3F}"/>
              </a:ext>
            </a:extLst>
          </p:cNvPr>
          <p:cNvSpPr/>
          <p:nvPr/>
        </p:nvSpPr>
        <p:spPr>
          <a:xfrm>
            <a:off x="7527614" y="2854823"/>
            <a:ext cx="280860" cy="259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7D8022F-A54B-4593-90D2-A96123DA20B8}"/>
              </a:ext>
            </a:extLst>
          </p:cNvPr>
          <p:cNvSpPr txBox="1"/>
          <p:nvPr/>
        </p:nvSpPr>
        <p:spPr>
          <a:xfrm>
            <a:off x="758670" y="553581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ARMU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이벤트의 새로운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개념을 </a:t>
            </a:r>
            <a:r>
              <a:rPr lang="ko-KR" altLang="en-US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개척합니다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4D7D5D0-2BF5-47F8-8B79-72BA87617572}"/>
              </a:ext>
            </a:extLst>
          </p:cNvPr>
          <p:cNvSpPr/>
          <p:nvPr/>
        </p:nvSpPr>
        <p:spPr>
          <a:xfrm>
            <a:off x="477810" y="510705"/>
            <a:ext cx="144490" cy="1038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D1F19F5-29DE-4A1E-B29A-257074EA42FD}"/>
              </a:ext>
            </a:extLst>
          </p:cNvPr>
          <p:cNvSpPr/>
          <p:nvPr/>
        </p:nvSpPr>
        <p:spPr>
          <a:xfrm>
            <a:off x="3944956" y="1897944"/>
            <a:ext cx="951867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3A50C23-D678-47DB-9F05-8465EA40CE69}"/>
              </a:ext>
            </a:extLst>
          </p:cNvPr>
          <p:cNvSpPr/>
          <p:nvPr/>
        </p:nvSpPr>
        <p:spPr>
          <a:xfrm>
            <a:off x="6817739" y="1897943"/>
            <a:ext cx="622271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58A0F17-744C-4EEB-B73A-AE14F1E27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53" y="1908828"/>
            <a:ext cx="2648932" cy="495012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A717B9F-A106-4808-905D-C77154CA6915}"/>
              </a:ext>
            </a:extLst>
          </p:cNvPr>
          <p:cNvSpPr/>
          <p:nvPr/>
        </p:nvSpPr>
        <p:spPr>
          <a:xfrm>
            <a:off x="9559712" y="1897944"/>
            <a:ext cx="990735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5D1D02C-1BD3-4DDA-A717-07DC8B84082A}"/>
              </a:ext>
            </a:extLst>
          </p:cNvPr>
          <p:cNvSpPr txBox="1"/>
          <p:nvPr/>
        </p:nvSpPr>
        <p:spPr>
          <a:xfrm>
            <a:off x="10560806" y="2692066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58BD606-E93B-4569-89A3-AADAD1207B24}"/>
              </a:ext>
            </a:extLst>
          </p:cNvPr>
          <p:cNvSpPr/>
          <p:nvPr/>
        </p:nvSpPr>
        <p:spPr>
          <a:xfrm>
            <a:off x="10310897" y="2854823"/>
            <a:ext cx="280860" cy="259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C011071-E154-4A7B-B4C3-B28D0F3A5AF8}"/>
              </a:ext>
            </a:extLst>
          </p:cNvPr>
          <p:cNvSpPr txBox="1"/>
          <p:nvPr/>
        </p:nvSpPr>
        <p:spPr>
          <a:xfrm>
            <a:off x="9870985" y="4172999"/>
            <a:ext cx="207941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서흥원</a:t>
            </a:r>
            <a:endParaRPr lang="en-US" altLang="ko-KR" sz="5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6C1BFB09-08FE-4075-BB2D-578A76854E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17" y="202719"/>
            <a:ext cx="1587852" cy="14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8F5BCF1-9183-4A14-A7C3-9505000D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8989" y="2565469"/>
            <a:ext cx="461376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뮤지션 매칭 서비스의 모든 것 </a:t>
            </a:r>
            <a:r>
              <a:rPr lang="en-US" altLang="ko-KR" sz="24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6666" y="2962275"/>
            <a:ext cx="5038688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65972" y="6265000"/>
            <a:ext cx="1460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Bit Camp JAVA 93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9073" y="6041879"/>
            <a:ext cx="1733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Made By ARMU Team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3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4C273AB-8CB0-4007-953D-744BD3B0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74183" y="2234514"/>
            <a:ext cx="2442286" cy="2388972"/>
          </a:xfrm>
          <a:prstGeom prst="rect">
            <a:avLst/>
          </a:prstGeom>
          <a:solidFill>
            <a:srgbClr val="000000">
              <a:alpha val="83137"/>
            </a:srgbClr>
          </a:solidFill>
          <a:ln w="3175">
            <a:solidFill>
              <a:srgbClr val="FFFFFF">
                <a:alpha val="3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83957" y="2921168"/>
            <a:ext cx="1625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  <a:endParaRPr lang="en-US" altLang="ko-KR" sz="5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3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4C273AB-8CB0-4007-953D-744BD3B0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5198076" cy="6858000"/>
          </a:xfrm>
          <a:prstGeom prst="rect">
            <a:avLst/>
          </a:prstGeom>
          <a:solidFill>
            <a:srgbClr val="F8F8F8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0043" y="923590"/>
            <a:ext cx="4992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결혼식</a:t>
            </a:r>
            <a:r>
              <a:rPr lang="ko-KR" altLang="en-US" sz="32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축가 전문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</a:p>
          <a:p>
            <a:r>
              <a:rPr lang="ko-KR" altLang="en-US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 기획 전문 사이트</a:t>
            </a:r>
            <a:endParaRPr lang="en-US" altLang="ko-KR" sz="32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3233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4C273AB-8CB0-4007-953D-744BD3B0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5198076" cy="6857999"/>
          </a:xfrm>
          <a:prstGeom prst="rect">
            <a:avLst/>
          </a:prstGeom>
          <a:solidFill>
            <a:srgbClr val="F8F8F8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0043" y="923590"/>
            <a:ext cx="4992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결혼식</a:t>
            </a:r>
            <a:r>
              <a:rPr lang="ko-KR" altLang="en-US" sz="32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축가 전문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</a:p>
          <a:p>
            <a:r>
              <a:rPr lang="ko-KR" altLang="en-US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 기획 전문 사이트</a:t>
            </a:r>
            <a:endParaRPr lang="en-US" altLang="ko-KR" sz="32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485206" y="625671"/>
            <a:ext cx="6578224" cy="5486047"/>
            <a:chOff x="5485206" y="625671"/>
            <a:chExt cx="6578224" cy="54860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0276FB69-6D49-4F1D-B0CC-01B41DFA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206" y="625671"/>
              <a:ext cx="1918619" cy="1436832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  <a:softEdge rad="12700"/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41762BF1-324C-44AB-B513-AE778954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812" y="625671"/>
              <a:ext cx="1918618" cy="1436832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2F6AF6ED-1E4C-450C-B68E-76FEAD5A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009" y="625671"/>
              <a:ext cx="1918619" cy="1436832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EAF3A45D-B8BA-4045-9257-26AF39739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198" y="2299611"/>
              <a:ext cx="2855120" cy="213816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C5765514-CE5D-4C15-AB4A-7D9CFADB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1712" y="2289936"/>
              <a:ext cx="2852653" cy="213632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785852AD-184E-4C3C-A333-FB6CFA97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812" y="4647241"/>
              <a:ext cx="1918618" cy="1436832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D52313EC-89B2-48AE-A299-B4175FA3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206" y="4674886"/>
              <a:ext cx="1918619" cy="1436832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5A7B96F-C8A0-42D3-9DD2-511AB8C8E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009" y="4647241"/>
              <a:ext cx="1918619" cy="1436832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sp>
        <p:nvSpPr>
          <p:cNvPr id="17" name="직사각형 16"/>
          <p:cNvSpPr/>
          <p:nvPr/>
        </p:nvSpPr>
        <p:spPr>
          <a:xfrm>
            <a:off x="0" y="4514334"/>
            <a:ext cx="5198076" cy="2343665"/>
          </a:xfrm>
          <a:prstGeom prst="rect">
            <a:avLst/>
          </a:prstGeom>
          <a:solidFill>
            <a:srgbClr val="000000">
              <a:alpha val="52157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F16B452-F527-4E5D-98B4-CC2AA6B7C1A2}"/>
              </a:ext>
            </a:extLst>
          </p:cNvPr>
          <p:cNvSpPr txBox="1"/>
          <p:nvPr/>
        </p:nvSpPr>
        <p:spPr>
          <a:xfrm>
            <a:off x="2314566" y="6038554"/>
            <a:ext cx="237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포털 사이트 등록 기준</a:t>
            </a:r>
            <a:r>
              <a:rPr lang="en-US" altLang="ko-KR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CD507F-A979-4357-9EB4-27784B20AADE}"/>
              </a:ext>
            </a:extLst>
          </p:cNvPr>
          <p:cNvSpPr txBox="1"/>
          <p:nvPr/>
        </p:nvSpPr>
        <p:spPr>
          <a:xfrm>
            <a:off x="416934" y="5007614"/>
            <a:ext cx="4285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sz="6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en-US" altLang="ko-KR" sz="6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6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업체</a:t>
            </a:r>
            <a:endParaRPr lang="en-US" altLang="ko-KR" sz="6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1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1134</ep:Words>
  <ep:PresentationFormat>사용자 지정</ep:PresentationFormat>
  <ep:Paragraphs>556</ep:Paragraphs>
  <ep:Slides>68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ep:HeadingPairs>
  <ep:TitlesOfParts>
    <vt:vector size="6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2016-05-01T06:01:41.000</dcterms:created>
  <dc:creator>NARU YANG</dc:creator>
  <cp:lastModifiedBy>majesty</cp:lastModifiedBy>
  <dcterms:modified xsi:type="dcterms:W3CDTF">2018-01-22T07:31:07.141</dcterms:modified>
  <cp:revision>269</cp:revision>
  <dc:title>PowerPoint 프레젠테이션</dc:title>
</cp:coreProperties>
</file>